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comment1.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comment2.xml" ContentType="application/vnd.openxmlformats-officedocument.presentationml.comments+xml"/>
  <Override PartName="/ppt/notesSlides/notesSlide25.xml" ContentType="application/vnd.openxmlformats-officedocument.presentationml.notesSlide+xml"/>
  <Override PartName="/ppt/comments/comment3.xml" ContentType="application/vnd.openxmlformats-officedocument.presentationml.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731" r:id="rId1"/>
    <p:sldMasterId id="2147483732" r:id="rId2"/>
    <p:sldMasterId id="2147483733" r:id="rId3"/>
    <p:sldMasterId id="2147483734" r:id="rId4"/>
    <p:sldMasterId id="2147483735" r:id="rId5"/>
  </p:sldMasterIdLst>
  <p:notesMasterIdLst>
    <p:notesMasterId r:id="rId33"/>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747775"/>
          </p15:clr>
        </p15:guide>
        <p15:guide id="2" pos="384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redith Lee" initials="" lastIdx="5"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2FFE9EF-E0B4-4832-A096-12F78C0CD6C8}">
  <a:tblStyle styleId="{92FFE9EF-E0B4-4832-A096-12F78C0CD6C8}"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38"/>
    <p:restoredTop sz="86395"/>
  </p:normalViewPr>
  <p:slideViewPr>
    <p:cSldViewPr snapToGrid="0">
      <p:cViewPr varScale="1">
        <p:scale>
          <a:sx n="110" d="100"/>
          <a:sy n="110" d="100"/>
        </p:scale>
        <p:origin x="1136" y="168"/>
      </p:cViewPr>
      <p:guideLst>
        <p:guide orient="horz" pos="2160"/>
        <p:guide pos="3840"/>
      </p:guideLst>
    </p:cSldViewPr>
  </p:slideViewPr>
  <p:outlineViewPr>
    <p:cViewPr>
      <p:scale>
        <a:sx n="33" d="100"/>
        <a:sy n="33" d="100"/>
      </p:scale>
      <p:origin x="0" y="-4128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4-10-23T18:49:38.218" idx="1">
    <p:pos x="6000" y="0"/>
    <p:text>@allie_agnew@jsi.com  screen shot</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24-10-23T18:53:44.121" idx="2">
    <p:pos x="6000" y="0"/>
    <p:text>@allie_agnew@jsi.com</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24-10-23T18:53:15.382" idx="3">
    <p:pos x="120" y="113"/>
    <p:text>@meredith_lee@jsi.com  look at what Ben provided and update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epa.gov/resilient-investments/definitions#D"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2"/>
        <p:cNvGrpSpPr/>
        <p:nvPr/>
      </p:nvGrpSpPr>
      <p:grpSpPr>
        <a:xfrm>
          <a:off x="0" y="0"/>
          <a:ext cx="0" cy="0"/>
          <a:chOff x="0" y="0"/>
          <a:chExt cx="0" cy="0"/>
        </a:xfrm>
      </p:grpSpPr>
      <p:sp>
        <p:nvSpPr>
          <p:cNvPr id="1363" name="Google Shape;1363;g30ff08b8a8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latin typeface="Calibri"/>
                <a:ea typeface="Calibri"/>
                <a:cs typeface="Calibri"/>
                <a:sym typeface="Calibri"/>
              </a:rPr>
              <a:t>Any time we are meeting with community it is an opportunity to build relationships. </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Char char="-"/>
            </a:pPr>
            <a:r>
              <a:rPr lang="en-US">
                <a:solidFill>
                  <a:schemeClr val="dk1"/>
                </a:solidFill>
                <a:latin typeface="Calibri"/>
                <a:ea typeface="Calibri"/>
                <a:cs typeface="Calibri"/>
                <a:sym typeface="Calibri"/>
              </a:rPr>
              <a:t>Intro (include your name, position and something you want to share like why you are in EJ)</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Char char="-"/>
            </a:pPr>
            <a:r>
              <a:rPr lang="en-US">
                <a:solidFill>
                  <a:schemeClr val="dk1"/>
                </a:solidFill>
                <a:latin typeface="Calibri"/>
                <a:ea typeface="Calibri"/>
                <a:cs typeface="Calibri"/>
                <a:sym typeface="Calibri"/>
              </a:rPr>
              <a:t>Invite them to introduce themselves</a:t>
            </a:r>
            <a:endParaRPr/>
          </a:p>
        </p:txBody>
      </p:sp>
      <p:sp>
        <p:nvSpPr>
          <p:cNvPr id="1364" name="Google Shape;1364;g30ff08b8a8f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p:cNvGrpSpPr/>
        <p:nvPr/>
      </p:nvGrpSpPr>
      <p:grpSpPr>
        <a:xfrm>
          <a:off x="0" y="0"/>
          <a:ext cx="0" cy="0"/>
          <a:chOff x="0" y="0"/>
          <a:chExt cx="0" cy="0"/>
        </a:xfrm>
      </p:grpSpPr>
      <p:sp>
        <p:nvSpPr>
          <p:cNvPr id="1449" name="Google Shape;1449;g30c8d14b361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0" name="Google Shape;1450;g30c8d14b361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Meredith</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4"/>
        <p:cNvGrpSpPr/>
        <p:nvPr/>
      </p:nvGrpSpPr>
      <p:grpSpPr>
        <a:xfrm>
          <a:off x="0" y="0"/>
          <a:ext cx="0" cy="0"/>
          <a:chOff x="0" y="0"/>
          <a:chExt cx="0" cy="0"/>
        </a:xfrm>
      </p:grpSpPr>
      <p:sp>
        <p:nvSpPr>
          <p:cNvPr id="1455" name="Google Shape;1455;g28af64e6e8b_2_5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6" name="Google Shape;1456;g28af64e6e8b_2_5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US">
                <a:solidFill>
                  <a:schemeClr val="dk1"/>
                </a:solidFill>
              </a:rPr>
              <a:t>Meredith</a:t>
            </a:r>
            <a:endParaRPr>
              <a:solidFill>
                <a:schemeClr val="dk1"/>
              </a:solidFill>
            </a:endParaRPr>
          </a:p>
          <a:p>
            <a:pPr marL="0" lvl="0" indent="0" algn="l" rtl="0">
              <a:spcBef>
                <a:spcPts val="0"/>
              </a:spcBef>
              <a:spcAft>
                <a:spcPts val="0"/>
              </a:spcAft>
              <a:buSzPts val="1100"/>
              <a:buNone/>
            </a:pPr>
            <a:r>
              <a:rPr lang="en-US">
                <a:solidFill>
                  <a:schemeClr val="dk1"/>
                </a:solidFill>
              </a:rPr>
              <a:t>We are offering 3 tiers of grants: (read slide)</a:t>
            </a:r>
            <a:endParaRPr>
              <a:solidFill>
                <a:schemeClr val="dk1"/>
              </a:solidFill>
            </a:endParaRPr>
          </a:p>
          <a:p>
            <a:pPr marL="0" lvl="0" indent="0" algn="l" rtl="0">
              <a:spcBef>
                <a:spcPts val="0"/>
              </a:spcBef>
              <a:spcAft>
                <a:spcPts val="0"/>
              </a:spcAft>
              <a:buSzPts val="1100"/>
              <a:buNone/>
            </a:pPr>
            <a:endParaRPr>
              <a:solidFill>
                <a:schemeClr val="dk1"/>
              </a:solidFill>
            </a:endParaRPr>
          </a:p>
          <a:p>
            <a:pPr marL="0" lvl="0" indent="0" algn="l" rtl="0">
              <a:spcBef>
                <a:spcPts val="0"/>
              </a:spcBef>
              <a:spcAft>
                <a:spcPts val="0"/>
              </a:spcAft>
              <a:buSzPts val="1100"/>
              <a:buNone/>
            </a:pPr>
            <a:r>
              <a:rPr lang="en-US">
                <a:solidFill>
                  <a:schemeClr val="dk1"/>
                </a:solidFill>
              </a:rPr>
              <a:t>Non-competitive awards: We are offering approximately 10 non-competitive tier 1 awards of $75k for severely capacity constrained organizations. These grantees will work closely with one of our grant managers to co-design the workplan together and then these grants will be milestone based in terms of payment. </a:t>
            </a:r>
            <a:endParaRPr>
              <a:solidFill>
                <a:schemeClr val="dk1"/>
              </a:solidFill>
            </a:endParaRPr>
          </a:p>
          <a:p>
            <a:pPr marL="0" lvl="0" indent="0" algn="l" rtl="0">
              <a:spcBef>
                <a:spcPts val="0"/>
              </a:spcBef>
              <a:spcAft>
                <a:spcPts val="0"/>
              </a:spcAft>
              <a:buSzPts val="1100"/>
              <a:buNone/>
            </a:pPr>
            <a:endParaRPr>
              <a:solidFill>
                <a:schemeClr val="dk1"/>
              </a:solidFill>
            </a:endParaRPr>
          </a:p>
          <a:p>
            <a:pPr marL="0" lvl="0" indent="0" algn="l" rtl="0">
              <a:spcBef>
                <a:spcPts val="0"/>
              </a:spcBef>
              <a:spcAft>
                <a:spcPts val="0"/>
              </a:spcAft>
              <a:buSzPts val="1100"/>
              <a:buNone/>
            </a:pPr>
            <a:r>
              <a:rPr lang="en-US">
                <a:solidFill>
                  <a:schemeClr val="dk1"/>
                </a:solidFill>
              </a:rPr>
              <a:t>What does severely capacity constrained me? I think of these are organizations who may have just received their 501c3 status. Or maybe they’ve been around for a little while, but they don’t have any paid staff or maybe just one or two staff. Or maybe it is an organization who has never received a grant before. </a:t>
            </a:r>
            <a:endParaRPr>
              <a:solidFill>
                <a:schemeClr val="dk1"/>
              </a:solidFill>
            </a:endParaRPr>
          </a:p>
          <a:p>
            <a:pPr marL="0" lvl="0" indent="0" algn="l" rtl="0">
              <a:spcBef>
                <a:spcPts val="0"/>
              </a:spcBef>
              <a:spcAft>
                <a:spcPts val="0"/>
              </a:spcAft>
              <a:buSzPts val="1100"/>
              <a:buNone/>
            </a:pPr>
            <a:endParaRPr>
              <a:solidFill>
                <a:schemeClr val="dk1"/>
              </a:solidFill>
            </a:endParaRPr>
          </a:p>
          <a:p>
            <a:pPr marL="0" lvl="0" indent="0" algn="l" rtl="0">
              <a:spcBef>
                <a:spcPts val="0"/>
              </a:spcBef>
              <a:spcAft>
                <a:spcPts val="0"/>
              </a:spcAft>
              <a:buSzPts val="1100"/>
              <a:buNone/>
            </a:pPr>
            <a:r>
              <a:rPr lang="en-US">
                <a:solidFill>
                  <a:schemeClr val="dk1"/>
                </a:solidFill>
              </a:rPr>
              <a:t>As this is a pilot, we do have only a limited number. Decisions will be made on a number of factors including geography, we want to ensure geographic diversity across the region, as well as relative capacity. </a:t>
            </a:r>
            <a:endParaRPr>
              <a:solidFill>
                <a:schemeClr val="dk1"/>
              </a:solidFill>
            </a:endParaRPr>
          </a:p>
          <a:p>
            <a:pPr marL="0" lvl="0" indent="0" algn="l" rtl="0">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g28af64e6e8b_2_5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2" name="Google Shape;1462;g28af64e6e8b_2_5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US">
                <a:solidFill>
                  <a:schemeClr val="dk1"/>
                </a:solidFill>
              </a:rPr>
              <a:t>Meredith</a:t>
            </a:r>
            <a:endParaRPr>
              <a:solidFill>
                <a:schemeClr val="dk1"/>
              </a:solidFill>
            </a:endParaRPr>
          </a:p>
          <a:p>
            <a:pPr marL="0" lvl="0" indent="0" algn="l" rtl="0">
              <a:spcBef>
                <a:spcPts val="0"/>
              </a:spcBef>
              <a:spcAft>
                <a:spcPts val="0"/>
              </a:spcAft>
              <a:buSzPts val="1100"/>
              <a:buNone/>
            </a:pPr>
            <a:r>
              <a:rPr lang="en-US">
                <a:solidFill>
                  <a:schemeClr val="dk1"/>
                </a:solidFill>
              </a:rPr>
              <a:t>There are a wide range of project topic areas that you can consider. This list is not exhaustive! (read some from the list)</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28af64e6e8b_2_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0" name="Google Shape;1470;g28af64e6e8b_2_5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spcBef>
                <a:spcPts val="0"/>
              </a:spcBef>
              <a:spcAft>
                <a:spcPts val="0"/>
              </a:spcAft>
              <a:buSzPts val="1100"/>
              <a:buNone/>
            </a:pPr>
            <a:r>
              <a:rPr lang="en-US" dirty="0">
                <a:solidFill>
                  <a:schemeClr val="dk1"/>
                </a:solidFill>
              </a:rPr>
              <a:t>Meredith</a:t>
            </a:r>
            <a:endParaRPr dirty="0">
              <a:solidFill>
                <a:schemeClr val="dk1"/>
              </a:solidFill>
            </a:endParaRPr>
          </a:p>
          <a:p>
            <a:pPr marL="457200" lvl="0" indent="-228600" algn="l" rtl="0">
              <a:spcBef>
                <a:spcPts val="0"/>
              </a:spcBef>
              <a:spcAft>
                <a:spcPts val="0"/>
              </a:spcAft>
              <a:buSzPts val="1100"/>
              <a:buNone/>
            </a:pPr>
            <a:endParaRPr dirty="0">
              <a:solidFill>
                <a:schemeClr val="dk1"/>
              </a:solidFill>
            </a:endParaRPr>
          </a:p>
          <a:p>
            <a:pPr marL="457200" lvl="0" indent="-228600" algn="l" rtl="0">
              <a:spcBef>
                <a:spcPts val="0"/>
              </a:spcBef>
              <a:spcAft>
                <a:spcPts val="0"/>
              </a:spcAft>
              <a:buSzPts val="1100"/>
              <a:buNone/>
            </a:pPr>
            <a:r>
              <a:rPr lang="en-US" dirty="0">
                <a:solidFill>
                  <a:schemeClr val="dk1"/>
                </a:solidFill>
              </a:rPr>
              <a:t>Who is eligible for our grants:</a:t>
            </a:r>
            <a:endParaRPr dirty="0">
              <a:solidFill>
                <a:schemeClr val="dk1"/>
              </a:solidFill>
            </a:endParaRPr>
          </a:p>
          <a:p>
            <a:pPr marL="457200" lvl="0" indent="-228600" algn="l" rtl="0">
              <a:spcBef>
                <a:spcPts val="0"/>
              </a:spcBef>
              <a:spcAft>
                <a:spcPts val="0"/>
              </a:spcAft>
              <a:buSzPts val="1100"/>
              <a:buNone/>
            </a:pPr>
            <a:r>
              <a:rPr lang="en-US" dirty="0">
                <a:solidFill>
                  <a:schemeClr val="dk1"/>
                </a:solidFill>
              </a:rPr>
              <a:t>Read from slide</a:t>
            </a:r>
            <a:endParaRPr dirty="0">
              <a:solidFill>
                <a:schemeClr val="dk1"/>
              </a:solidFill>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28af64e6e8b_2_5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7" name="Google Shape;1477;g28af64e6e8b_2_5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US">
                <a:solidFill>
                  <a:schemeClr val="dk1"/>
                </a:solidFill>
              </a:rPr>
              <a:t>Meredith</a:t>
            </a:r>
            <a:endParaRPr>
              <a:solidFill>
                <a:schemeClr val="dk1"/>
              </a:solidFill>
            </a:endParaRPr>
          </a:p>
          <a:p>
            <a:pPr marL="0" lvl="0" indent="0" algn="l" rtl="0">
              <a:spcBef>
                <a:spcPts val="0"/>
              </a:spcBef>
              <a:spcAft>
                <a:spcPts val="0"/>
              </a:spcAft>
              <a:buSzPts val="1100"/>
              <a:buNone/>
            </a:pPr>
            <a:r>
              <a:rPr lang="en-US">
                <a:solidFill>
                  <a:schemeClr val="dk1"/>
                </a:solidFill>
              </a:rPr>
              <a:t>Grants must also benefit communities of focus as identified by the Inflation Reduction Act Disadvantaged Communities Map. This website here will take you to a map where you can see if your community is designated as disadvantaged by this tool. If your community is not reflected in this map you may still be eligible. We encourage you to reach out to our team to discuss in more detail. </a:t>
            </a:r>
            <a:endParaRPr>
              <a:solidFill>
                <a:schemeClr val="dk1"/>
              </a:solidFill>
            </a:endParaRPr>
          </a:p>
          <a:p>
            <a:pPr marL="0" lvl="0" indent="0" algn="l" rtl="0">
              <a:spcBef>
                <a:spcPts val="0"/>
              </a:spcBef>
              <a:spcAft>
                <a:spcPts val="0"/>
              </a:spcAft>
              <a:buSzPts val="1100"/>
              <a:buNone/>
            </a:pPr>
            <a:endParaRPr>
              <a:solidFill>
                <a:schemeClr val="dk1"/>
              </a:solidFill>
            </a:endParaRPr>
          </a:p>
          <a:p>
            <a:pPr marL="0" lvl="0" indent="0" algn="l" rtl="0">
              <a:spcBef>
                <a:spcPts val="0"/>
              </a:spcBef>
              <a:spcAft>
                <a:spcPts val="0"/>
              </a:spcAft>
              <a:buSzPts val="1100"/>
              <a:buNone/>
            </a:pPr>
            <a:r>
              <a:rPr lang="en-US" u="sng">
                <a:solidFill>
                  <a:schemeClr val="hlink"/>
                </a:solidFill>
                <a:hlinkClick r:id="rId3"/>
              </a:rPr>
              <a:t>Disadvantaged communities </a:t>
            </a:r>
            <a:r>
              <a:rPr lang="en-US">
                <a:solidFill>
                  <a:schemeClr val="dk1"/>
                </a:solidFill>
              </a:rPr>
              <a:t>are defined by EPA as a population or geographic location in the United States that experiences disproportionate environmental and climatic harms and risks. This disproportionality can be a result of greater vulnerability to environmental hazards, lack of opportunity for public participation or other factors. Increased vulnerability may be attributable to an accumulation of negative or lack of positive environmental, health, economic or social conditions within these populations or places.</a:t>
            </a:r>
            <a:endParaRPr>
              <a:solidFill>
                <a:schemeClr val="dk1"/>
              </a:solidFill>
            </a:endParaRPr>
          </a:p>
          <a:p>
            <a:pPr marL="0" lvl="0" indent="0" algn="l" rtl="0">
              <a:spcBef>
                <a:spcPts val="0"/>
              </a:spcBef>
              <a:spcAft>
                <a:spcPts val="0"/>
              </a:spcAft>
              <a:buSzPts val="1100"/>
              <a:buNone/>
            </a:pPr>
            <a:r>
              <a:rPr lang="en-US">
                <a:solidFill>
                  <a:schemeClr val="dk1"/>
                </a:solidFill>
              </a:rPr>
              <a:t>Add more about how DAC are defined.</a:t>
            </a:r>
            <a:endParaRPr>
              <a:solidFill>
                <a:schemeClr val="dk1"/>
              </a:solidFill>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Don’t necessarily need to say this, but in case you get questions:</a:t>
            </a:r>
            <a:endParaRPr/>
          </a:p>
          <a:p>
            <a:pPr marL="0" lvl="0" indent="0" algn="l" rtl="0">
              <a:lnSpc>
                <a:spcPct val="100000"/>
              </a:lnSpc>
              <a:spcBef>
                <a:spcPts val="0"/>
              </a:spcBef>
              <a:spcAft>
                <a:spcPts val="0"/>
              </a:spcAft>
              <a:buSzPts val="1100"/>
              <a:buNone/>
            </a:pPr>
            <a:r>
              <a:rPr lang="en-US"/>
              <a:t>The IRA DAC tool includes</a:t>
            </a:r>
            <a:endParaRPr/>
          </a:p>
          <a:p>
            <a:pPr marL="457200" lvl="0" indent="-298450" algn="l" rtl="0">
              <a:lnSpc>
                <a:spcPct val="115000"/>
              </a:lnSpc>
              <a:spcBef>
                <a:spcPts val="1200"/>
              </a:spcBef>
              <a:spcAft>
                <a:spcPts val="0"/>
              </a:spcAft>
              <a:buClr>
                <a:schemeClr val="dk1"/>
              </a:buClr>
              <a:buSzPts val="1100"/>
              <a:buChar char="●"/>
            </a:pPr>
            <a:r>
              <a:rPr lang="en-US"/>
              <a:t>Any census tract that is included as disadvantaged in the Climate and Economic Justice Screening Tool (CEJST). CEJST includes any census tract that is</a:t>
            </a:r>
            <a:endParaRPr/>
          </a:p>
          <a:p>
            <a:pPr marL="914400" lvl="1" indent="-298450" algn="l" rtl="0">
              <a:lnSpc>
                <a:spcPct val="115000"/>
              </a:lnSpc>
              <a:spcBef>
                <a:spcPts val="0"/>
              </a:spcBef>
              <a:spcAft>
                <a:spcPts val="0"/>
              </a:spcAft>
              <a:buClr>
                <a:schemeClr val="dk1"/>
              </a:buClr>
              <a:buSzPts val="1100"/>
              <a:buChar char="○"/>
            </a:pPr>
            <a:r>
              <a:rPr lang="en-US"/>
              <a:t>at or above the threshold for one or more environmental, climate, or other burdens, and</a:t>
            </a:r>
            <a:endParaRPr/>
          </a:p>
          <a:p>
            <a:pPr marL="914400" lvl="1" indent="-298450" algn="l" rtl="0">
              <a:lnSpc>
                <a:spcPct val="115000"/>
              </a:lnSpc>
              <a:spcBef>
                <a:spcPts val="0"/>
              </a:spcBef>
              <a:spcAft>
                <a:spcPts val="0"/>
              </a:spcAft>
              <a:buClr>
                <a:schemeClr val="dk1"/>
              </a:buClr>
              <a:buSzPts val="1100"/>
              <a:buChar char="○"/>
            </a:pPr>
            <a:r>
              <a:rPr lang="en-US"/>
              <a:t>at or above the threshold for an associated socioeconomic burden.</a:t>
            </a:r>
            <a:endParaRPr/>
          </a:p>
          <a:p>
            <a:pPr marL="914400" lvl="1" indent="-298450" algn="l" rtl="0">
              <a:lnSpc>
                <a:spcPct val="115000"/>
              </a:lnSpc>
              <a:spcBef>
                <a:spcPts val="0"/>
              </a:spcBef>
              <a:spcAft>
                <a:spcPts val="0"/>
              </a:spcAft>
              <a:buClr>
                <a:schemeClr val="dk1"/>
              </a:buClr>
              <a:buSzPts val="1100"/>
              <a:buChar char="○"/>
            </a:pPr>
            <a:r>
              <a:rPr lang="en-US"/>
              <a:t>is completely surrounded by disadvantaged communities and is at or above the 50% percentile for low income is also considered disadvantaged.</a:t>
            </a:r>
            <a:endParaRPr/>
          </a:p>
          <a:p>
            <a:pPr marL="457200" lvl="0" indent="-298450" algn="l" rtl="0">
              <a:lnSpc>
                <a:spcPct val="115000"/>
              </a:lnSpc>
              <a:spcBef>
                <a:spcPts val="0"/>
              </a:spcBef>
              <a:spcAft>
                <a:spcPts val="0"/>
              </a:spcAft>
              <a:buClr>
                <a:schemeClr val="dk1"/>
              </a:buClr>
              <a:buSzPts val="1100"/>
              <a:buChar char="●"/>
            </a:pPr>
            <a:r>
              <a:rPr lang="en-US"/>
              <a:t>Any census block group at or above the 90th percentile for any of EJScreen’s Supplemental Indexes when compared to the nation or state,</a:t>
            </a:r>
            <a:endParaRPr/>
          </a:p>
          <a:p>
            <a:pPr marL="457200" lvl="0" indent="-298450" algn="l" rtl="0">
              <a:lnSpc>
                <a:spcPct val="115000"/>
              </a:lnSpc>
              <a:spcBef>
                <a:spcPts val="0"/>
              </a:spcBef>
              <a:spcAft>
                <a:spcPts val="0"/>
              </a:spcAft>
              <a:buClr>
                <a:schemeClr val="dk1"/>
              </a:buClr>
              <a:buSzPts val="1100"/>
              <a:buChar char="●"/>
            </a:pPr>
            <a:r>
              <a:rPr lang="en-US"/>
              <a:t>and/or any of the following geographic areas within the Tribal lands category in EJScreen:</a:t>
            </a:r>
            <a:endParaRPr/>
          </a:p>
          <a:p>
            <a:pPr marL="914400" lvl="1" indent="-298450" algn="l" rtl="0">
              <a:lnSpc>
                <a:spcPct val="115000"/>
              </a:lnSpc>
              <a:spcBef>
                <a:spcPts val="0"/>
              </a:spcBef>
              <a:spcAft>
                <a:spcPts val="0"/>
              </a:spcAft>
              <a:buClr>
                <a:schemeClr val="dk1"/>
              </a:buClr>
              <a:buSzPts val="1100"/>
              <a:buChar char="○"/>
            </a:pPr>
            <a:r>
              <a:rPr lang="en-US"/>
              <a:t>Alaska Native Allotments</a:t>
            </a:r>
            <a:endParaRPr/>
          </a:p>
          <a:p>
            <a:pPr marL="914400" lvl="1" indent="-298450" algn="l" rtl="0">
              <a:lnSpc>
                <a:spcPct val="115000"/>
              </a:lnSpc>
              <a:spcBef>
                <a:spcPts val="0"/>
              </a:spcBef>
              <a:spcAft>
                <a:spcPts val="0"/>
              </a:spcAft>
              <a:buClr>
                <a:schemeClr val="dk1"/>
              </a:buClr>
              <a:buSzPts val="1100"/>
              <a:buChar char="○"/>
            </a:pPr>
            <a:r>
              <a:rPr lang="en-US"/>
              <a:t>Alaska Native Villages</a:t>
            </a:r>
            <a:endParaRPr/>
          </a:p>
          <a:p>
            <a:pPr marL="914400" lvl="1" indent="-298450" algn="l" rtl="0">
              <a:lnSpc>
                <a:spcPct val="115000"/>
              </a:lnSpc>
              <a:spcBef>
                <a:spcPts val="0"/>
              </a:spcBef>
              <a:spcAft>
                <a:spcPts val="0"/>
              </a:spcAft>
              <a:buClr>
                <a:schemeClr val="dk1"/>
              </a:buClr>
              <a:buSzPts val="1100"/>
              <a:buChar char="○"/>
            </a:pPr>
            <a:r>
              <a:rPr lang="en-US"/>
              <a:t>American Indian Reservations</a:t>
            </a:r>
            <a:endParaRPr/>
          </a:p>
          <a:p>
            <a:pPr marL="914400" lvl="1" indent="-298450" algn="l" rtl="0">
              <a:lnSpc>
                <a:spcPct val="115000"/>
              </a:lnSpc>
              <a:spcBef>
                <a:spcPts val="0"/>
              </a:spcBef>
              <a:spcAft>
                <a:spcPts val="0"/>
              </a:spcAft>
              <a:buClr>
                <a:schemeClr val="dk1"/>
              </a:buClr>
              <a:buSzPts val="1100"/>
              <a:buChar char="○"/>
            </a:pPr>
            <a:r>
              <a:rPr lang="en-US"/>
              <a:t>American Indian Off-reservation Trust Lands</a:t>
            </a:r>
            <a:endParaRPr/>
          </a:p>
          <a:p>
            <a:pPr marL="914400" lvl="1" indent="-298450" algn="l" rtl="0">
              <a:lnSpc>
                <a:spcPct val="115000"/>
              </a:lnSpc>
              <a:spcBef>
                <a:spcPts val="0"/>
              </a:spcBef>
              <a:spcAft>
                <a:spcPts val="0"/>
              </a:spcAft>
              <a:buClr>
                <a:schemeClr val="dk1"/>
              </a:buClr>
              <a:buSzPts val="1100"/>
              <a:buChar char="○"/>
            </a:pPr>
            <a:r>
              <a:rPr lang="en-US"/>
              <a:t>Oklahoma Tribal Statistical Areas</a:t>
            </a:r>
            <a:endParaRPr/>
          </a:p>
          <a:p>
            <a:pPr marL="0" lvl="0" indent="0" algn="l" rtl="0">
              <a:lnSpc>
                <a:spcPct val="100000"/>
              </a:lnSpc>
              <a:spcBef>
                <a:spcPts val="120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8"/>
        <p:cNvGrpSpPr/>
        <p:nvPr/>
      </p:nvGrpSpPr>
      <p:grpSpPr>
        <a:xfrm>
          <a:off x="0" y="0"/>
          <a:ext cx="0" cy="0"/>
          <a:chOff x="0" y="0"/>
          <a:chExt cx="0" cy="0"/>
        </a:xfrm>
      </p:grpSpPr>
      <p:sp>
        <p:nvSpPr>
          <p:cNvPr id="1489" name="Google Shape;1489;g28af64e6e8b_2_5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0" name="Google Shape;1490;g28af64e6e8b_2_5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US">
                <a:solidFill>
                  <a:schemeClr val="dk1"/>
                </a:solidFill>
              </a:rPr>
              <a:t>Meredith</a:t>
            </a:r>
            <a:endParaRPr>
              <a:solidFill>
                <a:schemeClr val="dk1"/>
              </a:solidFill>
            </a:endParaRPr>
          </a:p>
          <a:p>
            <a:pPr marL="0" lvl="0" indent="0" algn="l" rtl="0">
              <a:spcBef>
                <a:spcPts val="0"/>
              </a:spcBef>
              <a:spcAft>
                <a:spcPts val="0"/>
              </a:spcAft>
              <a:buSzPts val="1100"/>
              <a:buNone/>
            </a:pPr>
            <a:r>
              <a:rPr lang="en-US">
                <a:solidFill>
                  <a:schemeClr val="dk1"/>
                </a:solidFill>
              </a:rPr>
              <a:t>A few more things to know! (read slide)</a:t>
            </a:r>
            <a:endParaRPr>
              <a:solidFill>
                <a:schemeClr val="dk1"/>
              </a:solidFill>
            </a:endParaRPr>
          </a:p>
          <a:p>
            <a:pPr marL="0" lvl="0" indent="0" algn="l" rtl="0">
              <a:spcBef>
                <a:spcPts val="0"/>
              </a:spcBef>
              <a:spcAft>
                <a:spcPts val="0"/>
              </a:spcAft>
              <a:buSzPts val="1100"/>
              <a:buNone/>
            </a:pPr>
            <a:endParaRPr>
              <a:solidFill>
                <a:schemeClr val="dk1"/>
              </a:solidFill>
            </a:endParaRPr>
          </a:p>
          <a:p>
            <a:pPr marL="0" lvl="0" indent="0" algn="l" rtl="0">
              <a:spcBef>
                <a:spcPts val="0"/>
              </a:spcBef>
              <a:spcAft>
                <a:spcPts val="0"/>
              </a:spcAft>
              <a:buSzPts val="1100"/>
              <a:buNone/>
            </a:pPr>
            <a:r>
              <a:rPr lang="en-US">
                <a:solidFill>
                  <a:schemeClr val="dk1"/>
                </a:solidFill>
              </a:rPr>
              <a:t>For example, this means that you can get a tier 1 application during cycle 1 and then apply and receive a tier 2 applications in cycle 3. Or a tier 2 in cycle 2 and a tier 3 and cycle 3. The total award amount just can’t be over $600k (which means that you won’t be able to receive 2 tier 3 awards). This also means that if you receive a tier 1 non-competitive in cycle 1 or 2 that you could come back for a competitive award in a later cycle as well!</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Google Shape;1496;g28af64e6e8b_2_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7" name="Google Shape;1497;g28af64e6e8b_2_7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US">
                <a:solidFill>
                  <a:schemeClr val="dk1"/>
                </a:solidFill>
              </a:rPr>
              <a:t>Meredith</a:t>
            </a:r>
            <a:endParaRPr>
              <a:solidFill>
                <a:schemeClr val="dk1"/>
              </a:solidFill>
            </a:endParaRPr>
          </a:p>
          <a:p>
            <a:pPr marL="0" lvl="0" indent="0" algn="l" rtl="0">
              <a:spcBef>
                <a:spcPts val="0"/>
              </a:spcBef>
              <a:spcAft>
                <a:spcPts val="0"/>
              </a:spcAft>
              <a:buSzPts val="1100"/>
              <a:buNone/>
            </a:pPr>
            <a:r>
              <a:rPr lang="en-US">
                <a:solidFill>
                  <a:schemeClr val="dk1"/>
                </a:solidFill>
              </a:rPr>
              <a:t>In terms of timeline, we are anticipating releasing cycle 1 October 28, which will close by December 12, 2024. the subsequent cycles will be in the spring of 2025 and then the fall of 2025</a:t>
            </a:r>
            <a:endParaRPr>
              <a:solidFill>
                <a:schemeClr val="dk1"/>
              </a:solidFill>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sz="1050">
                <a:solidFill>
                  <a:srgbClr val="1F1F1F"/>
                </a:solidFill>
                <a:highlight>
                  <a:srgbClr val="FFFFFF"/>
                </a:highlight>
                <a:latin typeface="Roboto"/>
                <a:ea typeface="Roboto"/>
                <a:cs typeface="Roboto"/>
                <a:sym typeface="Roboto"/>
              </a:rPr>
              <a:t>this project is for three years, but the allocation is only 2 years.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0"/>
        <p:cNvGrpSpPr/>
        <p:nvPr/>
      </p:nvGrpSpPr>
      <p:grpSpPr>
        <a:xfrm>
          <a:off x="0" y="0"/>
          <a:ext cx="0" cy="0"/>
          <a:chOff x="0" y="0"/>
          <a:chExt cx="0" cy="0"/>
        </a:xfrm>
      </p:grpSpPr>
      <p:sp>
        <p:nvSpPr>
          <p:cNvPr id="1511" name="Google Shape;1511;g30c8d14b361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2" name="Google Shape;1512;g30c8d14b36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Meredith</a:t>
            </a:r>
            <a:endParaRPr/>
          </a:p>
          <a:p>
            <a:pPr marL="0" lvl="0" indent="0" algn="l" rtl="0">
              <a:spcBef>
                <a:spcPts val="0"/>
              </a:spcBef>
              <a:spcAft>
                <a:spcPts val="0"/>
              </a:spcAft>
              <a:buNone/>
            </a:pPr>
            <a:r>
              <a:rPr lang="en-US"/>
              <a:t>As you plan your project, we wanted to raise a few specific considerations. </a:t>
            </a:r>
            <a:endParaRPr/>
          </a:p>
          <a:p>
            <a:pPr marL="457200" lvl="0" indent="-298450" algn="l" rtl="0">
              <a:spcBef>
                <a:spcPts val="0"/>
              </a:spcBef>
              <a:spcAft>
                <a:spcPts val="0"/>
              </a:spcAft>
              <a:buSzPts val="1100"/>
              <a:buAutoNum type="arabicPeriod"/>
            </a:pPr>
            <a:r>
              <a:rPr lang="en-US"/>
              <a:t>If you are planning to propose a land purchase as part of a Tier 2 or Tier 3 proposal, please note that land purchases cannot exceed 50% of your overall project budget. ($125K or $175K)</a:t>
            </a:r>
            <a:endParaRPr/>
          </a:p>
          <a:p>
            <a:pPr marL="457200" lvl="0" indent="-298450" algn="l" rtl="0">
              <a:spcBef>
                <a:spcPts val="0"/>
              </a:spcBef>
              <a:spcAft>
                <a:spcPts val="0"/>
              </a:spcAft>
              <a:buSzPts val="1100"/>
              <a:buAutoNum type="arabicPeriod"/>
            </a:pPr>
            <a:r>
              <a:rPr lang="en-US"/>
              <a:t>If you are in a fiscally sponsored entity, please refer to the FAQ documents for special guidelines related to application restrictions, allowable expenses, and contracting, and please reach out to us if you have questions.</a:t>
            </a:r>
            <a:endParaRPr/>
          </a:p>
          <a:p>
            <a:pPr marL="0" lvl="0" indent="0" algn="l" rtl="0">
              <a:spcBef>
                <a:spcPts val="0"/>
              </a:spcBef>
              <a:spcAft>
                <a:spcPts val="0"/>
              </a:spcAft>
              <a:buNone/>
            </a:pPr>
            <a:endParaRPr/>
          </a:p>
          <a:p>
            <a:pPr marL="0" lvl="0" indent="0" algn="l" rtl="0">
              <a:spcBef>
                <a:spcPts val="0"/>
              </a:spcBef>
              <a:spcAft>
                <a:spcPts val="0"/>
              </a:spcAft>
              <a:buNone/>
            </a:pPr>
            <a:r>
              <a:rPr lang="en-US"/>
              <a:t>If you are selected to receive a subgrant, certain types of projects are subject to additional EPA requirements.  We would recommend reviewing these requirements before you submit your proposal so that you’re aware of the steps that you might need to take, and so you can budget for these steps if needed.</a:t>
            </a:r>
            <a:endParaRPr/>
          </a:p>
          <a:p>
            <a:pPr marL="457200" lvl="0" indent="-298450" algn="l" rtl="0">
              <a:spcBef>
                <a:spcPts val="0"/>
              </a:spcBef>
              <a:spcAft>
                <a:spcPts val="0"/>
              </a:spcAft>
              <a:buSzPts val="1100"/>
              <a:buAutoNum type="arabicPeriod"/>
            </a:pPr>
            <a:r>
              <a:rPr lang="en-US"/>
              <a:t>Any projects that include Human Subjects Research must have the approval of an Institutional Review Board or IRB, and the research plan must also be approved directly by EPA.</a:t>
            </a:r>
            <a:endParaRPr/>
          </a:p>
          <a:p>
            <a:pPr marL="457200" lvl="0" indent="-298450" algn="l" rtl="0">
              <a:spcBef>
                <a:spcPts val="0"/>
              </a:spcBef>
              <a:spcAft>
                <a:spcPts val="0"/>
              </a:spcAft>
              <a:buSzPts val="1100"/>
              <a:buAutoNum type="arabicPeriod"/>
            </a:pPr>
            <a:r>
              <a:rPr lang="en-US"/>
              <a:t>Projects that include the collection or analysis of environmental information must have a Quality Assurance Project Plan, which needs to follow a specific format and must also be approved by EPA.</a:t>
            </a:r>
            <a:endParaRPr/>
          </a:p>
          <a:p>
            <a:pPr marL="457200" lvl="0" indent="-298450" algn="l" rtl="0">
              <a:spcBef>
                <a:spcPts val="0"/>
              </a:spcBef>
              <a:spcAft>
                <a:spcPts val="0"/>
              </a:spcAft>
              <a:buSzPts val="1100"/>
              <a:buAutoNum type="arabicPeriod"/>
            </a:pPr>
            <a:r>
              <a:rPr lang="en-US"/>
              <a:t>Projects that include construction, renovation, remodeling, etc. are subject to federal requirements regarding the procurement of materials and fair labor practices.  </a:t>
            </a:r>
            <a:endParaRPr/>
          </a:p>
          <a:p>
            <a:pPr marL="0" lvl="0" indent="0" algn="l" rtl="0">
              <a:spcBef>
                <a:spcPts val="0"/>
              </a:spcBef>
              <a:spcAft>
                <a:spcPts val="0"/>
              </a:spcAft>
              <a:buNone/>
            </a:pPr>
            <a:r>
              <a:rPr lang="en-US"/>
              <a:t>If you are proposing a project that includes any of these components, please refer to our FAQ document for more information, and you can also reach out to us for more details on these requirements.</a:t>
            </a:r>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7"/>
        <p:cNvGrpSpPr/>
        <p:nvPr/>
      </p:nvGrpSpPr>
      <p:grpSpPr>
        <a:xfrm>
          <a:off x="0" y="0"/>
          <a:ext cx="0" cy="0"/>
          <a:chOff x="0" y="0"/>
          <a:chExt cx="0" cy="0"/>
        </a:xfrm>
      </p:grpSpPr>
      <p:sp>
        <p:nvSpPr>
          <p:cNvPr id="1518" name="Google Shape;1518;g28af64e6e8b_2_6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9" name="Google Shape;1519;g28af64e6e8b_2_6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US" sz="1150">
                <a:solidFill>
                  <a:srgbClr val="1D1C1D"/>
                </a:solidFill>
              </a:rPr>
              <a:t>Meredith</a:t>
            </a:r>
            <a:endParaRPr sz="1150">
              <a:solidFill>
                <a:srgbClr val="1D1C1D"/>
              </a:solidFill>
            </a:endParaRPr>
          </a:p>
          <a:p>
            <a:pPr marL="0" lvl="0" indent="0" algn="l" rtl="0">
              <a:spcBef>
                <a:spcPts val="0"/>
              </a:spcBef>
              <a:spcAft>
                <a:spcPts val="0"/>
              </a:spcAft>
              <a:buSzPts val="1100"/>
              <a:buNone/>
            </a:pPr>
            <a:r>
              <a:rPr lang="en-US" sz="1150">
                <a:solidFill>
                  <a:srgbClr val="1D1C1D"/>
                </a:solidFill>
              </a:rPr>
              <a:t>Applicants planning to collect, produce, or use environmental data—such as for air, water, or soil samples—must develop a Quality Assurance Project Plan (QAPP). This detailed plan outlines how data will be gathered, analyzed, and assessed to meet quality standards and must be approved by the EPA before project initiation. </a:t>
            </a:r>
            <a:endParaRPr sz="1150">
              <a:solidFill>
                <a:srgbClr val="1D1C1D"/>
              </a:solidFill>
            </a:endParaRPr>
          </a:p>
          <a:p>
            <a:pPr marL="0" lvl="0" indent="0" algn="l" rtl="0">
              <a:lnSpc>
                <a:spcPct val="115000"/>
              </a:lnSpc>
              <a:spcBef>
                <a:spcPts val="0"/>
              </a:spcBef>
              <a:spcAft>
                <a:spcPts val="0"/>
              </a:spcAft>
              <a:buSzPts val="1100"/>
              <a:buNone/>
            </a:pPr>
            <a:r>
              <a:rPr lang="en-US">
                <a:solidFill>
                  <a:schemeClr val="dk1"/>
                </a:solidFill>
                <a:latin typeface="Proxima Nova"/>
                <a:ea typeface="Proxima Nova"/>
                <a:cs typeface="Proxima Nova"/>
                <a:sym typeface="Proxima Nova"/>
              </a:rPr>
              <a:t>The development of QAPPs may require a significant investment of time and labor on the part of grantees.  Applicants are welcome to include resources necessary to support QAPP development in their project budget and workplan.  We are also working with the EPA and other grantmakers to compile QAPP resources and determine what support we can offer as grantees develop QAPPs. We are awaiting a decision tree resource from EPA about how to decide whether a project needs a QAPP, and we will post that on our website as soon as it is available.</a:t>
            </a:r>
            <a:endParaRPr>
              <a:solidFill>
                <a:schemeClr val="dk1"/>
              </a:solidFill>
              <a:latin typeface="Proxima Nova"/>
              <a:ea typeface="Proxima Nova"/>
              <a:cs typeface="Proxima Nova"/>
              <a:sym typeface="Proxima Nova"/>
            </a:endParaRPr>
          </a:p>
          <a:p>
            <a:pPr marL="0" lvl="0" indent="0" algn="l" rtl="0">
              <a:lnSpc>
                <a:spcPct val="115000"/>
              </a:lnSpc>
              <a:spcBef>
                <a:spcPts val="0"/>
              </a:spcBef>
              <a:spcAft>
                <a:spcPts val="0"/>
              </a:spcAft>
              <a:buSzPts val="1100"/>
              <a:buNone/>
            </a:pPr>
            <a:endParaRPr>
              <a:solidFill>
                <a:schemeClr val="dk1"/>
              </a:solidFill>
              <a:latin typeface="Proxima Nova"/>
              <a:ea typeface="Proxima Nova"/>
              <a:cs typeface="Proxima Nova"/>
              <a:sym typeface="Proxima Nova"/>
            </a:endParaRPr>
          </a:p>
          <a:p>
            <a:pPr marL="0" lvl="0" indent="0" algn="l" rtl="0">
              <a:spcBef>
                <a:spcPts val="0"/>
              </a:spcBef>
              <a:spcAft>
                <a:spcPts val="0"/>
              </a:spcAft>
              <a:buSzPts val="1100"/>
              <a:buNone/>
            </a:pPr>
            <a:r>
              <a:rPr lang="en-US" sz="1150">
                <a:solidFill>
                  <a:srgbClr val="1D1C1D"/>
                </a:solidFill>
              </a:rPr>
              <a:t>Note that creating a QAPP can be time-consuming, and additional technical assistance or consulting may be necessary within your budget. Regular reviews and updates to the QAPP will also be required to ensure ongoing effectiveness</a:t>
            </a:r>
            <a:endParaRPr sz="1150">
              <a:solidFill>
                <a:srgbClr val="1D1C1D"/>
              </a:solidFill>
            </a:endParaRPr>
          </a:p>
          <a:p>
            <a:pPr marL="0" lvl="0" indent="0" algn="l" rtl="0">
              <a:spcBef>
                <a:spcPts val="0"/>
              </a:spcBef>
              <a:spcAft>
                <a:spcPts val="0"/>
              </a:spcAft>
              <a:buSzPts val="1100"/>
              <a:buNone/>
            </a:pPr>
            <a:endParaRPr sz="1150">
              <a:solidFill>
                <a:srgbClr val="1D1C1D"/>
              </a:solidFill>
            </a:endParaRPr>
          </a:p>
          <a:p>
            <a:pPr marL="0" lvl="0" indent="0" algn="l" rtl="0">
              <a:spcBef>
                <a:spcPts val="0"/>
              </a:spcBef>
              <a:spcAft>
                <a:spcPts val="0"/>
              </a:spcAft>
              <a:buClr>
                <a:schemeClr val="dk1"/>
              </a:buClr>
              <a:buSzPts val="1100"/>
              <a:buFont typeface="Arial"/>
              <a:buNone/>
            </a:pPr>
            <a:r>
              <a:rPr lang="en-US" sz="1150">
                <a:solidFill>
                  <a:srgbClr val="1D1C1D"/>
                </a:solidFill>
              </a:rPr>
              <a:t>QAPPs need to be written and submitted by March/April 2025 </a:t>
            </a:r>
            <a:endParaRPr sz="1150">
              <a:solidFill>
                <a:srgbClr val="1D1C1D"/>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g30c8d14b361_0_4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5" name="Google Shape;1525;g30c8d14b361_0_4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n-US"/>
              <a:t>Meghan</a:t>
            </a:r>
            <a:endParaRPr/>
          </a:p>
          <a:p>
            <a:pPr marL="457200" marR="0" lvl="0" indent="-228600" algn="l" rtl="0">
              <a:lnSpc>
                <a:spcPct val="100000"/>
              </a:lnSpc>
              <a:spcBef>
                <a:spcPts val="0"/>
              </a:spcBef>
              <a:spcAft>
                <a:spcPts val="0"/>
              </a:spcAft>
              <a:buClr>
                <a:srgbClr val="000000"/>
              </a:buClr>
              <a:buSzPts val="1100"/>
              <a:buFont typeface="Arial"/>
              <a:buNone/>
            </a:pPr>
            <a:endParaRPr/>
          </a:p>
          <a:p>
            <a:pPr marL="457200" marR="0" lvl="0" indent="-228600" algn="l" rtl="0">
              <a:lnSpc>
                <a:spcPct val="100000"/>
              </a:lnSpc>
              <a:spcBef>
                <a:spcPts val="0"/>
              </a:spcBef>
              <a:spcAft>
                <a:spcPts val="0"/>
              </a:spcAft>
              <a:buClr>
                <a:srgbClr val="000000"/>
              </a:buClr>
              <a:buSzPts val="1100"/>
              <a:buFont typeface="Arial"/>
              <a:buNone/>
            </a:pPr>
            <a:r>
              <a:rPr lang="en-US"/>
              <a:t>Now we’re going to get into a bit of detail about the applications themselves, and how they will be evaluated.</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7"/>
        <p:cNvGrpSpPr/>
        <p:nvPr/>
      </p:nvGrpSpPr>
      <p:grpSpPr>
        <a:xfrm>
          <a:off x="0" y="0"/>
          <a:ext cx="0" cy="0"/>
          <a:chOff x="0" y="0"/>
          <a:chExt cx="0" cy="0"/>
        </a:xfrm>
      </p:grpSpPr>
      <p:sp>
        <p:nvSpPr>
          <p:cNvPr id="1368" name="Google Shape;1368;g30dab0003e5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9" name="Google Shape;1369;g30dab0003e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Shaivi</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0"/>
        <p:cNvGrpSpPr/>
        <p:nvPr/>
      </p:nvGrpSpPr>
      <p:grpSpPr>
        <a:xfrm>
          <a:off x="0" y="0"/>
          <a:ext cx="0" cy="0"/>
          <a:chOff x="0" y="0"/>
          <a:chExt cx="0" cy="0"/>
        </a:xfrm>
      </p:grpSpPr>
      <p:sp>
        <p:nvSpPr>
          <p:cNvPr id="1531" name="Google Shape;1531;g30c8d14b36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2" name="Google Shape;1532;g30c8d14b36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Meghan</a:t>
            </a:r>
            <a:endParaRPr/>
          </a:p>
          <a:p>
            <a:pPr marL="0" lvl="0" indent="0" algn="l" rtl="0">
              <a:spcBef>
                <a:spcPts val="0"/>
              </a:spcBef>
              <a:spcAft>
                <a:spcPts val="0"/>
              </a:spcAft>
              <a:buNone/>
            </a:pPr>
            <a:endParaRPr/>
          </a:p>
          <a:p>
            <a:pPr marL="0" lvl="0" indent="0" algn="l" rtl="0">
              <a:spcBef>
                <a:spcPts val="0"/>
              </a:spcBef>
              <a:spcAft>
                <a:spcPts val="0"/>
              </a:spcAft>
              <a:buNone/>
            </a:pPr>
            <a:r>
              <a:rPr lang="en-US"/>
              <a:t>As we’ve mentioned, there are two types of applications available–a non-competitive application that is intended for severely capacity constrained organizations, and a competitive application for all other applicants. </a:t>
            </a:r>
            <a:endParaRPr/>
          </a:p>
          <a:p>
            <a:pPr marL="0" lvl="0" indent="0" algn="l" rtl="0">
              <a:spcBef>
                <a:spcPts val="0"/>
              </a:spcBef>
              <a:spcAft>
                <a:spcPts val="0"/>
              </a:spcAft>
              <a:buNone/>
            </a:pPr>
            <a:endParaRPr/>
          </a:p>
          <a:p>
            <a:pPr marL="0" lvl="0" indent="0" algn="l" rtl="0">
              <a:spcBef>
                <a:spcPts val="0"/>
              </a:spcBef>
              <a:spcAft>
                <a:spcPts val="0"/>
              </a:spcAft>
              <a:buNone/>
            </a:pPr>
            <a:r>
              <a:rPr lang="en-US"/>
              <a:t>Both applications were designed to be straightforward and relatively brief.  There is no need to engage with grants.gov or any other federal portals; you will apply directly to the MAP EJ Grants Hub, and we did not intend for this to require a professional grantwriter. </a:t>
            </a:r>
            <a:endParaRPr/>
          </a:p>
          <a:p>
            <a:pPr marL="0" lvl="0" indent="0" algn="l" rtl="0">
              <a:spcBef>
                <a:spcPts val="0"/>
              </a:spcBef>
              <a:spcAft>
                <a:spcPts val="0"/>
              </a:spcAft>
              <a:buNone/>
            </a:pPr>
            <a:endParaRPr/>
          </a:p>
          <a:p>
            <a:pPr marL="0" lvl="0" indent="0" algn="l" rtl="0">
              <a:spcBef>
                <a:spcPts val="0"/>
              </a:spcBef>
              <a:spcAft>
                <a:spcPts val="0"/>
              </a:spcAft>
              <a:buNone/>
            </a:pPr>
            <a:r>
              <a:rPr lang="en-US"/>
              <a:t>Both applications will be available in English and Spanish through an online portal beginning on the 28th.  There are pdf versions available in English and Spanish on our website now for anyone who would like a preview.</a:t>
            </a:r>
            <a:endParaRPr/>
          </a:p>
          <a:p>
            <a:pPr marL="0" lvl="0" indent="0" algn="l" rtl="0">
              <a:spcBef>
                <a:spcPts val="0"/>
              </a:spcBef>
              <a:spcAft>
                <a:spcPts val="0"/>
              </a:spcAft>
              <a:buNone/>
            </a:pPr>
            <a:endParaRPr/>
          </a:p>
          <a:p>
            <a:pPr marL="0" lvl="0" indent="0" algn="l" rtl="0">
              <a:spcBef>
                <a:spcPts val="0"/>
              </a:spcBef>
              <a:spcAft>
                <a:spcPts val="0"/>
              </a:spcAft>
              <a:buNone/>
            </a:pPr>
            <a:r>
              <a:rPr lang="en-US"/>
              <a:t>Applications can also be submitted via mail; mailed applications must be postmarked by December 12th.  </a:t>
            </a:r>
            <a:endParaRPr/>
          </a:p>
          <a:p>
            <a:pPr marL="0" lvl="0" indent="0" algn="l" rtl="0">
              <a:spcBef>
                <a:spcPts val="0"/>
              </a:spcBef>
              <a:spcAft>
                <a:spcPts val="0"/>
              </a:spcAft>
              <a:buNone/>
            </a:pPr>
            <a:endParaRPr/>
          </a:p>
          <a:p>
            <a:pPr marL="0" lvl="0" indent="0" algn="l" rtl="0">
              <a:spcBef>
                <a:spcPts val="0"/>
              </a:spcBef>
              <a:spcAft>
                <a:spcPts val="0"/>
              </a:spcAft>
              <a:buNone/>
            </a:pPr>
            <a:r>
              <a:rPr lang="en-US"/>
              <a:t>There are instructions included with the application, and there is also a more detailed applicant guide available on our website. </a:t>
            </a:r>
            <a:endParaRPr/>
          </a:p>
          <a:p>
            <a:pPr marL="0" lvl="0" indent="0" algn="l" rtl="0">
              <a:spcBef>
                <a:spcPts val="0"/>
              </a:spcBef>
              <a:spcAft>
                <a:spcPts val="0"/>
              </a:spcAft>
              <a:buNone/>
            </a:pPr>
            <a:endParaRPr/>
          </a:p>
          <a:p>
            <a:pPr marL="0" lvl="0" indent="0" algn="l" rtl="0">
              <a:spcBef>
                <a:spcPts val="0"/>
              </a:spcBef>
              <a:spcAft>
                <a:spcPts val="0"/>
              </a:spcAft>
              <a:buNone/>
            </a:pPr>
            <a:r>
              <a:rPr lang="en-US"/>
              <a:t>The first section of both the competitive and non-competitive applications address eligibility requirements, so you’ll be asked to answer questions about your organization type, where your program will be taking place, and to what extent you are serving communities of focus.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6"/>
        <p:cNvGrpSpPr/>
        <p:nvPr/>
      </p:nvGrpSpPr>
      <p:grpSpPr>
        <a:xfrm>
          <a:off x="0" y="0"/>
          <a:ext cx="0" cy="0"/>
          <a:chOff x="0" y="0"/>
          <a:chExt cx="0" cy="0"/>
        </a:xfrm>
      </p:grpSpPr>
      <p:sp>
        <p:nvSpPr>
          <p:cNvPr id="1537" name="Google Shape;1537;g30e00dfc926_5_4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8" name="Google Shape;1538;g30e00dfc926_5_4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Now we’ll look at the sections of the competitive application and how it will be evaluated.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Applicants are asked to complete six narrative sections and budget.  There is a word limit on each of the narrative sections which is intended to be enough to tell your story without being onerous.</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[READ SECTIONS]</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Three key themes throughout the application are the need to address an explicit environmental justice issue in an IRA disadvantaged community, and meaningful engagement of that community in the design and execution of the proposed project.</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The budget section includes a spreadsheet template that details all of the costs being proposed.  Applicants are also required to attach a budget narrative that describes each expense.</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Each application will be reviewed by members of our Environmental Justice Council, which is comprised of community based organizations from across Region 8.  Each section is scored on a scale of 1-5, and then each section is weighted.  As you can see, the sections that have the highest weight are Partnerships, Assets and Meaningful Community Engagement and Project Goals, Activities, and Milestones.  So for example, if you score a 4 on the Partnerships section, that will be multiplied by 4 for a weighted score of 16.</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3"/>
        <p:cNvGrpSpPr/>
        <p:nvPr/>
      </p:nvGrpSpPr>
      <p:grpSpPr>
        <a:xfrm>
          <a:off x="0" y="0"/>
          <a:ext cx="0" cy="0"/>
          <a:chOff x="0" y="0"/>
          <a:chExt cx="0" cy="0"/>
        </a:xfrm>
      </p:grpSpPr>
      <p:sp>
        <p:nvSpPr>
          <p:cNvPr id="1544" name="Google Shape;1544;g30e00dfc926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5" name="Google Shape;1545;g30e00dfc926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Meghan</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This slide provides a high level overview of the 1-5 scale that is used to score each section of the application.</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Generally speaking, a response scores a 1 if it is not responsive to the question that his asked</a:t>
            </a: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A response would score a 2 if it does not align with the key goals of the TCGM program, which is addressing an environmental justice issue in a way that benefits a community of focus, or if the project that is proposed does not match the budget or capacity described.</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Applicants that score predominantly 1s or 2s are unlikely to be funded.</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A response would score a three if it’s aligned with the goals of TCGM, but the evaluators identify significant flaws in the design or approach.  Projects that average scores of 3 may be funded, but they may require some adjustments to the scope or design.</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Applications that average scores of 4 or 5 are likely to be recommended for funding. They address an environmental justice issue in a community of focus, they demonstrate meaningful community engagement, and there is the capacity to execute the project.  Projects that score a 5 are also able to demonstrate how they fit into a broader community strategy.</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Of course, since we don’t know how many applications we are going to receive, we do not know how competitive this process will be.  In the final selection of subgrant recipients, we will consider scores, geographic diversity, and the extent to which projects benefit IRA disadvantaged communities.</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If you are not selected for funding, you will have the opportunity to request feedback on your proposal.</a:t>
            </a:r>
            <a:endParaRPr dirty="0">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0"/>
        <p:cNvGrpSpPr/>
        <p:nvPr/>
      </p:nvGrpSpPr>
      <p:grpSpPr>
        <a:xfrm>
          <a:off x="0" y="0"/>
          <a:ext cx="0" cy="0"/>
          <a:chOff x="0" y="0"/>
          <a:chExt cx="0" cy="0"/>
        </a:xfrm>
      </p:grpSpPr>
      <p:sp>
        <p:nvSpPr>
          <p:cNvPr id="1551" name="Google Shape;1551;g30e00dfc926_5_1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2" name="Google Shape;1552;g30e00dfc926_5_1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The pilot non-competitive applications will not be scored.  When selecting finalists for non-competitive awards, we will consider both the project being proposed and the capacity of the organization.  The application consists of 4 narrative questions, totally just over 800 words, for describing the proposed project.  All noncompetitive awards are $75,000 fixed amount of awards, so a budget is not required with the application, but a budget will be required to enter into an award agreement.</a:t>
            </a:r>
            <a:endParaRPr/>
          </a:p>
          <a:p>
            <a:pPr marL="0" lvl="0" indent="0" algn="l" rtl="0">
              <a:spcBef>
                <a:spcPts val="0"/>
              </a:spcBef>
              <a:spcAft>
                <a:spcPts val="0"/>
              </a:spcAft>
              <a:buNone/>
            </a:pPr>
            <a:endParaRPr/>
          </a:p>
          <a:p>
            <a:pPr marL="0" lvl="0" indent="0" algn="l" rtl="0">
              <a:spcBef>
                <a:spcPts val="0"/>
              </a:spcBef>
              <a:spcAft>
                <a:spcPts val="0"/>
              </a:spcAft>
              <a:buNone/>
            </a:pPr>
            <a:r>
              <a:rPr lang="en-US"/>
              <a:t>The application also includes an organizational capacity assessments so that we can learn more about your organization’s governance,finances and fundraising, </a:t>
            </a:r>
            <a:r>
              <a:rPr lang="en-US" sz="1050">
                <a:solidFill>
                  <a:srgbClr val="2C3E50"/>
                </a:solidFill>
                <a:latin typeface="Poppins"/>
                <a:ea typeface="Poppins"/>
                <a:cs typeface="Poppins"/>
                <a:sym typeface="Poppins"/>
              </a:rPr>
              <a:t>Staff and Infrastructure, Constituent Engagement 6. Diversity</a:t>
            </a:r>
            <a:r>
              <a:rPr lang="en-US"/>
              <a:t> </a:t>
            </a:r>
            <a:r>
              <a:rPr lang="en-US" sz="1050">
                <a:solidFill>
                  <a:srgbClr val="2C3E50"/>
                </a:solidFill>
                <a:latin typeface="Poppins"/>
                <a:ea typeface="Poppins"/>
                <a:cs typeface="Poppins"/>
                <a:sym typeface="Poppins"/>
              </a:rPr>
              <a:t>7. Cultural Responsiveness 8. Organizational Strategy and Adaptability.</a:t>
            </a:r>
            <a:endParaRPr sz="1050">
              <a:solidFill>
                <a:srgbClr val="2C3E50"/>
              </a:solidFill>
              <a:latin typeface="Poppins"/>
              <a:ea typeface="Poppins"/>
              <a:cs typeface="Poppins"/>
              <a:sym typeface="Poppins"/>
            </a:endParaRPr>
          </a:p>
          <a:p>
            <a:pPr marL="0" lvl="0" indent="0" algn="l" rtl="0">
              <a:spcBef>
                <a:spcPts val="0"/>
              </a:spcBef>
              <a:spcAft>
                <a:spcPts val="0"/>
              </a:spcAft>
              <a:buNone/>
            </a:pPr>
            <a:endParaRPr sz="1050">
              <a:solidFill>
                <a:srgbClr val="2C3E50"/>
              </a:solidFill>
              <a:latin typeface="Poppins"/>
              <a:ea typeface="Poppins"/>
              <a:cs typeface="Poppins"/>
              <a:sym typeface="Poppins"/>
            </a:endParaRPr>
          </a:p>
          <a:p>
            <a:pPr marL="0" lvl="0" indent="0" algn="l" rtl="0">
              <a:spcBef>
                <a:spcPts val="0"/>
              </a:spcBef>
              <a:spcAft>
                <a:spcPts val="0"/>
              </a:spcAft>
              <a:buNone/>
            </a:pPr>
            <a:r>
              <a:rPr lang="en-US" sz="1050">
                <a:solidFill>
                  <a:srgbClr val="2C3E50"/>
                </a:solidFill>
                <a:latin typeface="Poppins"/>
                <a:ea typeface="Poppins"/>
                <a:cs typeface="Poppins"/>
                <a:sym typeface="Poppins"/>
              </a:rPr>
              <a:t>After submission, noncompetitive applicants will participate in a semi-structured interview to better understand your work and your capacity, and we may ask for some additional documentation in support of your organizationala assessment.</a:t>
            </a:r>
            <a:endParaRPr sz="1050">
              <a:solidFill>
                <a:srgbClr val="2C3E50"/>
              </a:solidFill>
              <a:latin typeface="Poppins"/>
              <a:ea typeface="Poppins"/>
              <a:cs typeface="Poppins"/>
              <a:sym typeface="Poppins"/>
            </a:endParaRPr>
          </a:p>
          <a:p>
            <a:pPr marL="0" lvl="0" indent="0" algn="l" rtl="0">
              <a:spcBef>
                <a:spcPts val="0"/>
              </a:spcBef>
              <a:spcAft>
                <a:spcPts val="0"/>
              </a:spcAft>
              <a:buNone/>
            </a:pPr>
            <a:endParaRPr sz="1050">
              <a:solidFill>
                <a:srgbClr val="2C3E50"/>
              </a:solidFill>
              <a:latin typeface="Poppins"/>
              <a:ea typeface="Poppins"/>
              <a:cs typeface="Poppins"/>
              <a:sym typeface="Poppins"/>
            </a:endParaRPr>
          </a:p>
          <a:p>
            <a:pPr marL="0" lvl="0" indent="0" algn="l" rtl="0">
              <a:spcBef>
                <a:spcPts val="0"/>
              </a:spcBef>
              <a:spcAft>
                <a:spcPts val="0"/>
              </a:spcAft>
              <a:buNone/>
            </a:pPr>
            <a:r>
              <a:rPr lang="en-US" sz="1050">
                <a:solidFill>
                  <a:srgbClr val="2C3E50"/>
                </a:solidFill>
                <a:latin typeface="Poppins"/>
                <a:ea typeface="Poppins"/>
                <a:cs typeface="Poppins"/>
                <a:sym typeface="Poppins"/>
              </a:rPr>
              <a:t>Final decisions will be based on organizational need and the alignment of the proposed project with program goals. </a:t>
            </a:r>
            <a:endParaRPr sz="1050">
              <a:solidFill>
                <a:srgbClr val="2C3E50"/>
              </a:solidFill>
              <a:latin typeface="Poppins"/>
              <a:ea typeface="Poppins"/>
              <a:cs typeface="Poppins"/>
              <a:sym typeface="Poppin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6"/>
        <p:cNvGrpSpPr/>
        <p:nvPr/>
      </p:nvGrpSpPr>
      <p:grpSpPr>
        <a:xfrm>
          <a:off x="0" y="0"/>
          <a:ext cx="0" cy="0"/>
          <a:chOff x="0" y="0"/>
          <a:chExt cx="0" cy="0"/>
        </a:xfrm>
      </p:grpSpPr>
      <p:sp>
        <p:nvSpPr>
          <p:cNvPr id="1557" name="Google Shape;1557;g30c8d14b361_0_2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8" name="Google Shape;1558;g30c8d14b361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Meghan</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2"/>
        <p:cNvGrpSpPr/>
        <p:nvPr/>
      </p:nvGrpSpPr>
      <p:grpSpPr>
        <a:xfrm>
          <a:off x="0" y="0"/>
          <a:ext cx="0" cy="0"/>
          <a:chOff x="0" y="0"/>
          <a:chExt cx="0" cy="0"/>
        </a:xfrm>
      </p:grpSpPr>
      <p:sp>
        <p:nvSpPr>
          <p:cNvPr id="1563" name="Google Shape;1563;g28af64e6e8b_2_7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4" name="Google Shape;1564;g28af64e6e8b_2_7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Meghan</a:t>
            </a:r>
            <a:endParaRPr>
              <a:solidFill>
                <a:schemeClr val="dk1"/>
              </a:solidFill>
            </a:endParaRPr>
          </a:p>
          <a:p>
            <a:pPr marL="0" lvl="0" indent="0" algn="l" rtl="0">
              <a:spcBef>
                <a:spcPts val="0"/>
              </a:spcBef>
              <a:spcAft>
                <a:spcPts val="0"/>
              </a:spcAft>
              <a:buSzPts val="1100"/>
              <a:buNone/>
            </a:pPr>
            <a:r>
              <a:rPr lang="en-US">
                <a:solidFill>
                  <a:schemeClr val="dk1"/>
                </a:solidFill>
              </a:rPr>
              <a:t>Finally, you don’t have to do this alone! The EPA is funding a separate technical assistance provider, the Mountains and Plains Thriving Communities Collaborative or MaPTCC. They offer a number of services including…read from slide.</a:t>
            </a:r>
            <a:endParaRPr>
              <a:solidFill>
                <a:schemeClr val="dk1"/>
              </a:solidFill>
            </a:endParaRPr>
          </a:p>
          <a:p>
            <a:pPr marL="0" lvl="0" indent="0" algn="l" rtl="0">
              <a:spcBef>
                <a:spcPts val="0"/>
              </a:spcBef>
              <a:spcAft>
                <a:spcPts val="0"/>
              </a:spcAft>
              <a:buSzPts val="1100"/>
              <a:buNone/>
            </a:pPr>
            <a:endParaRPr>
              <a:solidFill>
                <a:schemeClr val="dk1"/>
              </a:solidFill>
            </a:endParaRPr>
          </a:p>
          <a:p>
            <a:pPr marL="0" lvl="0" indent="0" algn="l" rtl="0">
              <a:spcBef>
                <a:spcPts val="0"/>
              </a:spcBef>
              <a:spcAft>
                <a:spcPts val="0"/>
              </a:spcAft>
              <a:buSzPts val="1100"/>
              <a:buNone/>
            </a:pPr>
            <a:r>
              <a:rPr lang="en-US">
                <a:solidFill>
                  <a:schemeClr val="dk1"/>
                </a:solidFill>
              </a:rPr>
              <a:t>One important thing to know about MaPTCC is that they are available to provide TA beyond the Thriving Communities grantmaking program (the one that we are talking abou there) they offer TA more broadly and can also help to connect you with other relevant federal funds if you are interested. </a:t>
            </a:r>
            <a:endParaRPr>
              <a:solidFill>
                <a:schemeClr val="dk1"/>
              </a:solidFill>
            </a:endParaRPr>
          </a:p>
          <a:p>
            <a:pPr marL="0" lvl="0" indent="0" algn="l" rtl="0">
              <a:spcBef>
                <a:spcPts val="0"/>
              </a:spcBef>
              <a:spcAft>
                <a:spcPts val="0"/>
              </a:spcAft>
              <a:buSzPts val="1100"/>
              <a:buNone/>
            </a:pPr>
            <a:endParaRPr>
              <a:solidFill>
                <a:schemeClr val="dk1"/>
              </a:solidFill>
            </a:endParaRPr>
          </a:p>
          <a:p>
            <a:pPr marL="0" lvl="0" indent="0" algn="l" rtl="0">
              <a:spcBef>
                <a:spcPts val="0"/>
              </a:spcBef>
              <a:spcAft>
                <a:spcPts val="0"/>
              </a:spcAft>
              <a:buSzPts val="1100"/>
              <a:buNone/>
            </a:pPr>
            <a:r>
              <a:rPr lang="en-US">
                <a:solidFill>
                  <a:schemeClr val="dk1"/>
                </a:solidFill>
              </a:rPr>
              <a:t>When you go to their website there is an online form that you fill out telling them a little bit more about you/your organization and what kinds of assistance  you are looking for and then one of their COmmunity Resource and Education specialists will reach back out to you.</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0"/>
        <p:cNvGrpSpPr/>
        <p:nvPr/>
      </p:nvGrpSpPr>
      <p:grpSpPr>
        <a:xfrm>
          <a:off x="0" y="0"/>
          <a:ext cx="0" cy="0"/>
          <a:chOff x="0" y="0"/>
          <a:chExt cx="0" cy="0"/>
        </a:xfrm>
      </p:grpSpPr>
      <p:sp>
        <p:nvSpPr>
          <p:cNvPr id="1571" name="Google Shape;1571;g28933375c99_0_30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Shaivi–moderate</a:t>
            </a:r>
            <a:endParaRPr/>
          </a:p>
        </p:txBody>
      </p:sp>
      <p:sp>
        <p:nvSpPr>
          <p:cNvPr id="1572" name="Google Shape;1572;g28933375c99_0_30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5"/>
        <p:cNvGrpSpPr/>
        <p:nvPr/>
      </p:nvGrpSpPr>
      <p:grpSpPr>
        <a:xfrm>
          <a:off x="0" y="0"/>
          <a:ext cx="0" cy="0"/>
          <a:chOff x="0" y="0"/>
          <a:chExt cx="0" cy="0"/>
        </a:xfrm>
      </p:grpSpPr>
      <p:sp>
        <p:nvSpPr>
          <p:cNvPr id="1576" name="Google Shape;1576;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Finally, here is where you can find us online and how you can reach back out to us. </a:t>
            </a:r>
            <a:endParaRPr/>
          </a:p>
        </p:txBody>
      </p:sp>
      <p:sp>
        <p:nvSpPr>
          <p:cNvPr id="1577" name="Google Shape;157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6"/>
        <p:cNvGrpSpPr/>
        <p:nvPr/>
      </p:nvGrpSpPr>
      <p:grpSpPr>
        <a:xfrm>
          <a:off x="0" y="0"/>
          <a:ext cx="0" cy="0"/>
          <a:chOff x="0" y="0"/>
          <a:chExt cx="0" cy="0"/>
        </a:xfrm>
      </p:grpSpPr>
      <p:sp>
        <p:nvSpPr>
          <p:cNvPr id="1377" name="Google Shape;1377;g2d4bccd6a26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8" name="Google Shape;1378;g2d4bccd6a26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Shaivi</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g2d4bccd6a26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5" name="Google Shape;1385;g2d4bccd6a26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Shaivi</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
        <p:cNvGrpSpPr/>
        <p:nvPr/>
      </p:nvGrpSpPr>
      <p:grpSpPr>
        <a:xfrm>
          <a:off x="0" y="0"/>
          <a:ext cx="0" cy="0"/>
          <a:chOff x="0" y="0"/>
          <a:chExt cx="0" cy="0"/>
        </a:xfrm>
      </p:grpSpPr>
      <p:sp>
        <p:nvSpPr>
          <p:cNvPr id="1392" name="Google Shape;1392;g30c8d14b361_0_9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3" name="Google Shape;1393;g30c8d14b361_0_9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n-US" sz="1200"/>
              <a:t>Alexia</a:t>
            </a:r>
            <a:endParaRPr sz="1200"/>
          </a:p>
          <a:p>
            <a:pPr marL="457200" marR="0" lvl="0" indent="-228600" algn="l" rtl="0">
              <a:lnSpc>
                <a:spcPct val="100000"/>
              </a:lnSpc>
              <a:spcBef>
                <a:spcPts val="0"/>
              </a:spcBef>
              <a:spcAft>
                <a:spcPts val="0"/>
              </a:spcAft>
              <a:buClr>
                <a:srgbClr val="000000"/>
              </a:buClr>
              <a:buSzPts val="1100"/>
              <a:buFont typeface="Arial"/>
              <a:buNone/>
            </a:pPr>
            <a:r>
              <a:rPr lang="en-US" sz="1200"/>
              <a:t>Objectives: </a:t>
            </a:r>
            <a:endParaRPr sz="1200"/>
          </a:p>
          <a:p>
            <a:pPr marL="914400" marR="0" lvl="0" indent="-304800" algn="l" rtl="0">
              <a:lnSpc>
                <a:spcPct val="100000"/>
              </a:lnSpc>
              <a:spcBef>
                <a:spcPts val="0"/>
              </a:spcBef>
              <a:spcAft>
                <a:spcPts val="0"/>
              </a:spcAft>
              <a:buClr>
                <a:schemeClr val="dk1"/>
              </a:buClr>
              <a:buSzPts val="1200"/>
              <a:buFont typeface="Poppins"/>
              <a:buChar char="•"/>
            </a:pPr>
            <a:r>
              <a:rPr lang="en-US" sz="1200">
                <a:solidFill>
                  <a:schemeClr val="dk1"/>
                </a:solidFill>
                <a:latin typeface="Poppins"/>
                <a:ea typeface="Poppins"/>
                <a:cs typeface="Poppins"/>
                <a:sym typeface="Poppins"/>
              </a:rPr>
              <a:t>Inform participants</a:t>
            </a:r>
            <a:endParaRPr sz="1200">
              <a:solidFill>
                <a:schemeClr val="dk1"/>
              </a:solidFill>
              <a:latin typeface="Poppins"/>
              <a:ea typeface="Poppins"/>
              <a:cs typeface="Poppins"/>
              <a:sym typeface="Poppins"/>
            </a:endParaRPr>
          </a:p>
          <a:p>
            <a:pPr marL="914400" marR="0" lvl="0" indent="-304800" algn="l" rtl="0">
              <a:lnSpc>
                <a:spcPct val="100000"/>
              </a:lnSpc>
              <a:spcBef>
                <a:spcPts val="0"/>
              </a:spcBef>
              <a:spcAft>
                <a:spcPts val="0"/>
              </a:spcAft>
              <a:buClr>
                <a:schemeClr val="dk1"/>
              </a:buClr>
              <a:buSzPts val="1200"/>
              <a:buFont typeface="Poppins"/>
              <a:buChar char="•"/>
            </a:pPr>
            <a:r>
              <a:rPr lang="en-US" sz="1200">
                <a:solidFill>
                  <a:schemeClr val="dk1"/>
                </a:solidFill>
                <a:latin typeface="Poppins"/>
                <a:ea typeface="Poppins"/>
                <a:cs typeface="Poppins"/>
                <a:sym typeface="Poppins"/>
              </a:rPr>
              <a:t>Explain the criteria and the application process provide resources</a:t>
            </a:r>
            <a:endParaRPr sz="1200">
              <a:solidFill>
                <a:schemeClr val="dk1"/>
              </a:solidFill>
              <a:latin typeface="Poppins"/>
              <a:ea typeface="Poppins"/>
              <a:cs typeface="Poppins"/>
              <a:sym typeface="Poppins"/>
            </a:endParaRPr>
          </a:p>
          <a:p>
            <a:pPr marL="457200" lvl="0" indent="0" algn="l" rtl="0">
              <a:lnSpc>
                <a:spcPct val="90000"/>
              </a:lnSpc>
              <a:spcBef>
                <a:spcPts val="1000"/>
              </a:spcBef>
              <a:spcAft>
                <a:spcPts val="0"/>
              </a:spcAft>
              <a:buNone/>
            </a:pPr>
            <a:endParaRPr sz="1300">
              <a:solidFill>
                <a:schemeClr val="dk1"/>
              </a:solidFill>
              <a:latin typeface="Poppins"/>
              <a:ea typeface="Poppins"/>
              <a:cs typeface="Poppins"/>
              <a:sym typeface="Poppins"/>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8"/>
        <p:cNvGrpSpPr/>
        <p:nvPr/>
      </p:nvGrpSpPr>
      <p:grpSpPr>
        <a:xfrm>
          <a:off x="0" y="0"/>
          <a:ext cx="0" cy="0"/>
          <a:chOff x="0" y="0"/>
          <a:chExt cx="0" cy="0"/>
        </a:xfrm>
      </p:grpSpPr>
      <p:sp>
        <p:nvSpPr>
          <p:cNvPr id="1399" name="Google Shape;1399;g28af64e6e8b_2_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0" name="Google Shape;1400;g28af64e6e8b_2_3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US">
                <a:solidFill>
                  <a:schemeClr val="dk1"/>
                </a:solidFill>
              </a:rPr>
              <a:t>Alexia</a:t>
            </a:r>
            <a:endParaRPr>
              <a:solidFill>
                <a:schemeClr val="dk1"/>
              </a:solidFill>
            </a:endParaRPr>
          </a:p>
          <a:p>
            <a:pPr marL="0" lvl="0" indent="0" algn="l" rtl="0">
              <a:spcBef>
                <a:spcPts val="0"/>
              </a:spcBef>
              <a:spcAft>
                <a:spcPts val="0"/>
              </a:spcAft>
              <a:buSzPts val="1100"/>
              <a:buNone/>
            </a:pPr>
            <a:r>
              <a:rPr lang="en-US">
                <a:solidFill>
                  <a:schemeClr val="dk1"/>
                </a:solidFill>
              </a:rPr>
              <a:t>High-level overview of the EPA Thriving Communities Grantmaking Program</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5"/>
        <p:cNvGrpSpPr/>
        <p:nvPr/>
      </p:nvGrpSpPr>
      <p:grpSpPr>
        <a:xfrm>
          <a:off x="0" y="0"/>
          <a:ext cx="0" cy="0"/>
          <a:chOff x="0" y="0"/>
          <a:chExt cx="0" cy="0"/>
        </a:xfrm>
      </p:grpSpPr>
      <p:sp>
        <p:nvSpPr>
          <p:cNvPr id="1406" name="Google Shape;1406;g309f6768433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7" name="Google Shape;1407;g309f6768433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Alexia</a:t>
            </a:r>
            <a:endParaRPr/>
          </a:p>
          <a:p>
            <a:pPr marL="457200" lvl="0" indent="-298450" algn="l" rtl="0">
              <a:spcBef>
                <a:spcPts val="0"/>
              </a:spcBef>
              <a:spcAft>
                <a:spcPts val="0"/>
              </a:spcAft>
              <a:buClr>
                <a:schemeClr val="dk1"/>
              </a:buClr>
              <a:buSzPts val="1100"/>
              <a:buChar char="-"/>
            </a:pPr>
            <a:r>
              <a:rPr lang="en-US">
                <a:solidFill>
                  <a:schemeClr val="dk1"/>
                </a:solidFill>
              </a:rPr>
              <a:t>JSI Is a global nonprofit dedicated to improving lives around the world through greater health, education, and socioeconomic equity for individuals and communities. This project is based out of our Denver, CO office. JSI with our partner community based organization make up the Mountains and Plains Environmental grants Hub.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30c8d14b361_0_1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30c8d14b361_0_1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Alexia:</a:t>
            </a:r>
            <a:endParaRPr/>
          </a:p>
          <a:p>
            <a:pPr marL="0" lvl="0" indent="0" algn="l" rtl="0">
              <a:spcBef>
                <a:spcPts val="0"/>
              </a:spcBef>
              <a:spcAft>
                <a:spcPts val="0"/>
              </a:spcAft>
              <a:buClr>
                <a:schemeClr val="dk1"/>
              </a:buClr>
              <a:buSzPts val="1100"/>
              <a:buFont typeface="Arial"/>
              <a:buNone/>
            </a:pPr>
            <a:r>
              <a:rPr lang="en-US">
                <a:solidFill>
                  <a:schemeClr val="dk1"/>
                </a:solidFill>
              </a:rPr>
              <a:t>GM team and their respective states</a:t>
            </a:r>
            <a:endParaRPr/>
          </a:p>
          <a:p>
            <a:pPr marL="0" lvl="0" indent="0" algn="l" rtl="0">
              <a:spcBef>
                <a:spcPts val="0"/>
              </a:spcBef>
              <a:spcAft>
                <a:spcPts val="0"/>
              </a:spcAft>
              <a:buNone/>
            </a:pPr>
            <a:r>
              <a:rPr lang="en-US"/>
              <a:t>Ask GM to come onto camera and wave.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Google Shape;1440;g28af64e6e8b_2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1" name="Google Shape;1441;g28af64e6e8b_2_3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US">
                <a:solidFill>
                  <a:schemeClr val="dk1"/>
                </a:solidFill>
              </a:rPr>
              <a:t>Alexia:</a:t>
            </a:r>
            <a:endParaRPr>
              <a:solidFill>
                <a:schemeClr val="dk1"/>
              </a:solidFill>
            </a:endParaRPr>
          </a:p>
          <a:p>
            <a:pPr marL="0" lvl="0" indent="0" algn="l" rtl="0">
              <a:spcBef>
                <a:spcPts val="0"/>
              </a:spcBef>
              <a:spcAft>
                <a:spcPts val="0"/>
              </a:spcAft>
              <a:buSzPts val="1100"/>
              <a:buNone/>
            </a:pPr>
            <a:endParaRPr>
              <a:solidFill>
                <a:schemeClr val="dk1"/>
              </a:solidFill>
            </a:endParaRPr>
          </a:p>
          <a:p>
            <a:pPr marL="0" lvl="0" indent="0" algn="l" rtl="0">
              <a:spcBef>
                <a:spcPts val="0"/>
              </a:spcBef>
              <a:spcAft>
                <a:spcPts val="0"/>
              </a:spcAft>
              <a:buSzPts val="1100"/>
              <a:buNone/>
            </a:pPr>
            <a:r>
              <a:rPr lang="en-US">
                <a:solidFill>
                  <a:schemeClr val="dk1"/>
                </a:solidFill>
              </a:rPr>
              <a:t>Overview of MAP EJ Grants Hub</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Over the next three years we will be providing $40M in grants to communities across EPA Region 8, including Colorado, Montana, North Dakota, South Dakota, Wyoming, and 28 federally recognized tribes. </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The goals of this program are</a:t>
            </a:r>
            <a:endParaRPr>
              <a:solidFill>
                <a:schemeClr val="dk1"/>
              </a:solidFill>
            </a:endParaRPr>
          </a:p>
          <a:p>
            <a:pPr marL="914400" lvl="1" indent="-298450" algn="l" rtl="0">
              <a:spcBef>
                <a:spcPts val="0"/>
              </a:spcBef>
              <a:spcAft>
                <a:spcPts val="0"/>
              </a:spcAft>
              <a:buClr>
                <a:schemeClr val="dk1"/>
              </a:buClr>
              <a:buSzPts val="1100"/>
              <a:buChar char="-"/>
            </a:pPr>
            <a:r>
              <a:rPr lang="en-US">
                <a:solidFill>
                  <a:schemeClr val="dk1"/>
                </a:solidFill>
              </a:rPr>
              <a:t>first and foremost to get money and resources to the environmental justice communities on the ground who need this money the most. We want to make sure that communities who have historically and contemporarily been underinvested can benefit form this program and that they can use this program as a launching pad for future work.</a:t>
            </a:r>
            <a:endParaRPr>
              <a:solidFill>
                <a:schemeClr val="dk1"/>
              </a:solidFill>
            </a:endParaRPr>
          </a:p>
          <a:p>
            <a:pPr marL="914400" lvl="1" indent="-298450" algn="l" rtl="0">
              <a:spcBef>
                <a:spcPts val="0"/>
              </a:spcBef>
              <a:spcAft>
                <a:spcPts val="0"/>
              </a:spcAft>
              <a:buClr>
                <a:schemeClr val="dk1"/>
              </a:buClr>
              <a:buSzPts val="1100"/>
              <a:buChar char="-"/>
            </a:pPr>
            <a:r>
              <a:rPr lang="en-US">
                <a:solidFill>
                  <a:schemeClr val="dk1"/>
                </a:solidFill>
              </a:rPr>
              <a:t>Make it easier for especially smaller community based organizations to get and manage federal funds. we know that federal funds come with lots of strings attached and that it can be extremely challenging and as expensive to try and navigate federal funding. Our job as the grant maker is to support our grantees to try and reduce the barrier to get the funds and then make it less painful to manage the funds once you have them. These are still federal funds, so there are restrictions and reporting requirements that are applicable to this funding, and it’s important to understand what these are. We will be covering many of them during our webinar today.</a:t>
            </a:r>
            <a:endParaRPr>
              <a:solidFill>
                <a:schemeClr val="dk1"/>
              </a:solidFill>
            </a:endParaRPr>
          </a:p>
          <a:p>
            <a:pPr marL="914400" lvl="1" indent="-298450" algn="l" rtl="0">
              <a:spcBef>
                <a:spcPts val="0"/>
              </a:spcBef>
              <a:spcAft>
                <a:spcPts val="0"/>
              </a:spcAft>
              <a:buClr>
                <a:schemeClr val="dk1"/>
              </a:buClr>
              <a:buSzPts val="1100"/>
              <a:buChar char="-"/>
            </a:pPr>
            <a:r>
              <a:rPr lang="en-US">
                <a:solidFill>
                  <a:schemeClr val="dk1"/>
                </a:solidFill>
              </a:rPr>
              <a:t>Finally, we want to support organizations to be sustainable and to strengthen their capacity broadly speaking so that you can go on to get more federal and non-federal grants. This is partially also why we have developed this program to allow for grantees to receive multiple awards from us (more to come on this later) </a:t>
            </a:r>
            <a:endParaRPr>
              <a:solidFill>
                <a:schemeClr val="dk1"/>
              </a:solidFill>
            </a:endParaRPr>
          </a:p>
          <a:p>
            <a:pPr marL="457200" lvl="0" indent="-228600" algn="l" rtl="0">
              <a:spcBef>
                <a:spcPts val="0"/>
              </a:spcBef>
              <a:spcAft>
                <a:spcPts val="0"/>
              </a:spcAft>
              <a:buNone/>
            </a:pPr>
            <a:r>
              <a:rPr lang="en-US">
                <a:solidFill>
                  <a:schemeClr val="dk1"/>
                </a:solidFill>
              </a:rPr>
              <a:t>Add language: we are not able to give advice</a:t>
            </a:r>
            <a:endParaRPr>
              <a:solidFill>
                <a:schemeClr val="dk1"/>
              </a:solidFill>
            </a:endParaRPr>
          </a:p>
          <a:p>
            <a:pPr marL="0" lvl="0" indent="0" algn="l" rtl="0">
              <a:lnSpc>
                <a:spcPct val="100000"/>
              </a:lnSpc>
              <a:spcBef>
                <a:spcPts val="0"/>
              </a:spcBef>
              <a:spcAft>
                <a:spcPts val="0"/>
              </a:spcAft>
              <a:buSzPts val="1100"/>
              <a:buNone/>
            </a:pPr>
            <a:endParaRPr b="1">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2.png"/><Relationship Id="rId4" Type="http://schemas.openxmlformats.org/officeDocument/2006/relationships/image" Target="../media/image7.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2"/>
          <p:cNvSpPr/>
          <p:nvPr/>
        </p:nvSpPr>
        <p:spPr>
          <a:xfrm>
            <a:off x="0" y="0"/>
            <a:ext cx="12192000" cy="5776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 name="Google Shape;17;p2"/>
          <p:cNvSpPr txBox="1">
            <a:spLocks noGrp="1"/>
          </p:cNvSpPr>
          <p:nvPr>
            <p:ph type="title"/>
          </p:nvPr>
        </p:nvSpPr>
        <p:spPr>
          <a:xfrm>
            <a:off x="4418966" y="1236110"/>
            <a:ext cx="7053600" cy="2392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6600"/>
              <a:buFont typeface="Gill Sans"/>
              <a:buNone/>
              <a:defRPr sz="4400">
                <a:solidFill>
                  <a:schemeClr val="l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8" name="Google Shape;18;p2"/>
          <p:cNvPicPr preferRelativeResize="0"/>
          <p:nvPr/>
        </p:nvPicPr>
        <p:blipFill rotWithShape="1">
          <a:blip r:embed="rId2">
            <a:alphaModFix/>
          </a:blip>
          <a:srcRect/>
          <a:stretch/>
        </p:blipFill>
        <p:spPr>
          <a:xfrm>
            <a:off x="378274" y="1719255"/>
            <a:ext cx="3911598" cy="223519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1"/>
        <p:cNvGrpSpPr/>
        <p:nvPr/>
      </p:nvGrpSpPr>
      <p:grpSpPr>
        <a:xfrm>
          <a:off x="0" y="0"/>
          <a:ext cx="0" cy="0"/>
          <a:chOff x="0" y="0"/>
          <a:chExt cx="0" cy="0"/>
        </a:xfrm>
      </p:grpSpPr>
      <p:sp>
        <p:nvSpPr>
          <p:cNvPr id="72" name="Google Shape;72;p11"/>
          <p:cNvSpPr/>
          <p:nvPr/>
        </p:nvSpPr>
        <p:spPr>
          <a:xfrm>
            <a:off x="0" y="87228"/>
            <a:ext cx="5008800" cy="6770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Poppins" pitchFamily="2" charset="77"/>
              <a:ea typeface="Gill Sans"/>
              <a:cs typeface="Poppins" pitchFamily="2" charset="77"/>
              <a:sym typeface="Gill Sans"/>
            </a:endParaRPr>
          </a:p>
        </p:txBody>
      </p:sp>
      <p:sp>
        <p:nvSpPr>
          <p:cNvPr id="73" name="Google Shape;73;p11"/>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Gill Sans"/>
              <a:buNone/>
              <a:defRPr sz="3200">
                <a:solidFill>
                  <a:schemeClr val="l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1"/>
          <p:cNvSpPr>
            <a:spLocks noGrp="1"/>
          </p:cNvSpPr>
          <p:nvPr>
            <p:ph type="pic" idx="2"/>
          </p:nvPr>
        </p:nvSpPr>
        <p:spPr>
          <a:xfrm>
            <a:off x="5183188" y="987425"/>
            <a:ext cx="4878300" cy="4499100"/>
          </a:xfrm>
          <a:prstGeom prst="rect">
            <a:avLst/>
          </a:prstGeom>
          <a:noFill/>
          <a:ln>
            <a:noFill/>
          </a:ln>
        </p:spPr>
      </p:sp>
      <p:sp>
        <p:nvSpPr>
          <p:cNvPr id="75" name="Google Shape;75;p11"/>
          <p:cNvSpPr txBox="1">
            <a:spLocks noGrp="1"/>
          </p:cNvSpPr>
          <p:nvPr>
            <p:ph type="body" idx="1"/>
          </p:nvPr>
        </p:nvSpPr>
        <p:spPr>
          <a:xfrm>
            <a:off x="839788" y="2057400"/>
            <a:ext cx="3932100" cy="3429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solidFill>
                  <a:schemeClr val="lt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6" name="Google Shape;76;p11"/>
          <p:cNvSpPr/>
          <p:nvPr/>
        </p:nvSpPr>
        <p:spPr>
          <a:xfrm>
            <a:off x="5030199" y="0"/>
            <a:ext cx="7171800" cy="457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7" name="Google Shape;77;p11"/>
          <p:cNvSpPr/>
          <p:nvPr/>
        </p:nvSpPr>
        <p:spPr>
          <a:xfrm>
            <a:off x="5020303" y="5938684"/>
            <a:ext cx="2596200" cy="832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78" name="Google Shape;78;p11"/>
          <p:cNvPicPr preferRelativeResize="0"/>
          <p:nvPr/>
        </p:nvPicPr>
        <p:blipFill rotWithShape="1">
          <a:blip r:embed="rId2">
            <a:alphaModFix/>
          </a:blip>
          <a:srcRect/>
          <a:stretch/>
        </p:blipFill>
        <p:spPr>
          <a:xfrm rot="5400000">
            <a:off x="1525925" y="3282388"/>
            <a:ext cx="6945501" cy="321733"/>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79"/>
        <p:cNvGrpSpPr/>
        <p:nvPr/>
      </p:nvGrpSpPr>
      <p:grpSpPr>
        <a:xfrm>
          <a:off x="0" y="0"/>
          <a:ext cx="0" cy="0"/>
          <a:chOff x="0" y="0"/>
          <a:chExt cx="0" cy="0"/>
        </a:xfrm>
      </p:grpSpPr>
      <p:sp>
        <p:nvSpPr>
          <p:cNvPr id="80" name="Google Shape;80;p12"/>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200"/>
              <a:buFont typeface="Gill Sans"/>
              <a:buNone/>
              <a:defRPr sz="3200">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2"/>
          <p:cNvSpPr txBox="1">
            <a:spLocks noGrp="1"/>
          </p:cNvSpPr>
          <p:nvPr>
            <p:ph type="body" idx="1"/>
          </p:nvPr>
        </p:nvSpPr>
        <p:spPr>
          <a:xfrm>
            <a:off x="5183188" y="987425"/>
            <a:ext cx="6172200" cy="44379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lt1"/>
              </a:buClr>
              <a:buSzPts val="3200"/>
              <a:buChar char="•"/>
              <a:defRPr sz="3200">
                <a:solidFill>
                  <a:schemeClr val="lt1"/>
                </a:solidFill>
                <a:latin typeface="Poppins"/>
                <a:ea typeface="Poppins"/>
                <a:cs typeface="Poppins"/>
                <a:sym typeface="Poppins"/>
              </a:defRPr>
            </a:lvl1pPr>
            <a:lvl2pPr marL="914400" lvl="1" indent="-406400" algn="l">
              <a:lnSpc>
                <a:spcPct val="90000"/>
              </a:lnSpc>
              <a:spcBef>
                <a:spcPts val="500"/>
              </a:spcBef>
              <a:spcAft>
                <a:spcPts val="0"/>
              </a:spcAft>
              <a:buClr>
                <a:schemeClr val="lt1"/>
              </a:buClr>
              <a:buSzPts val="2800"/>
              <a:buChar char="•"/>
              <a:defRPr sz="2800">
                <a:solidFill>
                  <a:schemeClr val="lt1"/>
                </a:solidFill>
              </a:defRPr>
            </a:lvl2pPr>
            <a:lvl3pPr marL="1371600" lvl="2" indent="-381000" algn="l">
              <a:lnSpc>
                <a:spcPct val="90000"/>
              </a:lnSpc>
              <a:spcBef>
                <a:spcPts val="500"/>
              </a:spcBef>
              <a:spcAft>
                <a:spcPts val="0"/>
              </a:spcAft>
              <a:buClr>
                <a:schemeClr val="lt1"/>
              </a:buClr>
              <a:buSzPts val="2400"/>
              <a:buChar char="•"/>
              <a:defRPr sz="2400">
                <a:solidFill>
                  <a:schemeClr val="lt1"/>
                </a:solidFill>
              </a:defRPr>
            </a:lvl3pPr>
            <a:lvl4pPr marL="1828800" lvl="3" indent="-355600" algn="l">
              <a:lnSpc>
                <a:spcPct val="90000"/>
              </a:lnSpc>
              <a:spcBef>
                <a:spcPts val="500"/>
              </a:spcBef>
              <a:spcAft>
                <a:spcPts val="0"/>
              </a:spcAft>
              <a:buClr>
                <a:schemeClr val="lt1"/>
              </a:buClr>
              <a:buSzPts val="2000"/>
              <a:buChar char="•"/>
              <a:defRPr sz="2000">
                <a:solidFill>
                  <a:schemeClr val="lt1"/>
                </a:solidFill>
              </a:defRPr>
            </a:lvl4pPr>
            <a:lvl5pPr marL="2286000" lvl="4" indent="-355600" algn="l">
              <a:lnSpc>
                <a:spcPct val="90000"/>
              </a:lnSpc>
              <a:spcBef>
                <a:spcPts val="500"/>
              </a:spcBef>
              <a:spcAft>
                <a:spcPts val="0"/>
              </a:spcAft>
              <a:buClr>
                <a:schemeClr val="lt1"/>
              </a:buClr>
              <a:buSzPts val="2000"/>
              <a:buChar char="•"/>
              <a:defRPr sz="2000">
                <a:solidFill>
                  <a:schemeClr val="lt1"/>
                </a:solidFill>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12"/>
          <p:cNvSpPr txBox="1">
            <a:spLocks noGrp="1"/>
          </p:cNvSpPr>
          <p:nvPr>
            <p:ph type="body" idx="2"/>
          </p:nvPr>
        </p:nvSpPr>
        <p:spPr>
          <a:xfrm>
            <a:off x="839788" y="2057400"/>
            <a:ext cx="3932100" cy="3368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83"/>
        <p:cNvGrpSpPr/>
        <p:nvPr/>
      </p:nvGrpSpPr>
      <p:grpSpPr>
        <a:xfrm>
          <a:off x="0" y="0"/>
          <a:ext cx="0" cy="0"/>
          <a:chOff x="0" y="0"/>
          <a:chExt cx="0" cy="0"/>
        </a:xfrm>
      </p:grpSpPr>
      <p:grpSp>
        <p:nvGrpSpPr>
          <p:cNvPr id="84" name="Google Shape;84;p13"/>
          <p:cNvGrpSpPr/>
          <p:nvPr/>
        </p:nvGrpSpPr>
        <p:grpSpPr>
          <a:xfrm>
            <a:off x="4971269" y="2776235"/>
            <a:ext cx="997409" cy="989044"/>
            <a:chOff x="6220639" y="4385737"/>
            <a:chExt cx="997409" cy="989044"/>
          </a:xfrm>
        </p:grpSpPr>
        <p:sp>
          <p:nvSpPr>
            <p:cNvPr id="85" name="Google Shape;85;p13"/>
            <p:cNvSpPr/>
            <p:nvPr/>
          </p:nvSpPr>
          <p:spPr>
            <a:xfrm>
              <a:off x="6600607" y="4487053"/>
              <a:ext cx="237412" cy="237412"/>
            </a:xfrm>
            <a:custGeom>
              <a:avLst/>
              <a:gdLst/>
              <a:ahLst/>
              <a:cxnLst/>
              <a:rect l="l" t="t" r="r" b="b"/>
              <a:pathLst>
                <a:path w="237412" h="237412" extrusionOk="0">
                  <a:moveTo>
                    <a:pt x="118706" y="237412"/>
                  </a:moveTo>
                  <a:cubicBezTo>
                    <a:pt x="53255" y="237412"/>
                    <a:pt x="0" y="184157"/>
                    <a:pt x="0" y="118706"/>
                  </a:cubicBezTo>
                  <a:cubicBezTo>
                    <a:pt x="0" y="53255"/>
                    <a:pt x="53255" y="0"/>
                    <a:pt x="118706" y="0"/>
                  </a:cubicBezTo>
                  <a:cubicBezTo>
                    <a:pt x="184157" y="0"/>
                    <a:pt x="237412" y="53255"/>
                    <a:pt x="237412" y="118706"/>
                  </a:cubicBezTo>
                  <a:cubicBezTo>
                    <a:pt x="237412" y="184157"/>
                    <a:pt x="184157" y="237412"/>
                    <a:pt x="118706" y="237412"/>
                  </a:cubicBezTo>
                  <a:close/>
                  <a:moveTo>
                    <a:pt x="118706" y="36988"/>
                  </a:moveTo>
                  <a:cubicBezTo>
                    <a:pt x="73655" y="36988"/>
                    <a:pt x="36988" y="73655"/>
                    <a:pt x="36988" y="118706"/>
                  </a:cubicBezTo>
                  <a:cubicBezTo>
                    <a:pt x="36988" y="163758"/>
                    <a:pt x="73655" y="200425"/>
                    <a:pt x="118706" y="200425"/>
                  </a:cubicBezTo>
                  <a:cubicBezTo>
                    <a:pt x="163757" y="200425"/>
                    <a:pt x="200424" y="163758"/>
                    <a:pt x="200424" y="118706"/>
                  </a:cubicBezTo>
                  <a:cubicBezTo>
                    <a:pt x="200424" y="73655"/>
                    <a:pt x="163757" y="36988"/>
                    <a:pt x="118706"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86" name="Google Shape;86;p13"/>
            <p:cNvSpPr/>
            <p:nvPr/>
          </p:nvSpPr>
          <p:spPr>
            <a:xfrm>
              <a:off x="6496303" y="4649446"/>
              <a:ext cx="446100" cy="234343"/>
            </a:xfrm>
            <a:custGeom>
              <a:avLst/>
              <a:gdLst/>
              <a:ahLst/>
              <a:cxnLst/>
              <a:rect l="l" t="t" r="r" b="b"/>
              <a:pathLst>
                <a:path w="446100" h="234343" extrusionOk="0">
                  <a:moveTo>
                    <a:pt x="427567" y="234344"/>
                  </a:moveTo>
                  <a:lnTo>
                    <a:pt x="18494" y="234344"/>
                  </a:lnTo>
                  <a:cubicBezTo>
                    <a:pt x="8264" y="234344"/>
                    <a:pt x="0" y="226059"/>
                    <a:pt x="0" y="215849"/>
                  </a:cubicBezTo>
                  <a:lnTo>
                    <a:pt x="0" y="89682"/>
                  </a:lnTo>
                  <a:cubicBezTo>
                    <a:pt x="0" y="40237"/>
                    <a:pt x="40237" y="0"/>
                    <a:pt x="89681" y="0"/>
                  </a:cubicBezTo>
                  <a:lnTo>
                    <a:pt x="144542" y="0"/>
                  </a:lnTo>
                  <a:cubicBezTo>
                    <a:pt x="150198" y="0"/>
                    <a:pt x="155534" y="2568"/>
                    <a:pt x="159044" y="7000"/>
                  </a:cubicBezTo>
                  <a:cubicBezTo>
                    <a:pt x="174690" y="26718"/>
                    <a:pt x="198017" y="38031"/>
                    <a:pt x="223050" y="38031"/>
                  </a:cubicBezTo>
                  <a:cubicBezTo>
                    <a:pt x="248083" y="38031"/>
                    <a:pt x="271412" y="26718"/>
                    <a:pt x="287057" y="7000"/>
                  </a:cubicBezTo>
                  <a:cubicBezTo>
                    <a:pt x="290567" y="2568"/>
                    <a:pt x="295903" y="0"/>
                    <a:pt x="301560" y="0"/>
                  </a:cubicBezTo>
                  <a:lnTo>
                    <a:pt x="356419" y="0"/>
                  </a:lnTo>
                  <a:cubicBezTo>
                    <a:pt x="405864" y="0"/>
                    <a:pt x="446101" y="40237"/>
                    <a:pt x="446101" y="89682"/>
                  </a:cubicBezTo>
                  <a:lnTo>
                    <a:pt x="446101" y="215849"/>
                  </a:lnTo>
                  <a:cubicBezTo>
                    <a:pt x="446101" y="226079"/>
                    <a:pt x="437817" y="234344"/>
                    <a:pt x="427607" y="234344"/>
                  </a:cubicBezTo>
                  <a:close/>
                  <a:moveTo>
                    <a:pt x="36988" y="197336"/>
                  </a:moveTo>
                  <a:lnTo>
                    <a:pt x="409053" y="197336"/>
                  </a:lnTo>
                  <a:lnTo>
                    <a:pt x="409053" y="89682"/>
                  </a:lnTo>
                  <a:cubicBezTo>
                    <a:pt x="409053" y="60637"/>
                    <a:pt x="385424" y="37008"/>
                    <a:pt x="356379" y="37008"/>
                  </a:cubicBezTo>
                  <a:lnTo>
                    <a:pt x="310004" y="37008"/>
                  </a:lnTo>
                  <a:cubicBezTo>
                    <a:pt x="287558" y="61279"/>
                    <a:pt x="256328" y="75039"/>
                    <a:pt x="223010" y="75039"/>
                  </a:cubicBezTo>
                  <a:cubicBezTo>
                    <a:pt x="189693" y="75039"/>
                    <a:pt x="158482" y="61279"/>
                    <a:pt x="136017" y="37008"/>
                  </a:cubicBezTo>
                  <a:lnTo>
                    <a:pt x="89641" y="37008"/>
                  </a:lnTo>
                  <a:cubicBezTo>
                    <a:pt x="60597" y="37008"/>
                    <a:pt x="36968" y="60637"/>
                    <a:pt x="36968" y="89682"/>
                  </a:cubicBezTo>
                  <a:lnTo>
                    <a:pt x="36968" y="197336"/>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87" name="Google Shape;87;p13"/>
            <p:cNvSpPr/>
            <p:nvPr/>
          </p:nvSpPr>
          <p:spPr>
            <a:xfrm>
              <a:off x="6876271" y="4978065"/>
              <a:ext cx="237412" cy="237412"/>
            </a:xfrm>
            <a:custGeom>
              <a:avLst/>
              <a:gdLst/>
              <a:ahLst/>
              <a:cxnLst/>
              <a:rect l="l" t="t" r="r" b="b"/>
              <a:pathLst>
                <a:path w="237412" h="237412" extrusionOk="0">
                  <a:moveTo>
                    <a:pt x="118706" y="237412"/>
                  </a:moveTo>
                  <a:cubicBezTo>
                    <a:pt x="53255" y="237412"/>
                    <a:pt x="0" y="184157"/>
                    <a:pt x="0" y="118706"/>
                  </a:cubicBezTo>
                  <a:cubicBezTo>
                    <a:pt x="0" y="53255"/>
                    <a:pt x="53255" y="0"/>
                    <a:pt x="118706" y="0"/>
                  </a:cubicBezTo>
                  <a:cubicBezTo>
                    <a:pt x="184157" y="0"/>
                    <a:pt x="237413" y="53255"/>
                    <a:pt x="237413" y="118706"/>
                  </a:cubicBezTo>
                  <a:cubicBezTo>
                    <a:pt x="237413" y="184157"/>
                    <a:pt x="184157" y="237412"/>
                    <a:pt x="118706" y="237412"/>
                  </a:cubicBezTo>
                  <a:close/>
                  <a:moveTo>
                    <a:pt x="118706" y="36988"/>
                  </a:moveTo>
                  <a:cubicBezTo>
                    <a:pt x="73655" y="36988"/>
                    <a:pt x="36988" y="73655"/>
                    <a:pt x="36988" y="118706"/>
                  </a:cubicBezTo>
                  <a:cubicBezTo>
                    <a:pt x="36988" y="163758"/>
                    <a:pt x="73655" y="200424"/>
                    <a:pt x="118706" y="200424"/>
                  </a:cubicBezTo>
                  <a:cubicBezTo>
                    <a:pt x="163758" y="200424"/>
                    <a:pt x="200425" y="163758"/>
                    <a:pt x="200425" y="118706"/>
                  </a:cubicBezTo>
                  <a:cubicBezTo>
                    <a:pt x="200425" y="73655"/>
                    <a:pt x="163758" y="36988"/>
                    <a:pt x="118706"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88" name="Google Shape;88;p13"/>
            <p:cNvSpPr/>
            <p:nvPr/>
          </p:nvSpPr>
          <p:spPr>
            <a:xfrm>
              <a:off x="6771947" y="5140438"/>
              <a:ext cx="446101" cy="234343"/>
            </a:xfrm>
            <a:custGeom>
              <a:avLst/>
              <a:gdLst/>
              <a:ahLst/>
              <a:cxnLst/>
              <a:rect l="l" t="t" r="r" b="b"/>
              <a:pathLst>
                <a:path w="446101" h="234343" extrusionOk="0">
                  <a:moveTo>
                    <a:pt x="427567" y="234343"/>
                  </a:moveTo>
                  <a:lnTo>
                    <a:pt x="18494" y="234343"/>
                  </a:lnTo>
                  <a:cubicBezTo>
                    <a:pt x="8264" y="234343"/>
                    <a:pt x="0" y="226059"/>
                    <a:pt x="0" y="215849"/>
                  </a:cubicBezTo>
                  <a:lnTo>
                    <a:pt x="0" y="89681"/>
                  </a:lnTo>
                  <a:cubicBezTo>
                    <a:pt x="0" y="40237"/>
                    <a:pt x="40237" y="0"/>
                    <a:pt x="89681" y="0"/>
                  </a:cubicBezTo>
                  <a:lnTo>
                    <a:pt x="144542" y="0"/>
                  </a:lnTo>
                  <a:cubicBezTo>
                    <a:pt x="150198" y="0"/>
                    <a:pt x="155534" y="2568"/>
                    <a:pt x="159044" y="7000"/>
                  </a:cubicBezTo>
                  <a:cubicBezTo>
                    <a:pt x="174690" y="26718"/>
                    <a:pt x="198017" y="38031"/>
                    <a:pt x="223050" y="38031"/>
                  </a:cubicBezTo>
                  <a:cubicBezTo>
                    <a:pt x="248084" y="38031"/>
                    <a:pt x="271412" y="26718"/>
                    <a:pt x="287057" y="7000"/>
                  </a:cubicBezTo>
                  <a:cubicBezTo>
                    <a:pt x="290568" y="2568"/>
                    <a:pt x="295903" y="0"/>
                    <a:pt x="301560" y="0"/>
                  </a:cubicBezTo>
                  <a:lnTo>
                    <a:pt x="356419" y="0"/>
                  </a:lnTo>
                  <a:cubicBezTo>
                    <a:pt x="405864" y="0"/>
                    <a:pt x="446101" y="40237"/>
                    <a:pt x="446101" y="89681"/>
                  </a:cubicBezTo>
                  <a:lnTo>
                    <a:pt x="446101" y="215849"/>
                  </a:lnTo>
                  <a:cubicBezTo>
                    <a:pt x="446101" y="226079"/>
                    <a:pt x="437817" y="234343"/>
                    <a:pt x="427607" y="234343"/>
                  </a:cubicBezTo>
                  <a:close/>
                  <a:moveTo>
                    <a:pt x="36988" y="197336"/>
                  </a:moveTo>
                  <a:lnTo>
                    <a:pt x="409073" y="197336"/>
                  </a:lnTo>
                  <a:lnTo>
                    <a:pt x="409073" y="89681"/>
                  </a:lnTo>
                  <a:cubicBezTo>
                    <a:pt x="409073" y="60637"/>
                    <a:pt x="385444" y="37008"/>
                    <a:pt x="356400" y="37008"/>
                  </a:cubicBezTo>
                  <a:lnTo>
                    <a:pt x="310024" y="37008"/>
                  </a:lnTo>
                  <a:cubicBezTo>
                    <a:pt x="287579" y="61279"/>
                    <a:pt x="256348" y="75039"/>
                    <a:pt x="223030" y="75039"/>
                  </a:cubicBezTo>
                  <a:cubicBezTo>
                    <a:pt x="189713" y="75039"/>
                    <a:pt x="158482" y="61279"/>
                    <a:pt x="136037" y="37008"/>
                  </a:cubicBezTo>
                  <a:lnTo>
                    <a:pt x="89661" y="37008"/>
                  </a:lnTo>
                  <a:cubicBezTo>
                    <a:pt x="60617" y="37008"/>
                    <a:pt x="36988" y="60637"/>
                    <a:pt x="36988" y="89681"/>
                  </a:cubicBezTo>
                  <a:lnTo>
                    <a:pt x="36988" y="197336"/>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89" name="Google Shape;89;p13"/>
            <p:cNvSpPr/>
            <p:nvPr/>
          </p:nvSpPr>
          <p:spPr>
            <a:xfrm>
              <a:off x="6324963" y="4978065"/>
              <a:ext cx="237412" cy="237412"/>
            </a:xfrm>
            <a:custGeom>
              <a:avLst/>
              <a:gdLst/>
              <a:ahLst/>
              <a:cxnLst/>
              <a:rect l="l" t="t" r="r" b="b"/>
              <a:pathLst>
                <a:path w="237412" h="237412" extrusionOk="0">
                  <a:moveTo>
                    <a:pt x="118706" y="237412"/>
                  </a:moveTo>
                  <a:cubicBezTo>
                    <a:pt x="53255" y="237412"/>
                    <a:pt x="0" y="184157"/>
                    <a:pt x="0" y="118706"/>
                  </a:cubicBezTo>
                  <a:cubicBezTo>
                    <a:pt x="0" y="53255"/>
                    <a:pt x="53255" y="0"/>
                    <a:pt x="118706" y="0"/>
                  </a:cubicBezTo>
                  <a:cubicBezTo>
                    <a:pt x="184157" y="0"/>
                    <a:pt x="237412" y="53255"/>
                    <a:pt x="237412" y="118706"/>
                  </a:cubicBezTo>
                  <a:cubicBezTo>
                    <a:pt x="237412" y="184157"/>
                    <a:pt x="184157" y="237412"/>
                    <a:pt x="118706" y="237412"/>
                  </a:cubicBezTo>
                  <a:close/>
                  <a:moveTo>
                    <a:pt x="118706" y="36988"/>
                  </a:moveTo>
                  <a:cubicBezTo>
                    <a:pt x="73655" y="36988"/>
                    <a:pt x="36988" y="73655"/>
                    <a:pt x="36988" y="118706"/>
                  </a:cubicBezTo>
                  <a:cubicBezTo>
                    <a:pt x="36988" y="163758"/>
                    <a:pt x="73655" y="200424"/>
                    <a:pt x="118706" y="200424"/>
                  </a:cubicBezTo>
                  <a:cubicBezTo>
                    <a:pt x="163757" y="200424"/>
                    <a:pt x="200424" y="163758"/>
                    <a:pt x="200424" y="118706"/>
                  </a:cubicBezTo>
                  <a:cubicBezTo>
                    <a:pt x="200424" y="73655"/>
                    <a:pt x="163757" y="36988"/>
                    <a:pt x="118706"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90" name="Google Shape;90;p13"/>
            <p:cNvSpPr/>
            <p:nvPr/>
          </p:nvSpPr>
          <p:spPr>
            <a:xfrm>
              <a:off x="6220639" y="5140438"/>
              <a:ext cx="446100" cy="234343"/>
            </a:xfrm>
            <a:custGeom>
              <a:avLst/>
              <a:gdLst/>
              <a:ahLst/>
              <a:cxnLst/>
              <a:rect l="l" t="t" r="r" b="b"/>
              <a:pathLst>
                <a:path w="446100" h="234343" extrusionOk="0">
                  <a:moveTo>
                    <a:pt x="427567" y="234343"/>
                  </a:moveTo>
                  <a:lnTo>
                    <a:pt x="18494" y="234343"/>
                  </a:lnTo>
                  <a:cubicBezTo>
                    <a:pt x="8264" y="234343"/>
                    <a:pt x="0" y="226059"/>
                    <a:pt x="0" y="215849"/>
                  </a:cubicBezTo>
                  <a:lnTo>
                    <a:pt x="0" y="89681"/>
                  </a:lnTo>
                  <a:cubicBezTo>
                    <a:pt x="0" y="40237"/>
                    <a:pt x="40237" y="0"/>
                    <a:pt x="89681" y="0"/>
                  </a:cubicBezTo>
                  <a:lnTo>
                    <a:pt x="144541" y="0"/>
                  </a:lnTo>
                  <a:cubicBezTo>
                    <a:pt x="150198" y="0"/>
                    <a:pt x="155533" y="2568"/>
                    <a:pt x="159043" y="7000"/>
                  </a:cubicBezTo>
                  <a:cubicBezTo>
                    <a:pt x="174689" y="26718"/>
                    <a:pt x="198017" y="38031"/>
                    <a:pt x="223050" y="38031"/>
                  </a:cubicBezTo>
                  <a:cubicBezTo>
                    <a:pt x="248083" y="38031"/>
                    <a:pt x="271411" y="26718"/>
                    <a:pt x="287057" y="7000"/>
                  </a:cubicBezTo>
                  <a:cubicBezTo>
                    <a:pt x="290567" y="2568"/>
                    <a:pt x="295903" y="0"/>
                    <a:pt x="301559" y="0"/>
                  </a:cubicBezTo>
                  <a:lnTo>
                    <a:pt x="356419" y="0"/>
                  </a:lnTo>
                  <a:cubicBezTo>
                    <a:pt x="405863" y="0"/>
                    <a:pt x="446101" y="40237"/>
                    <a:pt x="446101" y="89681"/>
                  </a:cubicBezTo>
                  <a:lnTo>
                    <a:pt x="446101" y="215849"/>
                  </a:lnTo>
                  <a:cubicBezTo>
                    <a:pt x="446101" y="226079"/>
                    <a:pt x="437817" y="234343"/>
                    <a:pt x="427607" y="234343"/>
                  </a:cubicBezTo>
                  <a:close/>
                  <a:moveTo>
                    <a:pt x="36988" y="197336"/>
                  </a:moveTo>
                  <a:lnTo>
                    <a:pt x="409073" y="197336"/>
                  </a:lnTo>
                  <a:lnTo>
                    <a:pt x="409073" y="89681"/>
                  </a:lnTo>
                  <a:cubicBezTo>
                    <a:pt x="409073" y="60637"/>
                    <a:pt x="385444" y="37008"/>
                    <a:pt x="356399" y="37008"/>
                  </a:cubicBezTo>
                  <a:lnTo>
                    <a:pt x="310024" y="37008"/>
                  </a:lnTo>
                  <a:cubicBezTo>
                    <a:pt x="287578" y="61279"/>
                    <a:pt x="256347" y="75039"/>
                    <a:pt x="223030" y="75039"/>
                  </a:cubicBezTo>
                  <a:cubicBezTo>
                    <a:pt x="189713" y="75039"/>
                    <a:pt x="158482" y="61279"/>
                    <a:pt x="136036" y="37008"/>
                  </a:cubicBezTo>
                  <a:lnTo>
                    <a:pt x="89661" y="37008"/>
                  </a:lnTo>
                  <a:cubicBezTo>
                    <a:pt x="60617" y="37008"/>
                    <a:pt x="36988" y="60637"/>
                    <a:pt x="36988" y="89681"/>
                  </a:cubicBezTo>
                  <a:lnTo>
                    <a:pt x="36988" y="197336"/>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91" name="Google Shape;91;p13"/>
            <p:cNvSpPr/>
            <p:nvPr/>
          </p:nvSpPr>
          <p:spPr>
            <a:xfrm>
              <a:off x="6383775" y="4846782"/>
              <a:ext cx="671177" cy="109459"/>
            </a:xfrm>
            <a:custGeom>
              <a:avLst/>
              <a:gdLst/>
              <a:ahLst/>
              <a:cxnLst/>
              <a:rect l="l" t="t" r="r" b="b"/>
              <a:pathLst>
                <a:path w="671177" h="109459" extrusionOk="0">
                  <a:moveTo>
                    <a:pt x="652644" y="109459"/>
                  </a:moveTo>
                  <a:cubicBezTo>
                    <a:pt x="642414" y="109459"/>
                    <a:pt x="634150" y="101175"/>
                    <a:pt x="634150" y="90965"/>
                  </a:cubicBezTo>
                  <a:lnTo>
                    <a:pt x="634150" y="67838"/>
                  </a:lnTo>
                  <a:cubicBezTo>
                    <a:pt x="634150" y="50828"/>
                    <a:pt x="620309" y="37008"/>
                    <a:pt x="603320" y="37008"/>
                  </a:cubicBezTo>
                  <a:lnTo>
                    <a:pt x="67818" y="37008"/>
                  </a:lnTo>
                  <a:cubicBezTo>
                    <a:pt x="50808" y="37008"/>
                    <a:pt x="36988" y="50848"/>
                    <a:pt x="36988" y="67838"/>
                  </a:cubicBezTo>
                  <a:lnTo>
                    <a:pt x="36988" y="90965"/>
                  </a:lnTo>
                  <a:cubicBezTo>
                    <a:pt x="36988" y="101195"/>
                    <a:pt x="28704" y="109459"/>
                    <a:pt x="18494" y="109459"/>
                  </a:cubicBezTo>
                  <a:cubicBezTo>
                    <a:pt x="8284" y="109459"/>
                    <a:pt x="0" y="101175"/>
                    <a:pt x="0" y="90965"/>
                  </a:cubicBezTo>
                  <a:lnTo>
                    <a:pt x="0" y="67838"/>
                  </a:lnTo>
                  <a:cubicBezTo>
                    <a:pt x="0" y="30429"/>
                    <a:pt x="30429" y="0"/>
                    <a:pt x="67838" y="0"/>
                  </a:cubicBezTo>
                  <a:lnTo>
                    <a:pt x="603340" y="0"/>
                  </a:lnTo>
                  <a:cubicBezTo>
                    <a:pt x="640749" y="0"/>
                    <a:pt x="671178" y="30429"/>
                    <a:pt x="671178" y="67838"/>
                  </a:cubicBezTo>
                  <a:lnTo>
                    <a:pt x="671178" y="90965"/>
                  </a:lnTo>
                  <a:cubicBezTo>
                    <a:pt x="671178" y="101195"/>
                    <a:pt x="662893" y="109459"/>
                    <a:pt x="652684" y="1094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92" name="Google Shape;92;p13"/>
            <p:cNvSpPr/>
            <p:nvPr/>
          </p:nvSpPr>
          <p:spPr>
            <a:xfrm>
              <a:off x="6978408" y="4484620"/>
              <a:ext cx="73385" cy="70290"/>
            </a:xfrm>
            <a:custGeom>
              <a:avLst/>
              <a:gdLst/>
              <a:ahLst/>
              <a:cxnLst/>
              <a:rect l="l" t="t" r="r" b="b"/>
              <a:pathLst>
                <a:path w="73385" h="70290" extrusionOk="0">
                  <a:moveTo>
                    <a:pt x="54901" y="70291"/>
                  </a:moveTo>
                  <a:cubicBezTo>
                    <a:pt x="50087" y="70291"/>
                    <a:pt x="45293" y="68426"/>
                    <a:pt x="41662" y="64715"/>
                  </a:cubicBezTo>
                  <a:cubicBezTo>
                    <a:pt x="30670" y="53482"/>
                    <a:pt x="18956" y="42751"/>
                    <a:pt x="6801" y="32822"/>
                  </a:cubicBezTo>
                  <a:cubicBezTo>
                    <a:pt x="-1122" y="26343"/>
                    <a:pt x="-2286" y="14709"/>
                    <a:pt x="4173" y="6786"/>
                  </a:cubicBezTo>
                  <a:cubicBezTo>
                    <a:pt x="10632" y="-1117"/>
                    <a:pt x="22286" y="-2281"/>
                    <a:pt x="30209" y="4158"/>
                  </a:cubicBezTo>
                  <a:cubicBezTo>
                    <a:pt x="43407" y="14949"/>
                    <a:pt x="56165" y="26624"/>
                    <a:pt x="68119" y="38839"/>
                  </a:cubicBezTo>
                  <a:cubicBezTo>
                    <a:pt x="75260" y="46141"/>
                    <a:pt x="75120" y="57855"/>
                    <a:pt x="67818" y="64996"/>
                  </a:cubicBezTo>
                  <a:cubicBezTo>
                    <a:pt x="64228" y="68506"/>
                    <a:pt x="59554" y="70271"/>
                    <a:pt x="54881" y="7027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93" name="Google Shape;93;p13"/>
            <p:cNvSpPr/>
            <p:nvPr/>
          </p:nvSpPr>
          <p:spPr>
            <a:xfrm>
              <a:off x="7066115" y="4581198"/>
              <a:ext cx="110540" cy="267128"/>
            </a:xfrm>
            <a:custGeom>
              <a:avLst/>
              <a:gdLst/>
              <a:ahLst/>
              <a:cxnLst/>
              <a:rect l="l" t="t" r="r" b="b"/>
              <a:pathLst>
                <a:path w="110540" h="267128" extrusionOk="0">
                  <a:moveTo>
                    <a:pt x="92018" y="267129"/>
                  </a:moveTo>
                  <a:cubicBezTo>
                    <a:pt x="82049" y="267129"/>
                    <a:pt x="73845" y="259206"/>
                    <a:pt x="73544" y="249177"/>
                  </a:cubicBezTo>
                  <a:cubicBezTo>
                    <a:pt x="72762" y="223080"/>
                    <a:pt x="69553" y="197024"/>
                    <a:pt x="64017" y="171711"/>
                  </a:cubicBezTo>
                  <a:cubicBezTo>
                    <a:pt x="61830" y="161741"/>
                    <a:pt x="68149" y="151873"/>
                    <a:pt x="78138" y="149686"/>
                  </a:cubicBezTo>
                  <a:cubicBezTo>
                    <a:pt x="88087" y="147540"/>
                    <a:pt x="97975" y="153818"/>
                    <a:pt x="100162" y="163807"/>
                  </a:cubicBezTo>
                  <a:cubicBezTo>
                    <a:pt x="106200" y="191328"/>
                    <a:pt x="109670" y="219690"/>
                    <a:pt x="110532" y="248073"/>
                  </a:cubicBezTo>
                  <a:cubicBezTo>
                    <a:pt x="110833" y="258283"/>
                    <a:pt x="102810" y="266808"/>
                    <a:pt x="92600" y="267129"/>
                  </a:cubicBezTo>
                  <a:cubicBezTo>
                    <a:pt x="92419" y="267129"/>
                    <a:pt x="92219" y="267129"/>
                    <a:pt x="92038" y="267129"/>
                  </a:cubicBezTo>
                  <a:close/>
                  <a:moveTo>
                    <a:pt x="57297" y="108667"/>
                  </a:moveTo>
                  <a:cubicBezTo>
                    <a:pt x="50096" y="108667"/>
                    <a:pt x="43276" y="104434"/>
                    <a:pt x="40267" y="97414"/>
                  </a:cubicBezTo>
                  <a:cubicBezTo>
                    <a:pt x="30078" y="73504"/>
                    <a:pt x="17581" y="50417"/>
                    <a:pt x="3119" y="28774"/>
                  </a:cubicBezTo>
                  <a:cubicBezTo>
                    <a:pt x="-2557" y="20269"/>
                    <a:pt x="-271" y="8795"/>
                    <a:pt x="8234" y="3119"/>
                  </a:cubicBezTo>
                  <a:cubicBezTo>
                    <a:pt x="16718" y="-2558"/>
                    <a:pt x="28212" y="-271"/>
                    <a:pt x="33889" y="8234"/>
                  </a:cubicBezTo>
                  <a:cubicBezTo>
                    <a:pt x="49615" y="31783"/>
                    <a:pt x="63214" y="56896"/>
                    <a:pt x="74286" y="82912"/>
                  </a:cubicBezTo>
                  <a:cubicBezTo>
                    <a:pt x="78298" y="92299"/>
                    <a:pt x="73925" y="103171"/>
                    <a:pt x="64518" y="107182"/>
                  </a:cubicBezTo>
                  <a:cubicBezTo>
                    <a:pt x="62151" y="108185"/>
                    <a:pt x="59704" y="108667"/>
                    <a:pt x="57277" y="1086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94" name="Google Shape;94;p13"/>
            <p:cNvSpPr/>
            <p:nvPr/>
          </p:nvSpPr>
          <p:spPr>
            <a:xfrm>
              <a:off x="7124250" y="4892876"/>
              <a:ext cx="47347" cy="85249"/>
            </a:xfrm>
            <a:custGeom>
              <a:avLst/>
              <a:gdLst/>
              <a:ahLst/>
              <a:cxnLst/>
              <a:rect l="l" t="t" r="r" b="b"/>
              <a:pathLst>
                <a:path w="47347" h="85249" extrusionOk="0">
                  <a:moveTo>
                    <a:pt x="18518" y="85249"/>
                  </a:moveTo>
                  <a:cubicBezTo>
                    <a:pt x="16893" y="85249"/>
                    <a:pt x="15248" y="85028"/>
                    <a:pt x="13604" y="84587"/>
                  </a:cubicBezTo>
                  <a:cubicBezTo>
                    <a:pt x="3755" y="81879"/>
                    <a:pt x="-2042" y="71710"/>
                    <a:pt x="666" y="61841"/>
                  </a:cubicBezTo>
                  <a:cubicBezTo>
                    <a:pt x="4818" y="46717"/>
                    <a:pt x="8148" y="31171"/>
                    <a:pt x="10575" y="15646"/>
                  </a:cubicBezTo>
                  <a:cubicBezTo>
                    <a:pt x="12139" y="5557"/>
                    <a:pt x="21607" y="-1343"/>
                    <a:pt x="31696" y="221"/>
                  </a:cubicBezTo>
                  <a:cubicBezTo>
                    <a:pt x="41786" y="1786"/>
                    <a:pt x="48706" y="11253"/>
                    <a:pt x="47122" y="21343"/>
                  </a:cubicBezTo>
                  <a:cubicBezTo>
                    <a:pt x="44494" y="38232"/>
                    <a:pt x="40863" y="55161"/>
                    <a:pt x="36350" y="71629"/>
                  </a:cubicBezTo>
                  <a:cubicBezTo>
                    <a:pt x="34083" y="79853"/>
                    <a:pt x="26642" y="85229"/>
                    <a:pt x="18518" y="8522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95" name="Google Shape;95;p13"/>
            <p:cNvSpPr/>
            <p:nvPr/>
          </p:nvSpPr>
          <p:spPr>
            <a:xfrm>
              <a:off x="6261799" y="4385737"/>
              <a:ext cx="753631" cy="590341"/>
            </a:xfrm>
            <a:custGeom>
              <a:avLst/>
              <a:gdLst/>
              <a:ahLst/>
              <a:cxnLst/>
              <a:rect l="l" t="t" r="r" b="b"/>
              <a:pathLst>
                <a:path w="753631" h="590341" extrusionOk="0">
                  <a:moveTo>
                    <a:pt x="33518" y="590342"/>
                  </a:moveTo>
                  <a:cubicBezTo>
                    <a:pt x="25354" y="590342"/>
                    <a:pt x="17892" y="584906"/>
                    <a:pt x="15665" y="576642"/>
                  </a:cubicBezTo>
                  <a:cubicBezTo>
                    <a:pt x="5275" y="537989"/>
                    <a:pt x="0" y="497912"/>
                    <a:pt x="0" y="457514"/>
                  </a:cubicBezTo>
                  <a:cubicBezTo>
                    <a:pt x="0" y="205239"/>
                    <a:pt x="205238" y="0"/>
                    <a:pt x="457514" y="0"/>
                  </a:cubicBezTo>
                  <a:cubicBezTo>
                    <a:pt x="562741" y="0"/>
                    <a:pt x="665500" y="36607"/>
                    <a:pt x="746838" y="103061"/>
                  </a:cubicBezTo>
                  <a:cubicBezTo>
                    <a:pt x="754741" y="109519"/>
                    <a:pt x="755924" y="121173"/>
                    <a:pt x="749466" y="129096"/>
                  </a:cubicBezTo>
                  <a:cubicBezTo>
                    <a:pt x="743007" y="137020"/>
                    <a:pt x="731353" y="138183"/>
                    <a:pt x="723430" y="131724"/>
                  </a:cubicBezTo>
                  <a:cubicBezTo>
                    <a:pt x="648692" y="70646"/>
                    <a:pt x="554256" y="37008"/>
                    <a:pt x="457534" y="37008"/>
                  </a:cubicBezTo>
                  <a:cubicBezTo>
                    <a:pt x="225658" y="37008"/>
                    <a:pt x="37028" y="225658"/>
                    <a:pt x="37028" y="457514"/>
                  </a:cubicBezTo>
                  <a:cubicBezTo>
                    <a:pt x="37028" y="494663"/>
                    <a:pt x="41862" y="531510"/>
                    <a:pt x="51430" y="567014"/>
                  </a:cubicBezTo>
                  <a:cubicBezTo>
                    <a:pt x="54078" y="576882"/>
                    <a:pt x="48240" y="587032"/>
                    <a:pt x="38372" y="589680"/>
                  </a:cubicBezTo>
                  <a:cubicBezTo>
                    <a:pt x="36767" y="590101"/>
                    <a:pt x="35142" y="590322"/>
                    <a:pt x="33558" y="5903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grpSp>
        <p:nvGrpSpPr>
          <p:cNvPr id="96" name="Google Shape;96;p13"/>
          <p:cNvGrpSpPr/>
          <p:nvPr/>
        </p:nvGrpSpPr>
        <p:grpSpPr>
          <a:xfrm>
            <a:off x="1477375" y="1375873"/>
            <a:ext cx="1063039" cy="944996"/>
            <a:chOff x="1600004" y="1542806"/>
            <a:chExt cx="1063039" cy="944996"/>
          </a:xfrm>
        </p:grpSpPr>
        <p:sp>
          <p:nvSpPr>
            <p:cNvPr id="97" name="Google Shape;97;p13"/>
            <p:cNvSpPr/>
            <p:nvPr/>
          </p:nvSpPr>
          <p:spPr>
            <a:xfrm>
              <a:off x="1687218" y="2209671"/>
              <a:ext cx="204556" cy="204556"/>
            </a:xfrm>
            <a:custGeom>
              <a:avLst/>
              <a:gdLst/>
              <a:ahLst/>
              <a:cxnLst/>
              <a:rect l="l" t="t" r="r" b="b"/>
              <a:pathLst>
                <a:path w="204556" h="204556" extrusionOk="0">
                  <a:moveTo>
                    <a:pt x="102278" y="204557"/>
                  </a:moveTo>
                  <a:cubicBezTo>
                    <a:pt x="45894" y="204557"/>
                    <a:pt x="0" y="158663"/>
                    <a:pt x="0" y="102278"/>
                  </a:cubicBezTo>
                  <a:cubicBezTo>
                    <a:pt x="0" y="45894"/>
                    <a:pt x="45894" y="0"/>
                    <a:pt x="102278" y="0"/>
                  </a:cubicBezTo>
                  <a:cubicBezTo>
                    <a:pt x="158663" y="0"/>
                    <a:pt x="204557" y="45894"/>
                    <a:pt x="204557" y="102278"/>
                  </a:cubicBezTo>
                  <a:cubicBezTo>
                    <a:pt x="204557" y="158663"/>
                    <a:pt x="158663" y="204557"/>
                    <a:pt x="102278" y="204557"/>
                  </a:cubicBezTo>
                  <a:close/>
                  <a:moveTo>
                    <a:pt x="102278" y="36988"/>
                  </a:moveTo>
                  <a:cubicBezTo>
                    <a:pt x="66273" y="36988"/>
                    <a:pt x="37008" y="66273"/>
                    <a:pt x="37008" y="102278"/>
                  </a:cubicBezTo>
                  <a:cubicBezTo>
                    <a:pt x="37008" y="138283"/>
                    <a:pt x="66293" y="167569"/>
                    <a:pt x="102278" y="167569"/>
                  </a:cubicBezTo>
                  <a:cubicBezTo>
                    <a:pt x="138263" y="167569"/>
                    <a:pt x="167569" y="138283"/>
                    <a:pt x="167569" y="102278"/>
                  </a:cubicBezTo>
                  <a:cubicBezTo>
                    <a:pt x="167569" y="66273"/>
                    <a:pt x="138283" y="36988"/>
                    <a:pt x="102278"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98" name="Google Shape;98;p13"/>
            <p:cNvSpPr/>
            <p:nvPr/>
          </p:nvSpPr>
          <p:spPr>
            <a:xfrm>
              <a:off x="1600004" y="2345427"/>
              <a:ext cx="379025" cy="142375"/>
            </a:xfrm>
            <a:custGeom>
              <a:avLst/>
              <a:gdLst/>
              <a:ahLst/>
              <a:cxnLst/>
              <a:rect l="l" t="t" r="r" b="b"/>
              <a:pathLst>
                <a:path w="379025" h="142375" extrusionOk="0">
                  <a:moveTo>
                    <a:pt x="360491" y="142375"/>
                  </a:moveTo>
                  <a:cubicBezTo>
                    <a:pt x="350282" y="142375"/>
                    <a:pt x="341997" y="134091"/>
                    <a:pt x="341997" y="123881"/>
                  </a:cubicBezTo>
                  <a:cubicBezTo>
                    <a:pt x="341997" y="78710"/>
                    <a:pt x="307316" y="41461"/>
                    <a:pt x="263188" y="37389"/>
                  </a:cubicBezTo>
                  <a:cubicBezTo>
                    <a:pt x="243931" y="57468"/>
                    <a:pt x="217575" y="68821"/>
                    <a:pt x="189493" y="68821"/>
                  </a:cubicBezTo>
                  <a:cubicBezTo>
                    <a:pt x="161411" y="68821"/>
                    <a:pt x="135054" y="57468"/>
                    <a:pt x="115798" y="37389"/>
                  </a:cubicBezTo>
                  <a:cubicBezTo>
                    <a:pt x="71669" y="41461"/>
                    <a:pt x="36988" y="78710"/>
                    <a:pt x="36988" y="123881"/>
                  </a:cubicBezTo>
                  <a:cubicBezTo>
                    <a:pt x="36988" y="134111"/>
                    <a:pt x="28704" y="142375"/>
                    <a:pt x="18494" y="142375"/>
                  </a:cubicBezTo>
                  <a:cubicBezTo>
                    <a:pt x="8284" y="142375"/>
                    <a:pt x="0" y="134091"/>
                    <a:pt x="0" y="123881"/>
                  </a:cubicBezTo>
                  <a:cubicBezTo>
                    <a:pt x="0" y="55582"/>
                    <a:pt x="55562" y="0"/>
                    <a:pt x="123881" y="0"/>
                  </a:cubicBezTo>
                  <a:cubicBezTo>
                    <a:pt x="129538" y="0"/>
                    <a:pt x="134873" y="2567"/>
                    <a:pt x="138384" y="7000"/>
                  </a:cubicBezTo>
                  <a:cubicBezTo>
                    <a:pt x="150880" y="22766"/>
                    <a:pt x="169514" y="31793"/>
                    <a:pt x="189513" y="31793"/>
                  </a:cubicBezTo>
                  <a:cubicBezTo>
                    <a:pt x="209511" y="31793"/>
                    <a:pt x="228145" y="22746"/>
                    <a:pt x="240642" y="7000"/>
                  </a:cubicBezTo>
                  <a:cubicBezTo>
                    <a:pt x="244152" y="2567"/>
                    <a:pt x="249488" y="0"/>
                    <a:pt x="255144" y="0"/>
                  </a:cubicBezTo>
                  <a:cubicBezTo>
                    <a:pt x="323443" y="0"/>
                    <a:pt x="379025" y="55562"/>
                    <a:pt x="379025" y="123881"/>
                  </a:cubicBezTo>
                  <a:cubicBezTo>
                    <a:pt x="379025" y="134111"/>
                    <a:pt x="370741" y="142375"/>
                    <a:pt x="360531" y="14237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99" name="Google Shape;99;p13"/>
            <p:cNvSpPr/>
            <p:nvPr/>
          </p:nvSpPr>
          <p:spPr>
            <a:xfrm>
              <a:off x="2029215" y="2209671"/>
              <a:ext cx="204556" cy="204556"/>
            </a:xfrm>
            <a:custGeom>
              <a:avLst/>
              <a:gdLst/>
              <a:ahLst/>
              <a:cxnLst/>
              <a:rect l="l" t="t" r="r" b="b"/>
              <a:pathLst>
                <a:path w="204556" h="204556" extrusionOk="0">
                  <a:moveTo>
                    <a:pt x="102278" y="204557"/>
                  </a:moveTo>
                  <a:cubicBezTo>
                    <a:pt x="45874" y="204557"/>
                    <a:pt x="0" y="158663"/>
                    <a:pt x="0" y="102278"/>
                  </a:cubicBezTo>
                  <a:cubicBezTo>
                    <a:pt x="0" y="45894"/>
                    <a:pt x="45894" y="0"/>
                    <a:pt x="102278" y="0"/>
                  </a:cubicBezTo>
                  <a:cubicBezTo>
                    <a:pt x="158663" y="0"/>
                    <a:pt x="204557" y="45894"/>
                    <a:pt x="204557" y="102278"/>
                  </a:cubicBezTo>
                  <a:cubicBezTo>
                    <a:pt x="204557" y="158663"/>
                    <a:pt x="158663" y="204557"/>
                    <a:pt x="102278" y="204557"/>
                  </a:cubicBezTo>
                  <a:close/>
                  <a:moveTo>
                    <a:pt x="102278" y="36988"/>
                  </a:moveTo>
                  <a:cubicBezTo>
                    <a:pt x="66293" y="36988"/>
                    <a:pt x="36988" y="66273"/>
                    <a:pt x="36988" y="102278"/>
                  </a:cubicBezTo>
                  <a:cubicBezTo>
                    <a:pt x="36988" y="138283"/>
                    <a:pt x="66273" y="167569"/>
                    <a:pt x="102278" y="167569"/>
                  </a:cubicBezTo>
                  <a:cubicBezTo>
                    <a:pt x="138283" y="167569"/>
                    <a:pt x="167569" y="138283"/>
                    <a:pt x="167569" y="102278"/>
                  </a:cubicBezTo>
                  <a:cubicBezTo>
                    <a:pt x="167569" y="66273"/>
                    <a:pt x="138283" y="36988"/>
                    <a:pt x="102278"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0" name="Google Shape;100;p13"/>
            <p:cNvSpPr/>
            <p:nvPr/>
          </p:nvSpPr>
          <p:spPr>
            <a:xfrm>
              <a:off x="1942001" y="2345427"/>
              <a:ext cx="379025" cy="142375"/>
            </a:xfrm>
            <a:custGeom>
              <a:avLst/>
              <a:gdLst/>
              <a:ahLst/>
              <a:cxnLst/>
              <a:rect l="l" t="t" r="r" b="b"/>
              <a:pathLst>
                <a:path w="379025" h="142375" extrusionOk="0">
                  <a:moveTo>
                    <a:pt x="360491" y="142375"/>
                  </a:moveTo>
                  <a:cubicBezTo>
                    <a:pt x="350262" y="142375"/>
                    <a:pt x="341997" y="134091"/>
                    <a:pt x="341997" y="123881"/>
                  </a:cubicBezTo>
                  <a:cubicBezTo>
                    <a:pt x="341997" y="78710"/>
                    <a:pt x="307316" y="41461"/>
                    <a:pt x="263188" y="37389"/>
                  </a:cubicBezTo>
                  <a:cubicBezTo>
                    <a:pt x="243931" y="57468"/>
                    <a:pt x="217595" y="68821"/>
                    <a:pt x="189493" y="68821"/>
                  </a:cubicBezTo>
                  <a:cubicBezTo>
                    <a:pt x="161391" y="68821"/>
                    <a:pt x="135054" y="57468"/>
                    <a:pt x="115798" y="37389"/>
                  </a:cubicBezTo>
                  <a:cubicBezTo>
                    <a:pt x="71669" y="41461"/>
                    <a:pt x="36988" y="78710"/>
                    <a:pt x="36988" y="123881"/>
                  </a:cubicBezTo>
                  <a:cubicBezTo>
                    <a:pt x="36988" y="134111"/>
                    <a:pt x="28704" y="142375"/>
                    <a:pt x="18494" y="142375"/>
                  </a:cubicBezTo>
                  <a:cubicBezTo>
                    <a:pt x="8284" y="142375"/>
                    <a:pt x="0" y="134091"/>
                    <a:pt x="0" y="123881"/>
                  </a:cubicBezTo>
                  <a:cubicBezTo>
                    <a:pt x="0" y="55582"/>
                    <a:pt x="55562" y="0"/>
                    <a:pt x="123881" y="0"/>
                  </a:cubicBezTo>
                  <a:cubicBezTo>
                    <a:pt x="129538" y="0"/>
                    <a:pt x="134873" y="2567"/>
                    <a:pt x="138384" y="7000"/>
                  </a:cubicBezTo>
                  <a:cubicBezTo>
                    <a:pt x="150880" y="22766"/>
                    <a:pt x="169514" y="31793"/>
                    <a:pt x="189513" y="31793"/>
                  </a:cubicBezTo>
                  <a:cubicBezTo>
                    <a:pt x="209511" y="31793"/>
                    <a:pt x="228145" y="22746"/>
                    <a:pt x="240642" y="7000"/>
                  </a:cubicBezTo>
                  <a:cubicBezTo>
                    <a:pt x="244152" y="2567"/>
                    <a:pt x="249488" y="0"/>
                    <a:pt x="255144" y="0"/>
                  </a:cubicBezTo>
                  <a:cubicBezTo>
                    <a:pt x="323443" y="0"/>
                    <a:pt x="379025" y="55562"/>
                    <a:pt x="379025" y="123881"/>
                  </a:cubicBezTo>
                  <a:cubicBezTo>
                    <a:pt x="379025" y="134111"/>
                    <a:pt x="370741" y="142375"/>
                    <a:pt x="360531" y="14237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1" name="Google Shape;101;p13"/>
            <p:cNvSpPr/>
            <p:nvPr/>
          </p:nvSpPr>
          <p:spPr>
            <a:xfrm>
              <a:off x="1858217" y="1968528"/>
              <a:ext cx="204556" cy="204556"/>
            </a:xfrm>
            <a:custGeom>
              <a:avLst/>
              <a:gdLst/>
              <a:ahLst/>
              <a:cxnLst/>
              <a:rect l="l" t="t" r="r" b="b"/>
              <a:pathLst>
                <a:path w="204556" h="204556" extrusionOk="0">
                  <a:moveTo>
                    <a:pt x="102278" y="204557"/>
                  </a:moveTo>
                  <a:cubicBezTo>
                    <a:pt x="45874" y="204557"/>
                    <a:pt x="0" y="158663"/>
                    <a:pt x="0" y="102278"/>
                  </a:cubicBezTo>
                  <a:cubicBezTo>
                    <a:pt x="0" y="45894"/>
                    <a:pt x="45894" y="0"/>
                    <a:pt x="102278" y="0"/>
                  </a:cubicBezTo>
                  <a:cubicBezTo>
                    <a:pt x="158663" y="0"/>
                    <a:pt x="204557" y="45894"/>
                    <a:pt x="204557" y="102278"/>
                  </a:cubicBezTo>
                  <a:cubicBezTo>
                    <a:pt x="204557" y="158663"/>
                    <a:pt x="158663" y="204557"/>
                    <a:pt x="102278" y="204557"/>
                  </a:cubicBezTo>
                  <a:close/>
                  <a:moveTo>
                    <a:pt x="102278" y="36988"/>
                  </a:moveTo>
                  <a:cubicBezTo>
                    <a:pt x="66293" y="36988"/>
                    <a:pt x="36988" y="66273"/>
                    <a:pt x="36988" y="102278"/>
                  </a:cubicBezTo>
                  <a:cubicBezTo>
                    <a:pt x="36988" y="138283"/>
                    <a:pt x="66273" y="167569"/>
                    <a:pt x="102278" y="167569"/>
                  </a:cubicBezTo>
                  <a:cubicBezTo>
                    <a:pt x="138283" y="167569"/>
                    <a:pt x="167549" y="138283"/>
                    <a:pt x="167549" y="102278"/>
                  </a:cubicBezTo>
                  <a:cubicBezTo>
                    <a:pt x="167549" y="66273"/>
                    <a:pt x="138263" y="36988"/>
                    <a:pt x="102278"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2" name="Google Shape;102;p13"/>
            <p:cNvSpPr/>
            <p:nvPr/>
          </p:nvSpPr>
          <p:spPr>
            <a:xfrm>
              <a:off x="1771002" y="2104284"/>
              <a:ext cx="379025" cy="142375"/>
            </a:xfrm>
            <a:custGeom>
              <a:avLst/>
              <a:gdLst/>
              <a:ahLst/>
              <a:cxnLst/>
              <a:rect l="l" t="t" r="r" b="b"/>
              <a:pathLst>
                <a:path w="379025" h="142375" extrusionOk="0">
                  <a:moveTo>
                    <a:pt x="360491" y="142375"/>
                  </a:moveTo>
                  <a:cubicBezTo>
                    <a:pt x="350262" y="142375"/>
                    <a:pt x="341997" y="134091"/>
                    <a:pt x="341997" y="123881"/>
                  </a:cubicBezTo>
                  <a:cubicBezTo>
                    <a:pt x="341997" y="78710"/>
                    <a:pt x="307316" y="41461"/>
                    <a:pt x="263188" y="37369"/>
                  </a:cubicBezTo>
                  <a:cubicBezTo>
                    <a:pt x="243931" y="57448"/>
                    <a:pt x="217595" y="68801"/>
                    <a:pt x="189493" y="68801"/>
                  </a:cubicBezTo>
                  <a:cubicBezTo>
                    <a:pt x="161391" y="68801"/>
                    <a:pt x="135054" y="57448"/>
                    <a:pt x="115798" y="37369"/>
                  </a:cubicBezTo>
                  <a:cubicBezTo>
                    <a:pt x="71669" y="41441"/>
                    <a:pt x="36988" y="78690"/>
                    <a:pt x="36988" y="123881"/>
                  </a:cubicBezTo>
                  <a:cubicBezTo>
                    <a:pt x="36988" y="134091"/>
                    <a:pt x="28704" y="142375"/>
                    <a:pt x="18494" y="142375"/>
                  </a:cubicBezTo>
                  <a:cubicBezTo>
                    <a:pt x="8284" y="142375"/>
                    <a:pt x="0" y="134091"/>
                    <a:pt x="0" y="123881"/>
                  </a:cubicBezTo>
                  <a:cubicBezTo>
                    <a:pt x="0" y="55582"/>
                    <a:pt x="55562" y="0"/>
                    <a:pt x="123881" y="0"/>
                  </a:cubicBezTo>
                  <a:cubicBezTo>
                    <a:pt x="129538" y="0"/>
                    <a:pt x="134873" y="2588"/>
                    <a:pt x="138384" y="7000"/>
                  </a:cubicBezTo>
                  <a:cubicBezTo>
                    <a:pt x="150880" y="22746"/>
                    <a:pt x="169514" y="31793"/>
                    <a:pt x="189513" y="31793"/>
                  </a:cubicBezTo>
                  <a:cubicBezTo>
                    <a:pt x="209511" y="31793"/>
                    <a:pt x="228145" y="22746"/>
                    <a:pt x="240642" y="7000"/>
                  </a:cubicBezTo>
                  <a:cubicBezTo>
                    <a:pt x="244152" y="2567"/>
                    <a:pt x="249488" y="0"/>
                    <a:pt x="255144" y="0"/>
                  </a:cubicBezTo>
                  <a:cubicBezTo>
                    <a:pt x="323443" y="0"/>
                    <a:pt x="379025" y="55562"/>
                    <a:pt x="379025" y="123881"/>
                  </a:cubicBezTo>
                  <a:cubicBezTo>
                    <a:pt x="379025" y="134091"/>
                    <a:pt x="370741" y="142375"/>
                    <a:pt x="360531" y="14237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3" name="Google Shape;103;p13"/>
            <p:cNvSpPr/>
            <p:nvPr/>
          </p:nvSpPr>
          <p:spPr>
            <a:xfrm>
              <a:off x="2200214" y="1968528"/>
              <a:ext cx="204556" cy="204556"/>
            </a:xfrm>
            <a:custGeom>
              <a:avLst/>
              <a:gdLst/>
              <a:ahLst/>
              <a:cxnLst/>
              <a:rect l="l" t="t" r="r" b="b"/>
              <a:pathLst>
                <a:path w="204556" h="204556" extrusionOk="0">
                  <a:moveTo>
                    <a:pt x="102278" y="204557"/>
                  </a:moveTo>
                  <a:cubicBezTo>
                    <a:pt x="45874" y="204557"/>
                    <a:pt x="0" y="158663"/>
                    <a:pt x="0" y="102278"/>
                  </a:cubicBezTo>
                  <a:cubicBezTo>
                    <a:pt x="0" y="45894"/>
                    <a:pt x="45894" y="0"/>
                    <a:pt x="102278" y="0"/>
                  </a:cubicBezTo>
                  <a:cubicBezTo>
                    <a:pt x="158663" y="0"/>
                    <a:pt x="204557" y="45894"/>
                    <a:pt x="204557" y="102278"/>
                  </a:cubicBezTo>
                  <a:cubicBezTo>
                    <a:pt x="204557" y="158663"/>
                    <a:pt x="158663" y="204557"/>
                    <a:pt x="102278" y="204557"/>
                  </a:cubicBezTo>
                  <a:close/>
                  <a:moveTo>
                    <a:pt x="102278" y="36988"/>
                  </a:moveTo>
                  <a:cubicBezTo>
                    <a:pt x="66293" y="36988"/>
                    <a:pt x="36988" y="66273"/>
                    <a:pt x="36988" y="102278"/>
                  </a:cubicBezTo>
                  <a:cubicBezTo>
                    <a:pt x="36988" y="138283"/>
                    <a:pt x="66273" y="167569"/>
                    <a:pt x="102278" y="167569"/>
                  </a:cubicBezTo>
                  <a:cubicBezTo>
                    <a:pt x="138283" y="167569"/>
                    <a:pt x="167569" y="138283"/>
                    <a:pt x="167569" y="102278"/>
                  </a:cubicBezTo>
                  <a:cubicBezTo>
                    <a:pt x="167569" y="66273"/>
                    <a:pt x="138283" y="36988"/>
                    <a:pt x="102278"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4" name="Google Shape;104;p13"/>
            <p:cNvSpPr/>
            <p:nvPr/>
          </p:nvSpPr>
          <p:spPr>
            <a:xfrm>
              <a:off x="2113020" y="2104284"/>
              <a:ext cx="379025" cy="142375"/>
            </a:xfrm>
            <a:custGeom>
              <a:avLst/>
              <a:gdLst/>
              <a:ahLst/>
              <a:cxnLst/>
              <a:rect l="l" t="t" r="r" b="b"/>
              <a:pathLst>
                <a:path w="379025" h="142375" extrusionOk="0">
                  <a:moveTo>
                    <a:pt x="360491" y="142375"/>
                  </a:moveTo>
                  <a:cubicBezTo>
                    <a:pt x="350262" y="142375"/>
                    <a:pt x="341997" y="134091"/>
                    <a:pt x="341997" y="123881"/>
                  </a:cubicBezTo>
                  <a:cubicBezTo>
                    <a:pt x="341997" y="78710"/>
                    <a:pt x="307316" y="41461"/>
                    <a:pt x="263188" y="37369"/>
                  </a:cubicBezTo>
                  <a:cubicBezTo>
                    <a:pt x="243931" y="57448"/>
                    <a:pt x="217595" y="68801"/>
                    <a:pt x="189493" y="68801"/>
                  </a:cubicBezTo>
                  <a:cubicBezTo>
                    <a:pt x="161391" y="68801"/>
                    <a:pt x="135054" y="57448"/>
                    <a:pt x="115798" y="37369"/>
                  </a:cubicBezTo>
                  <a:cubicBezTo>
                    <a:pt x="71669" y="41441"/>
                    <a:pt x="36988" y="78690"/>
                    <a:pt x="36988" y="123881"/>
                  </a:cubicBezTo>
                  <a:cubicBezTo>
                    <a:pt x="36988" y="134091"/>
                    <a:pt x="28704" y="142375"/>
                    <a:pt x="18494" y="142375"/>
                  </a:cubicBezTo>
                  <a:cubicBezTo>
                    <a:pt x="8284" y="142375"/>
                    <a:pt x="0" y="134091"/>
                    <a:pt x="0" y="123881"/>
                  </a:cubicBezTo>
                  <a:cubicBezTo>
                    <a:pt x="0" y="55582"/>
                    <a:pt x="55562" y="0"/>
                    <a:pt x="123881" y="0"/>
                  </a:cubicBezTo>
                  <a:cubicBezTo>
                    <a:pt x="129538" y="0"/>
                    <a:pt x="134873" y="2588"/>
                    <a:pt x="138384" y="7000"/>
                  </a:cubicBezTo>
                  <a:cubicBezTo>
                    <a:pt x="150880" y="22746"/>
                    <a:pt x="169514" y="31793"/>
                    <a:pt x="189513" y="31793"/>
                  </a:cubicBezTo>
                  <a:cubicBezTo>
                    <a:pt x="209511" y="31793"/>
                    <a:pt x="228145" y="22746"/>
                    <a:pt x="240642" y="7000"/>
                  </a:cubicBezTo>
                  <a:cubicBezTo>
                    <a:pt x="244152" y="2567"/>
                    <a:pt x="249488" y="0"/>
                    <a:pt x="255144" y="0"/>
                  </a:cubicBezTo>
                  <a:cubicBezTo>
                    <a:pt x="323443" y="0"/>
                    <a:pt x="379025" y="55562"/>
                    <a:pt x="379025" y="123881"/>
                  </a:cubicBezTo>
                  <a:cubicBezTo>
                    <a:pt x="379025" y="134091"/>
                    <a:pt x="370741" y="142375"/>
                    <a:pt x="360531" y="14237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5" name="Google Shape;105;p13"/>
            <p:cNvSpPr/>
            <p:nvPr/>
          </p:nvSpPr>
          <p:spPr>
            <a:xfrm>
              <a:off x="2371233" y="2209671"/>
              <a:ext cx="204556" cy="204556"/>
            </a:xfrm>
            <a:custGeom>
              <a:avLst/>
              <a:gdLst/>
              <a:ahLst/>
              <a:cxnLst/>
              <a:rect l="l" t="t" r="r" b="b"/>
              <a:pathLst>
                <a:path w="204556" h="204556" extrusionOk="0">
                  <a:moveTo>
                    <a:pt x="102278" y="204557"/>
                  </a:moveTo>
                  <a:cubicBezTo>
                    <a:pt x="45894" y="204557"/>
                    <a:pt x="0" y="158663"/>
                    <a:pt x="0" y="102278"/>
                  </a:cubicBezTo>
                  <a:cubicBezTo>
                    <a:pt x="0" y="45894"/>
                    <a:pt x="45894" y="0"/>
                    <a:pt x="102278" y="0"/>
                  </a:cubicBezTo>
                  <a:cubicBezTo>
                    <a:pt x="158663" y="0"/>
                    <a:pt x="204557" y="45894"/>
                    <a:pt x="204557" y="102278"/>
                  </a:cubicBezTo>
                  <a:cubicBezTo>
                    <a:pt x="204557" y="158663"/>
                    <a:pt x="158663" y="204557"/>
                    <a:pt x="102278" y="204557"/>
                  </a:cubicBezTo>
                  <a:close/>
                  <a:moveTo>
                    <a:pt x="102278" y="36988"/>
                  </a:moveTo>
                  <a:cubicBezTo>
                    <a:pt x="66293" y="36988"/>
                    <a:pt x="37008" y="66273"/>
                    <a:pt x="37008" y="102278"/>
                  </a:cubicBezTo>
                  <a:cubicBezTo>
                    <a:pt x="37008" y="138283"/>
                    <a:pt x="66293" y="167569"/>
                    <a:pt x="102278" y="167569"/>
                  </a:cubicBezTo>
                  <a:cubicBezTo>
                    <a:pt x="138263" y="167569"/>
                    <a:pt x="167569" y="138283"/>
                    <a:pt x="167569" y="102278"/>
                  </a:cubicBezTo>
                  <a:cubicBezTo>
                    <a:pt x="167569" y="66273"/>
                    <a:pt x="138283" y="36988"/>
                    <a:pt x="102278"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6" name="Google Shape;106;p13"/>
            <p:cNvSpPr/>
            <p:nvPr/>
          </p:nvSpPr>
          <p:spPr>
            <a:xfrm>
              <a:off x="2284018" y="2345427"/>
              <a:ext cx="379025" cy="142375"/>
            </a:xfrm>
            <a:custGeom>
              <a:avLst/>
              <a:gdLst/>
              <a:ahLst/>
              <a:cxnLst/>
              <a:rect l="l" t="t" r="r" b="b"/>
              <a:pathLst>
                <a:path w="379025" h="142375" extrusionOk="0">
                  <a:moveTo>
                    <a:pt x="360491" y="142375"/>
                  </a:moveTo>
                  <a:cubicBezTo>
                    <a:pt x="350262" y="142375"/>
                    <a:pt x="341997" y="134091"/>
                    <a:pt x="341997" y="123881"/>
                  </a:cubicBezTo>
                  <a:cubicBezTo>
                    <a:pt x="341997" y="78710"/>
                    <a:pt x="307316" y="41461"/>
                    <a:pt x="263188" y="37389"/>
                  </a:cubicBezTo>
                  <a:cubicBezTo>
                    <a:pt x="243931" y="57468"/>
                    <a:pt x="217575" y="68821"/>
                    <a:pt x="189493" y="68821"/>
                  </a:cubicBezTo>
                  <a:cubicBezTo>
                    <a:pt x="161411" y="68821"/>
                    <a:pt x="135054" y="57468"/>
                    <a:pt x="115798" y="37389"/>
                  </a:cubicBezTo>
                  <a:cubicBezTo>
                    <a:pt x="71669" y="41461"/>
                    <a:pt x="36988" y="78710"/>
                    <a:pt x="36988" y="123881"/>
                  </a:cubicBezTo>
                  <a:cubicBezTo>
                    <a:pt x="36988" y="134111"/>
                    <a:pt x="28704" y="142375"/>
                    <a:pt x="18494" y="142375"/>
                  </a:cubicBezTo>
                  <a:cubicBezTo>
                    <a:pt x="8284" y="142375"/>
                    <a:pt x="0" y="134091"/>
                    <a:pt x="0" y="123881"/>
                  </a:cubicBezTo>
                  <a:cubicBezTo>
                    <a:pt x="0" y="55582"/>
                    <a:pt x="55562" y="0"/>
                    <a:pt x="123881" y="0"/>
                  </a:cubicBezTo>
                  <a:cubicBezTo>
                    <a:pt x="129538" y="0"/>
                    <a:pt x="134873" y="2567"/>
                    <a:pt x="138384" y="7000"/>
                  </a:cubicBezTo>
                  <a:cubicBezTo>
                    <a:pt x="150880" y="22766"/>
                    <a:pt x="169514" y="31793"/>
                    <a:pt x="189513" y="31793"/>
                  </a:cubicBezTo>
                  <a:cubicBezTo>
                    <a:pt x="209511" y="31793"/>
                    <a:pt x="228145" y="22746"/>
                    <a:pt x="240642" y="7000"/>
                  </a:cubicBezTo>
                  <a:cubicBezTo>
                    <a:pt x="244152" y="2567"/>
                    <a:pt x="249488" y="0"/>
                    <a:pt x="255144" y="0"/>
                  </a:cubicBezTo>
                  <a:cubicBezTo>
                    <a:pt x="323443" y="0"/>
                    <a:pt x="379025" y="55562"/>
                    <a:pt x="379025" y="123881"/>
                  </a:cubicBezTo>
                  <a:cubicBezTo>
                    <a:pt x="379025" y="134111"/>
                    <a:pt x="370741" y="142375"/>
                    <a:pt x="360531" y="14237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7" name="Google Shape;107;p13"/>
            <p:cNvSpPr/>
            <p:nvPr/>
          </p:nvSpPr>
          <p:spPr>
            <a:xfrm>
              <a:off x="1636991" y="1542806"/>
              <a:ext cx="989004" cy="598485"/>
            </a:xfrm>
            <a:custGeom>
              <a:avLst/>
              <a:gdLst/>
              <a:ahLst/>
              <a:cxnLst/>
              <a:rect l="l" t="t" r="r" b="b"/>
              <a:pathLst>
                <a:path w="989004" h="598485" extrusionOk="0">
                  <a:moveTo>
                    <a:pt x="970510" y="598485"/>
                  </a:moveTo>
                  <a:lnTo>
                    <a:pt x="878663" y="598485"/>
                  </a:lnTo>
                  <a:cubicBezTo>
                    <a:pt x="868433" y="598485"/>
                    <a:pt x="860169" y="590201"/>
                    <a:pt x="860169" y="579991"/>
                  </a:cubicBezTo>
                  <a:cubicBezTo>
                    <a:pt x="860169" y="569782"/>
                    <a:pt x="868453" y="561498"/>
                    <a:pt x="878663" y="561498"/>
                  </a:cubicBezTo>
                  <a:lnTo>
                    <a:pt x="952016" y="561498"/>
                  </a:lnTo>
                  <a:lnTo>
                    <a:pt x="952016" y="37008"/>
                  </a:lnTo>
                  <a:lnTo>
                    <a:pt x="36988" y="37008"/>
                  </a:lnTo>
                  <a:lnTo>
                    <a:pt x="36988" y="561477"/>
                  </a:lnTo>
                  <a:lnTo>
                    <a:pt x="110342" y="561477"/>
                  </a:lnTo>
                  <a:cubicBezTo>
                    <a:pt x="120572" y="561477"/>
                    <a:pt x="128836" y="569762"/>
                    <a:pt x="128836" y="579971"/>
                  </a:cubicBezTo>
                  <a:cubicBezTo>
                    <a:pt x="128836" y="590181"/>
                    <a:pt x="120552" y="598465"/>
                    <a:pt x="110342" y="598465"/>
                  </a:cubicBezTo>
                  <a:lnTo>
                    <a:pt x="18494" y="598465"/>
                  </a:lnTo>
                  <a:cubicBezTo>
                    <a:pt x="8264" y="598465"/>
                    <a:pt x="0" y="590181"/>
                    <a:pt x="0" y="579971"/>
                  </a:cubicBezTo>
                  <a:lnTo>
                    <a:pt x="0" y="18494"/>
                  </a:lnTo>
                  <a:cubicBezTo>
                    <a:pt x="0" y="8264"/>
                    <a:pt x="8284" y="0"/>
                    <a:pt x="18494" y="0"/>
                  </a:cubicBezTo>
                  <a:lnTo>
                    <a:pt x="970510" y="0"/>
                  </a:lnTo>
                  <a:cubicBezTo>
                    <a:pt x="980740" y="0"/>
                    <a:pt x="989004" y="8284"/>
                    <a:pt x="989004" y="18494"/>
                  </a:cubicBezTo>
                  <a:lnTo>
                    <a:pt x="989004" y="579971"/>
                  </a:lnTo>
                  <a:cubicBezTo>
                    <a:pt x="989004" y="590181"/>
                    <a:pt x="980720" y="598465"/>
                    <a:pt x="970510" y="59846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8" name="Google Shape;108;p13"/>
            <p:cNvSpPr/>
            <p:nvPr/>
          </p:nvSpPr>
          <p:spPr>
            <a:xfrm>
              <a:off x="1710867" y="1618367"/>
              <a:ext cx="841253" cy="433945"/>
            </a:xfrm>
            <a:custGeom>
              <a:avLst/>
              <a:gdLst/>
              <a:ahLst/>
              <a:cxnLst/>
              <a:rect l="l" t="t" r="r" b="b"/>
              <a:pathLst>
                <a:path w="841253" h="433945" extrusionOk="0">
                  <a:moveTo>
                    <a:pt x="822759" y="433925"/>
                  </a:moveTo>
                  <a:cubicBezTo>
                    <a:pt x="812550" y="433925"/>
                    <a:pt x="804266" y="425641"/>
                    <a:pt x="804266" y="415432"/>
                  </a:cubicBezTo>
                  <a:lnTo>
                    <a:pt x="804266" y="36988"/>
                  </a:lnTo>
                  <a:lnTo>
                    <a:pt x="36988" y="36988"/>
                  </a:lnTo>
                  <a:lnTo>
                    <a:pt x="36988" y="415432"/>
                  </a:lnTo>
                  <a:cubicBezTo>
                    <a:pt x="36988" y="425661"/>
                    <a:pt x="28704" y="433925"/>
                    <a:pt x="18494" y="433925"/>
                  </a:cubicBezTo>
                  <a:cubicBezTo>
                    <a:pt x="8284" y="433925"/>
                    <a:pt x="0" y="425641"/>
                    <a:pt x="0" y="415432"/>
                  </a:cubicBezTo>
                  <a:lnTo>
                    <a:pt x="0" y="18494"/>
                  </a:lnTo>
                  <a:cubicBezTo>
                    <a:pt x="0" y="8264"/>
                    <a:pt x="8284" y="0"/>
                    <a:pt x="18494" y="0"/>
                  </a:cubicBezTo>
                  <a:lnTo>
                    <a:pt x="822759" y="0"/>
                  </a:lnTo>
                  <a:cubicBezTo>
                    <a:pt x="832989" y="0"/>
                    <a:pt x="841253" y="8284"/>
                    <a:pt x="841253" y="18494"/>
                  </a:cubicBezTo>
                  <a:lnTo>
                    <a:pt x="841253" y="415452"/>
                  </a:lnTo>
                  <a:cubicBezTo>
                    <a:pt x="841253" y="425681"/>
                    <a:pt x="832969" y="433946"/>
                    <a:pt x="822759" y="43394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grpSp>
        <p:nvGrpSpPr>
          <p:cNvPr id="109" name="Google Shape;109;p13"/>
          <p:cNvGrpSpPr/>
          <p:nvPr/>
        </p:nvGrpSpPr>
        <p:grpSpPr>
          <a:xfrm>
            <a:off x="3442456" y="4195612"/>
            <a:ext cx="775982" cy="1017427"/>
            <a:chOff x="4730593" y="2894990"/>
            <a:chExt cx="775982" cy="1017427"/>
          </a:xfrm>
        </p:grpSpPr>
        <p:sp>
          <p:nvSpPr>
            <p:cNvPr id="110" name="Google Shape;110;p13"/>
            <p:cNvSpPr/>
            <p:nvPr/>
          </p:nvSpPr>
          <p:spPr>
            <a:xfrm>
              <a:off x="4730593" y="2894990"/>
              <a:ext cx="775922" cy="1017427"/>
            </a:xfrm>
            <a:custGeom>
              <a:avLst/>
              <a:gdLst/>
              <a:ahLst/>
              <a:cxnLst/>
              <a:rect l="l" t="t" r="r" b="b"/>
              <a:pathLst>
                <a:path w="775922" h="1017427" extrusionOk="0">
                  <a:moveTo>
                    <a:pt x="387992" y="1017427"/>
                  </a:moveTo>
                  <a:cubicBezTo>
                    <a:pt x="174048" y="1017427"/>
                    <a:pt x="0" y="843380"/>
                    <a:pt x="0" y="629436"/>
                  </a:cubicBezTo>
                  <a:cubicBezTo>
                    <a:pt x="0" y="534419"/>
                    <a:pt x="34280" y="444035"/>
                    <a:pt x="96883" y="373068"/>
                  </a:cubicBezTo>
                  <a:lnTo>
                    <a:pt x="62843" y="331647"/>
                  </a:lnTo>
                  <a:cubicBezTo>
                    <a:pt x="41280" y="305391"/>
                    <a:pt x="45091" y="266477"/>
                    <a:pt x="71328" y="244914"/>
                  </a:cubicBezTo>
                  <a:cubicBezTo>
                    <a:pt x="97585" y="223331"/>
                    <a:pt x="136498" y="227162"/>
                    <a:pt x="158081" y="253419"/>
                  </a:cubicBezTo>
                  <a:lnTo>
                    <a:pt x="191960" y="294659"/>
                  </a:lnTo>
                  <a:cubicBezTo>
                    <a:pt x="231796" y="271271"/>
                    <a:pt x="274922" y="255425"/>
                    <a:pt x="320595" y="247462"/>
                  </a:cubicBezTo>
                  <a:lnTo>
                    <a:pt x="320595" y="161190"/>
                  </a:lnTo>
                  <a:cubicBezTo>
                    <a:pt x="303144" y="143519"/>
                    <a:pt x="293275" y="119749"/>
                    <a:pt x="293275" y="94676"/>
                  </a:cubicBezTo>
                  <a:cubicBezTo>
                    <a:pt x="293275" y="42464"/>
                    <a:pt x="335759" y="0"/>
                    <a:pt x="387972" y="0"/>
                  </a:cubicBezTo>
                  <a:cubicBezTo>
                    <a:pt x="440184" y="0"/>
                    <a:pt x="482648" y="42484"/>
                    <a:pt x="482648" y="94676"/>
                  </a:cubicBezTo>
                  <a:cubicBezTo>
                    <a:pt x="482648" y="119749"/>
                    <a:pt x="472799" y="143519"/>
                    <a:pt x="455328" y="161190"/>
                  </a:cubicBezTo>
                  <a:lnTo>
                    <a:pt x="455328" y="247462"/>
                  </a:lnTo>
                  <a:cubicBezTo>
                    <a:pt x="501001" y="255445"/>
                    <a:pt x="544147" y="271271"/>
                    <a:pt x="583963" y="294659"/>
                  </a:cubicBezTo>
                  <a:lnTo>
                    <a:pt x="617842" y="253419"/>
                  </a:lnTo>
                  <a:cubicBezTo>
                    <a:pt x="639405" y="227183"/>
                    <a:pt x="678298" y="223351"/>
                    <a:pt x="704575" y="244914"/>
                  </a:cubicBezTo>
                  <a:cubicBezTo>
                    <a:pt x="730831" y="266497"/>
                    <a:pt x="734643" y="305411"/>
                    <a:pt x="713080" y="331647"/>
                  </a:cubicBezTo>
                  <a:lnTo>
                    <a:pt x="679040" y="373068"/>
                  </a:lnTo>
                  <a:cubicBezTo>
                    <a:pt x="741643" y="444015"/>
                    <a:pt x="775923" y="534419"/>
                    <a:pt x="775923" y="629436"/>
                  </a:cubicBezTo>
                  <a:cubicBezTo>
                    <a:pt x="775923" y="843380"/>
                    <a:pt x="601875" y="1017427"/>
                    <a:pt x="387931" y="1017427"/>
                  </a:cubicBezTo>
                  <a:close/>
                  <a:moveTo>
                    <a:pt x="110442" y="267921"/>
                  </a:moveTo>
                  <a:cubicBezTo>
                    <a:pt x="104946" y="267921"/>
                    <a:pt x="99410" y="269747"/>
                    <a:pt x="94837" y="273518"/>
                  </a:cubicBezTo>
                  <a:cubicBezTo>
                    <a:pt x="84346" y="282143"/>
                    <a:pt x="82822" y="297688"/>
                    <a:pt x="91447" y="308179"/>
                  </a:cubicBezTo>
                  <a:lnTo>
                    <a:pt x="135696" y="362036"/>
                  </a:lnTo>
                  <a:cubicBezTo>
                    <a:pt x="141653" y="369277"/>
                    <a:pt x="141232" y="379828"/>
                    <a:pt x="134753" y="386588"/>
                  </a:cubicBezTo>
                  <a:cubicBezTo>
                    <a:pt x="71729" y="452279"/>
                    <a:pt x="37008" y="538531"/>
                    <a:pt x="37008" y="629456"/>
                  </a:cubicBezTo>
                  <a:cubicBezTo>
                    <a:pt x="37008" y="822980"/>
                    <a:pt x="194467" y="980439"/>
                    <a:pt x="387992" y="980439"/>
                  </a:cubicBezTo>
                  <a:cubicBezTo>
                    <a:pt x="581516" y="980439"/>
                    <a:pt x="738975" y="822980"/>
                    <a:pt x="738975" y="629456"/>
                  </a:cubicBezTo>
                  <a:cubicBezTo>
                    <a:pt x="738975" y="538551"/>
                    <a:pt x="704254" y="452299"/>
                    <a:pt x="641230" y="386588"/>
                  </a:cubicBezTo>
                  <a:cubicBezTo>
                    <a:pt x="634751" y="379828"/>
                    <a:pt x="634330" y="369277"/>
                    <a:pt x="640287" y="362036"/>
                  </a:cubicBezTo>
                  <a:lnTo>
                    <a:pt x="684536" y="308179"/>
                  </a:lnTo>
                  <a:cubicBezTo>
                    <a:pt x="693162" y="297688"/>
                    <a:pt x="691637" y="282143"/>
                    <a:pt x="681146" y="273518"/>
                  </a:cubicBezTo>
                  <a:cubicBezTo>
                    <a:pt x="670636" y="264893"/>
                    <a:pt x="655090" y="266417"/>
                    <a:pt x="646486" y="276908"/>
                  </a:cubicBezTo>
                  <a:lnTo>
                    <a:pt x="602357" y="330624"/>
                  </a:lnTo>
                  <a:cubicBezTo>
                    <a:pt x="596379" y="337885"/>
                    <a:pt x="585929" y="339530"/>
                    <a:pt x="578026" y="334415"/>
                  </a:cubicBezTo>
                  <a:cubicBezTo>
                    <a:pt x="534439" y="306273"/>
                    <a:pt x="486118" y="288521"/>
                    <a:pt x="434427" y="281662"/>
                  </a:cubicBezTo>
                  <a:cubicBezTo>
                    <a:pt x="425240" y="280438"/>
                    <a:pt x="418360" y="272595"/>
                    <a:pt x="418360" y="263328"/>
                  </a:cubicBezTo>
                  <a:lnTo>
                    <a:pt x="418360" y="153107"/>
                  </a:lnTo>
                  <a:cubicBezTo>
                    <a:pt x="418360" y="147631"/>
                    <a:pt x="420787" y="142435"/>
                    <a:pt x="424979" y="138925"/>
                  </a:cubicBezTo>
                  <a:cubicBezTo>
                    <a:pt x="438118" y="127913"/>
                    <a:pt x="445660" y="111786"/>
                    <a:pt x="445660" y="94696"/>
                  </a:cubicBezTo>
                  <a:cubicBezTo>
                    <a:pt x="445660" y="62883"/>
                    <a:pt x="419784" y="37008"/>
                    <a:pt x="387972" y="37008"/>
                  </a:cubicBezTo>
                  <a:cubicBezTo>
                    <a:pt x="356159" y="37008"/>
                    <a:pt x="330283" y="62883"/>
                    <a:pt x="330283" y="94696"/>
                  </a:cubicBezTo>
                  <a:cubicBezTo>
                    <a:pt x="330283" y="111786"/>
                    <a:pt x="337825" y="127913"/>
                    <a:pt x="350963" y="138925"/>
                  </a:cubicBezTo>
                  <a:cubicBezTo>
                    <a:pt x="355156" y="142435"/>
                    <a:pt x="357583" y="147631"/>
                    <a:pt x="357583" y="153107"/>
                  </a:cubicBezTo>
                  <a:lnTo>
                    <a:pt x="357583" y="263328"/>
                  </a:lnTo>
                  <a:cubicBezTo>
                    <a:pt x="357583" y="272595"/>
                    <a:pt x="350703" y="280458"/>
                    <a:pt x="341516" y="281662"/>
                  </a:cubicBezTo>
                  <a:cubicBezTo>
                    <a:pt x="289825" y="288521"/>
                    <a:pt x="241524" y="306273"/>
                    <a:pt x="197937" y="334415"/>
                  </a:cubicBezTo>
                  <a:cubicBezTo>
                    <a:pt x="190034" y="339510"/>
                    <a:pt x="179584" y="337865"/>
                    <a:pt x="173606" y="330624"/>
                  </a:cubicBezTo>
                  <a:lnTo>
                    <a:pt x="129478" y="276908"/>
                  </a:lnTo>
                  <a:cubicBezTo>
                    <a:pt x="124623" y="270990"/>
                    <a:pt x="117543" y="267921"/>
                    <a:pt x="110422" y="26792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1" name="Google Shape;111;p13"/>
            <p:cNvSpPr/>
            <p:nvPr/>
          </p:nvSpPr>
          <p:spPr>
            <a:xfrm>
              <a:off x="5023889" y="2971192"/>
              <a:ext cx="98455" cy="111765"/>
            </a:xfrm>
            <a:custGeom>
              <a:avLst/>
              <a:gdLst/>
              <a:ahLst/>
              <a:cxnLst/>
              <a:rect l="l" t="t" r="r" b="b"/>
              <a:pathLst>
                <a:path w="98455" h="111765" extrusionOk="0">
                  <a:moveTo>
                    <a:pt x="79993" y="111766"/>
                  </a:moveTo>
                  <a:cubicBezTo>
                    <a:pt x="78810" y="111766"/>
                    <a:pt x="77627" y="111646"/>
                    <a:pt x="76423" y="111425"/>
                  </a:cubicBezTo>
                  <a:cubicBezTo>
                    <a:pt x="32154" y="102760"/>
                    <a:pt x="0" y="63686"/>
                    <a:pt x="0" y="18494"/>
                  </a:cubicBezTo>
                  <a:cubicBezTo>
                    <a:pt x="0" y="8264"/>
                    <a:pt x="8284" y="0"/>
                    <a:pt x="18494" y="0"/>
                  </a:cubicBezTo>
                  <a:cubicBezTo>
                    <a:pt x="28704" y="0"/>
                    <a:pt x="36988" y="8284"/>
                    <a:pt x="36988" y="18494"/>
                  </a:cubicBezTo>
                  <a:cubicBezTo>
                    <a:pt x="36988" y="46014"/>
                    <a:pt x="56565" y="69824"/>
                    <a:pt x="83504" y="75099"/>
                  </a:cubicBezTo>
                  <a:cubicBezTo>
                    <a:pt x="93533" y="77065"/>
                    <a:pt x="100072" y="86773"/>
                    <a:pt x="98106" y="96802"/>
                  </a:cubicBezTo>
                  <a:cubicBezTo>
                    <a:pt x="96381" y="105628"/>
                    <a:pt x="88639" y="111766"/>
                    <a:pt x="79973" y="11176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2" name="Google Shape;112;p13"/>
            <p:cNvSpPr/>
            <p:nvPr/>
          </p:nvSpPr>
          <p:spPr>
            <a:xfrm>
              <a:off x="5100091" y="3278829"/>
              <a:ext cx="36987" cy="100232"/>
            </a:xfrm>
            <a:custGeom>
              <a:avLst/>
              <a:gdLst/>
              <a:ahLst/>
              <a:cxnLst/>
              <a:rect l="l" t="t" r="r" b="b"/>
              <a:pathLst>
                <a:path w="36987" h="100232" extrusionOk="0">
                  <a:moveTo>
                    <a:pt x="18494" y="100232"/>
                  </a:moveTo>
                  <a:cubicBezTo>
                    <a:pt x="8264" y="100232"/>
                    <a:pt x="0" y="91948"/>
                    <a:pt x="0" y="81738"/>
                  </a:cubicBezTo>
                  <a:lnTo>
                    <a:pt x="0" y="18494"/>
                  </a:lnTo>
                  <a:cubicBezTo>
                    <a:pt x="0" y="8264"/>
                    <a:pt x="8284" y="0"/>
                    <a:pt x="18494" y="0"/>
                  </a:cubicBezTo>
                  <a:cubicBezTo>
                    <a:pt x="28704" y="0"/>
                    <a:pt x="36988" y="8284"/>
                    <a:pt x="36988" y="18494"/>
                  </a:cubicBezTo>
                  <a:lnTo>
                    <a:pt x="36988" y="81738"/>
                  </a:lnTo>
                  <a:cubicBezTo>
                    <a:pt x="36988" y="91968"/>
                    <a:pt x="28704" y="100232"/>
                    <a:pt x="18494" y="10023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3" name="Google Shape;113;p13"/>
            <p:cNvSpPr/>
            <p:nvPr/>
          </p:nvSpPr>
          <p:spPr>
            <a:xfrm>
              <a:off x="5263969" y="3505952"/>
              <a:ext cx="100252" cy="36987"/>
            </a:xfrm>
            <a:custGeom>
              <a:avLst/>
              <a:gdLst/>
              <a:ahLst/>
              <a:cxnLst/>
              <a:rect l="l" t="t" r="r" b="b"/>
              <a:pathLst>
                <a:path w="100252" h="36987" extrusionOk="0">
                  <a:moveTo>
                    <a:pt x="81758" y="36988"/>
                  </a:moveTo>
                  <a:lnTo>
                    <a:pt x="18494" y="36988"/>
                  </a:lnTo>
                  <a:cubicBezTo>
                    <a:pt x="8264" y="36988"/>
                    <a:pt x="0" y="28704"/>
                    <a:pt x="0" y="18494"/>
                  </a:cubicBezTo>
                  <a:cubicBezTo>
                    <a:pt x="0" y="8284"/>
                    <a:pt x="8284" y="0"/>
                    <a:pt x="18494" y="0"/>
                  </a:cubicBezTo>
                  <a:lnTo>
                    <a:pt x="81758" y="0"/>
                  </a:lnTo>
                  <a:cubicBezTo>
                    <a:pt x="91988" y="0"/>
                    <a:pt x="100252" y="8284"/>
                    <a:pt x="100252" y="18494"/>
                  </a:cubicBezTo>
                  <a:cubicBezTo>
                    <a:pt x="100252" y="28704"/>
                    <a:pt x="91968" y="36988"/>
                    <a:pt x="81758"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4" name="Google Shape;114;p13"/>
            <p:cNvSpPr/>
            <p:nvPr/>
          </p:nvSpPr>
          <p:spPr>
            <a:xfrm>
              <a:off x="5100091" y="3669809"/>
              <a:ext cx="36987" cy="100252"/>
            </a:xfrm>
            <a:custGeom>
              <a:avLst/>
              <a:gdLst/>
              <a:ahLst/>
              <a:cxnLst/>
              <a:rect l="l" t="t" r="r" b="b"/>
              <a:pathLst>
                <a:path w="36987" h="100252" extrusionOk="0">
                  <a:moveTo>
                    <a:pt x="18494" y="100253"/>
                  </a:moveTo>
                  <a:cubicBezTo>
                    <a:pt x="8264" y="100253"/>
                    <a:pt x="0" y="91968"/>
                    <a:pt x="0" y="81758"/>
                  </a:cubicBezTo>
                  <a:lnTo>
                    <a:pt x="0" y="18494"/>
                  </a:lnTo>
                  <a:cubicBezTo>
                    <a:pt x="0" y="8264"/>
                    <a:pt x="8284" y="0"/>
                    <a:pt x="18494" y="0"/>
                  </a:cubicBezTo>
                  <a:cubicBezTo>
                    <a:pt x="28704" y="0"/>
                    <a:pt x="36988" y="8284"/>
                    <a:pt x="36988" y="18494"/>
                  </a:cubicBezTo>
                  <a:lnTo>
                    <a:pt x="36988" y="81758"/>
                  </a:lnTo>
                  <a:cubicBezTo>
                    <a:pt x="36988" y="91988"/>
                    <a:pt x="28704" y="100253"/>
                    <a:pt x="18494" y="10025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5" name="Google Shape;115;p13"/>
            <p:cNvSpPr/>
            <p:nvPr/>
          </p:nvSpPr>
          <p:spPr>
            <a:xfrm>
              <a:off x="4872969" y="3505952"/>
              <a:ext cx="100232" cy="36987"/>
            </a:xfrm>
            <a:custGeom>
              <a:avLst/>
              <a:gdLst/>
              <a:ahLst/>
              <a:cxnLst/>
              <a:rect l="l" t="t" r="r" b="b"/>
              <a:pathLst>
                <a:path w="100232" h="36987" extrusionOk="0">
                  <a:moveTo>
                    <a:pt x="81738" y="36988"/>
                  </a:moveTo>
                  <a:lnTo>
                    <a:pt x="18494" y="36988"/>
                  </a:lnTo>
                  <a:cubicBezTo>
                    <a:pt x="8264" y="36988"/>
                    <a:pt x="0" y="28704"/>
                    <a:pt x="0" y="18494"/>
                  </a:cubicBezTo>
                  <a:cubicBezTo>
                    <a:pt x="0" y="8284"/>
                    <a:pt x="8284" y="0"/>
                    <a:pt x="18494" y="0"/>
                  </a:cubicBezTo>
                  <a:lnTo>
                    <a:pt x="81738" y="0"/>
                  </a:lnTo>
                  <a:cubicBezTo>
                    <a:pt x="91968" y="0"/>
                    <a:pt x="100232" y="8284"/>
                    <a:pt x="100232" y="18494"/>
                  </a:cubicBezTo>
                  <a:cubicBezTo>
                    <a:pt x="100232" y="28704"/>
                    <a:pt x="91948" y="36988"/>
                    <a:pt x="81738"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6" name="Google Shape;116;p13"/>
            <p:cNvSpPr/>
            <p:nvPr/>
          </p:nvSpPr>
          <p:spPr>
            <a:xfrm>
              <a:off x="4808240" y="3214100"/>
              <a:ext cx="620690" cy="620670"/>
            </a:xfrm>
            <a:custGeom>
              <a:avLst/>
              <a:gdLst/>
              <a:ahLst/>
              <a:cxnLst/>
              <a:rect l="l" t="t" r="r" b="b"/>
              <a:pathLst>
                <a:path w="620690" h="620670" extrusionOk="0">
                  <a:moveTo>
                    <a:pt x="310345" y="620670"/>
                  </a:moveTo>
                  <a:cubicBezTo>
                    <a:pt x="139226" y="620670"/>
                    <a:pt x="0" y="481464"/>
                    <a:pt x="0" y="310325"/>
                  </a:cubicBezTo>
                  <a:cubicBezTo>
                    <a:pt x="0" y="139186"/>
                    <a:pt x="139226" y="0"/>
                    <a:pt x="310345" y="0"/>
                  </a:cubicBezTo>
                  <a:cubicBezTo>
                    <a:pt x="481464" y="0"/>
                    <a:pt x="620690" y="139226"/>
                    <a:pt x="620690" y="310325"/>
                  </a:cubicBezTo>
                  <a:cubicBezTo>
                    <a:pt x="620690" y="481424"/>
                    <a:pt x="481484" y="620670"/>
                    <a:pt x="310345" y="620670"/>
                  </a:cubicBezTo>
                  <a:close/>
                  <a:moveTo>
                    <a:pt x="310345" y="37008"/>
                  </a:moveTo>
                  <a:cubicBezTo>
                    <a:pt x="159626" y="37008"/>
                    <a:pt x="37008" y="159626"/>
                    <a:pt x="37008" y="310345"/>
                  </a:cubicBezTo>
                  <a:cubicBezTo>
                    <a:pt x="37008" y="461065"/>
                    <a:pt x="159626" y="583682"/>
                    <a:pt x="310345" y="583682"/>
                  </a:cubicBezTo>
                  <a:cubicBezTo>
                    <a:pt x="461065" y="583682"/>
                    <a:pt x="583682" y="461065"/>
                    <a:pt x="583682" y="310345"/>
                  </a:cubicBezTo>
                  <a:cubicBezTo>
                    <a:pt x="583682" y="159626"/>
                    <a:pt x="461065" y="37008"/>
                    <a:pt x="310345" y="3700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7" name="Google Shape;117;p13"/>
            <p:cNvSpPr/>
            <p:nvPr/>
          </p:nvSpPr>
          <p:spPr>
            <a:xfrm>
              <a:off x="5100091" y="3398418"/>
              <a:ext cx="144501" cy="144521"/>
            </a:xfrm>
            <a:custGeom>
              <a:avLst/>
              <a:gdLst/>
              <a:ahLst/>
              <a:cxnLst/>
              <a:rect l="l" t="t" r="r" b="b"/>
              <a:pathLst>
                <a:path w="144501" h="144521" extrusionOk="0">
                  <a:moveTo>
                    <a:pt x="18494" y="144521"/>
                  </a:moveTo>
                  <a:cubicBezTo>
                    <a:pt x="16107" y="144521"/>
                    <a:pt x="13720" y="144060"/>
                    <a:pt x="11413" y="143117"/>
                  </a:cubicBezTo>
                  <a:cubicBezTo>
                    <a:pt x="4493" y="140249"/>
                    <a:pt x="0" y="133509"/>
                    <a:pt x="0" y="126027"/>
                  </a:cubicBezTo>
                  <a:lnTo>
                    <a:pt x="0" y="47679"/>
                  </a:lnTo>
                  <a:cubicBezTo>
                    <a:pt x="0" y="37449"/>
                    <a:pt x="8284" y="29185"/>
                    <a:pt x="18494" y="29185"/>
                  </a:cubicBezTo>
                  <a:cubicBezTo>
                    <a:pt x="28704" y="29185"/>
                    <a:pt x="36988" y="37469"/>
                    <a:pt x="36988" y="47679"/>
                  </a:cubicBezTo>
                  <a:lnTo>
                    <a:pt x="36988" y="81357"/>
                  </a:lnTo>
                  <a:lnTo>
                    <a:pt x="112929" y="5416"/>
                  </a:lnTo>
                  <a:cubicBezTo>
                    <a:pt x="120150" y="-1805"/>
                    <a:pt x="131865" y="-1805"/>
                    <a:pt x="139086" y="5416"/>
                  </a:cubicBezTo>
                  <a:cubicBezTo>
                    <a:pt x="146307" y="12637"/>
                    <a:pt x="146307" y="24351"/>
                    <a:pt x="139086" y="31572"/>
                  </a:cubicBezTo>
                  <a:lnTo>
                    <a:pt x="31552" y="139106"/>
                  </a:lnTo>
                  <a:cubicBezTo>
                    <a:pt x="28022" y="142636"/>
                    <a:pt x="23288" y="144521"/>
                    <a:pt x="18474" y="14452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8" name="Google Shape;118;p13"/>
            <p:cNvSpPr/>
            <p:nvPr/>
          </p:nvSpPr>
          <p:spPr>
            <a:xfrm>
              <a:off x="4730613" y="3875429"/>
              <a:ext cx="775962" cy="36987"/>
            </a:xfrm>
            <a:custGeom>
              <a:avLst/>
              <a:gdLst/>
              <a:ahLst/>
              <a:cxnLst/>
              <a:rect l="l" t="t" r="r" b="b"/>
              <a:pathLst>
                <a:path w="775962" h="36987" extrusionOk="0">
                  <a:moveTo>
                    <a:pt x="757469" y="36988"/>
                  </a:moveTo>
                  <a:lnTo>
                    <a:pt x="18494" y="36988"/>
                  </a:lnTo>
                  <a:cubicBezTo>
                    <a:pt x="8264" y="36988"/>
                    <a:pt x="0" y="28704"/>
                    <a:pt x="0" y="18494"/>
                  </a:cubicBezTo>
                  <a:cubicBezTo>
                    <a:pt x="0" y="8284"/>
                    <a:pt x="8284" y="0"/>
                    <a:pt x="18494" y="0"/>
                  </a:cubicBezTo>
                  <a:lnTo>
                    <a:pt x="757469" y="0"/>
                  </a:lnTo>
                  <a:cubicBezTo>
                    <a:pt x="767699" y="0"/>
                    <a:pt x="775963" y="8284"/>
                    <a:pt x="775963" y="18494"/>
                  </a:cubicBezTo>
                  <a:cubicBezTo>
                    <a:pt x="775963" y="28704"/>
                    <a:pt x="767679" y="36988"/>
                    <a:pt x="757469"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grpSp>
        <p:nvGrpSpPr>
          <p:cNvPr id="119" name="Google Shape;119;p13"/>
          <p:cNvGrpSpPr/>
          <p:nvPr/>
        </p:nvGrpSpPr>
        <p:grpSpPr>
          <a:xfrm>
            <a:off x="3390474" y="2755552"/>
            <a:ext cx="879946" cy="1030412"/>
            <a:chOff x="1691530" y="5772595"/>
            <a:chExt cx="879946" cy="1030412"/>
          </a:xfrm>
        </p:grpSpPr>
        <p:sp>
          <p:nvSpPr>
            <p:cNvPr id="120" name="Google Shape;120;p13"/>
            <p:cNvSpPr/>
            <p:nvPr/>
          </p:nvSpPr>
          <p:spPr>
            <a:xfrm>
              <a:off x="1691530" y="5880116"/>
              <a:ext cx="767498" cy="922891"/>
            </a:xfrm>
            <a:custGeom>
              <a:avLst/>
              <a:gdLst/>
              <a:ahLst/>
              <a:cxnLst/>
              <a:rect l="l" t="t" r="r" b="b"/>
              <a:pathLst>
                <a:path w="767498" h="922891" extrusionOk="0">
                  <a:moveTo>
                    <a:pt x="749004" y="922871"/>
                  </a:moveTo>
                  <a:lnTo>
                    <a:pt x="18494" y="922871"/>
                  </a:lnTo>
                  <a:cubicBezTo>
                    <a:pt x="8264" y="922871"/>
                    <a:pt x="0" y="914587"/>
                    <a:pt x="0" y="904377"/>
                  </a:cubicBezTo>
                  <a:lnTo>
                    <a:pt x="0" y="18494"/>
                  </a:lnTo>
                  <a:cubicBezTo>
                    <a:pt x="0" y="8264"/>
                    <a:pt x="8284" y="0"/>
                    <a:pt x="18494" y="0"/>
                  </a:cubicBezTo>
                  <a:lnTo>
                    <a:pt x="587112" y="0"/>
                  </a:lnTo>
                  <a:cubicBezTo>
                    <a:pt x="592147" y="0"/>
                    <a:pt x="596961" y="2046"/>
                    <a:pt x="600451" y="5676"/>
                  </a:cubicBezTo>
                  <a:lnTo>
                    <a:pt x="762343" y="174248"/>
                  </a:lnTo>
                  <a:cubicBezTo>
                    <a:pt x="765653" y="177698"/>
                    <a:pt x="767498" y="182291"/>
                    <a:pt x="767498" y="187065"/>
                  </a:cubicBezTo>
                  <a:lnTo>
                    <a:pt x="767498" y="904397"/>
                  </a:lnTo>
                  <a:cubicBezTo>
                    <a:pt x="767498" y="914607"/>
                    <a:pt x="759214" y="922891"/>
                    <a:pt x="749004" y="922891"/>
                  </a:cubicBezTo>
                  <a:close/>
                  <a:moveTo>
                    <a:pt x="36988" y="885863"/>
                  </a:moveTo>
                  <a:lnTo>
                    <a:pt x="730490" y="885863"/>
                  </a:lnTo>
                  <a:lnTo>
                    <a:pt x="730490" y="194487"/>
                  </a:lnTo>
                  <a:lnTo>
                    <a:pt x="579209" y="36988"/>
                  </a:lnTo>
                  <a:lnTo>
                    <a:pt x="36988" y="36988"/>
                  </a:lnTo>
                  <a:lnTo>
                    <a:pt x="36988" y="88588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1" name="Google Shape;121;p13"/>
            <p:cNvSpPr/>
            <p:nvPr/>
          </p:nvSpPr>
          <p:spPr>
            <a:xfrm>
              <a:off x="1803978" y="5772622"/>
              <a:ext cx="767498" cy="922871"/>
            </a:xfrm>
            <a:custGeom>
              <a:avLst/>
              <a:gdLst/>
              <a:ahLst/>
              <a:cxnLst/>
              <a:rect l="l" t="t" r="r" b="b"/>
              <a:pathLst>
                <a:path w="767498" h="922871" extrusionOk="0">
                  <a:moveTo>
                    <a:pt x="748984" y="922852"/>
                  </a:moveTo>
                  <a:lnTo>
                    <a:pt x="636556" y="922852"/>
                  </a:lnTo>
                  <a:cubicBezTo>
                    <a:pt x="626327" y="922852"/>
                    <a:pt x="618062" y="914567"/>
                    <a:pt x="618062" y="904357"/>
                  </a:cubicBezTo>
                  <a:cubicBezTo>
                    <a:pt x="618062" y="894148"/>
                    <a:pt x="626347" y="885863"/>
                    <a:pt x="636556" y="885863"/>
                  </a:cubicBezTo>
                  <a:lnTo>
                    <a:pt x="730490" y="885863"/>
                  </a:lnTo>
                  <a:lnTo>
                    <a:pt x="730490" y="194487"/>
                  </a:lnTo>
                  <a:lnTo>
                    <a:pt x="579209" y="36988"/>
                  </a:lnTo>
                  <a:lnTo>
                    <a:pt x="36988" y="36988"/>
                  </a:lnTo>
                  <a:lnTo>
                    <a:pt x="36988" y="126008"/>
                  </a:lnTo>
                  <a:cubicBezTo>
                    <a:pt x="36988" y="136237"/>
                    <a:pt x="28704" y="144501"/>
                    <a:pt x="18494" y="144501"/>
                  </a:cubicBezTo>
                  <a:cubicBezTo>
                    <a:pt x="8284" y="144501"/>
                    <a:pt x="0" y="136217"/>
                    <a:pt x="0" y="126008"/>
                  </a:cubicBezTo>
                  <a:lnTo>
                    <a:pt x="0" y="18494"/>
                  </a:lnTo>
                  <a:cubicBezTo>
                    <a:pt x="0" y="8264"/>
                    <a:pt x="8284" y="0"/>
                    <a:pt x="18494" y="0"/>
                  </a:cubicBezTo>
                  <a:lnTo>
                    <a:pt x="587112" y="0"/>
                  </a:lnTo>
                  <a:cubicBezTo>
                    <a:pt x="592147" y="0"/>
                    <a:pt x="596961" y="2046"/>
                    <a:pt x="600451" y="5677"/>
                  </a:cubicBezTo>
                  <a:lnTo>
                    <a:pt x="762343" y="174248"/>
                  </a:lnTo>
                  <a:cubicBezTo>
                    <a:pt x="765653" y="177698"/>
                    <a:pt x="767498" y="182291"/>
                    <a:pt x="767498" y="187066"/>
                  </a:cubicBezTo>
                  <a:lnTo>
                    <a:pt x="767498" y="904377"/>
                  </a:lnTo>
                  <a:cubicBezTo>
                    <a:pt x="767498" y="914587"/>
                    <a:pt x="759214" y="922872"/>
                    <a:pt x="749004" y="9228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2" name="Google Shape;122;p13"/>
            <p:cNvSpPr/>
            <p:nvPr/>
          </p:nvSpPr>
          <p:spPr>
            <a:xfrm>
              <a:off x="2260149" y="5880109"/>
              <a:ext cx="198899" cy="205566"/>
            </a:xfrm>
            <a:custGeom>
              <a:avLst/>
              <a:gdLst/>
              <a:ahLst/>
              <a:cxnLst/>
              <a:rect l="l" t="t" r="r" b="b"/>
              <a:pathLst>
                <a:path w="198899" h="205566" extrusionOk="0">
                  <a:moveTo>
                    <a:pt x="180386" y="205566"/>
                  </a:moveTo>
                  <a:lnTo>
                    <a:pt x="18494" y="205566"/>
                  </a:lnTo>
                  <a:cubicBezTo>
                    <a:pt x="8264" y="205566"/>
                    <a:pt x="0" y="197282"/>
                    <a:pt x="0" y="187072"/>
                  </a:cubicBezTo>
                  <a:lnTo>
                    <a:pt x="0" y="18501"/>
                  </a:lnTo>
                  <a:cubicBezTo>
                    <a:pt x="0" y="10959"/>
                    <a:pt x="4593" y="4158"/>
                    <a:pt x="11594" y="1330"/>
                  </a:cubicBezTo>
                  <a:cubicBezTo>
                    <a:pt x="18614" y="-1478"/>
                    <a:pt x="26638" y="247"/>
                    <a:pt x="31853" y="5683"/>
                  </a:cubicBezTo>
                  <a:lnTo>
                    <a:pt x="193745" y="174255"/>
                  </a:lnTo>
                  <a:cubicBezTo>
                    <a:pt x="198880" y="179610"/>
                    <a:pt x="200324" y="187513"/>
                    <a:pt x="197416" y="194313"/>
                  </a:cubicBezTo>
                  <a:cubicBezTo>
                    <a:pt x="194507" y="201133"/>
                    <a:pt x="187808" y="205566"/>
                    <a:pt x="180406" y="205566"/>
                  </a:cubicBezTo>
                  <a:close/>
                  <a:moveTo>
                    <a:pt x="36988" y="168558"/>
                  </a:moveTo>
                  <a:lnTo>
                    <a:pt x="136959" y="168558"/>
                  </a:lnTo>
                  <a:lnTo>
                    <a:pt x="36988" y="64474"/>
                  </a:lnTo>
                  <a:lnTo>
                    <a:pt x="36988" y="16855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3" name="Google Shape;123;p13"/>
            <p:cNvSpPr/>
            <p:nvPr/>
          </p:nvSpPr>
          <p:spPr>
            <a:xfrm>
              <a:off x="2372577" y="5772595"/>
              <a:ext cx="198898" cy="205565"/>
            </a:xfrm>
            <a:custGeom>
              <a:avLst/>
              <a:gdLst/>
              <a:ahLst/>
              <a:cxnLst/>
              <a:rect l="l" t="t" r="r" b="b"/>
              <a:pathLst>
                <a:path w="198898" h="205565" extrusionOk="0">
                  <a:moveTo>
                    <a:pt x="180386" y="205546"/>
                  </a:moveTo>
                  <a:lnTo>
                    <a:pt x="99430" y="205546"/>
                  </a:lnTo>
                  <a:cubicBezTo>
                    <a:pt x="89200" y="205546"/>
                    <a:pt x="80936" y="197262"/>
                    <a:pt x="80936" y="187052"/>
                  </a:cubicBezTo>
                  <a:cubicBezTo>
                    <a:pt x="80936" y="176842"/>
                    <a:pt x="89220" y="168558"/>
                    <a:pt x="99430" y="168558"/>
                  </a:cubicBezTo>
                  <a:lnTo>
                    <a:pt x="136959" y="168558"/>
                  </a:lnTo>
                  <a:lnTo>
                    <a:pt x="36988" y="64474"/>
                  </a:lnTo>
                  <a:lnTo>
                    <a:pt x="36988" y="102786"/>
                  </a:lnTo>
                  <a:cubicBezTo>
                    <a:pt x="36988" y="113016"/>
                    <a:pt x="28704" y="121280"/>
                    <a:pt x="18494" y="121280"/>
                  </a:cubicBezTo>
                  <a:cubicBezTo>
                    <a:pt x="8284" y="121280"/>
                    <a:pt x="0" y="112996"/>
                    <a:pt x="0" y="102786"/>
                  </a:cubicBezTo>
                  <a:lnTo>
                    <a:pt x="0" y="18500"/>
                  </a:lnTo>
                  <a:cubicBezTo>
                    <a:pt x="0" y="10958"/>
                    <a:pt x="4593" y="4159"/>
                    <a:pt x="11594" y="1330"/>
                  </a:cubicBezTo>
                  <a:cubicBezTo>
                    <a:pt x="18614" y="-1478"/>
                    <a:pt x="26618" y="247"/>
                    <a:pt x="31853" y="5683"/>
                  </a:cubicBezTo>
                  <a:lnTo>
                    <a:pt x="193745" y="174254"/>
                  </a:lnTo>
                  <a:cubicBezTo>
                    <a:pt x="198880" y="179610"/>
                    <a:pt x="200324" y="187513"/>
                    <a:pt x="197416" y="194313"/>
                  </a:cubicBezTo>
                  <a:cubicBezTo>
                    <a:pt x="194507" y="201133"/>
                    <a:pt x="187808" y="205566"/>
                    <a:pt x="180386" y="2055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4" name="Google Shape;124;p13"/>
            <p:cNvSpPr/>
            <p:nvPr/>
          </p:nvSpPr>
          <p:spPr>
            <a:xfrm>
              <a:off x="1803958" y="6167470"/>
              <a:ext cx="380890" cy="231719"/>
            </a:xfrm>
            <a:custGeom>
              <a:avLst/>
              <a:gdLst/>
              <a:ahLst/>
              <a:cxnLst/>
              <a:rect l="l" t="t" r="r" b="b"/>
              <a:pathLst>
                <a:path w="380890" h="231719" extrusionOk="0">
                  <a:moveTo>
                    <a:pt x="362417" y="231719"/>
                  </a:moveTo>
                  <a:lnTo>
                    <a:pt x="18494" y="231719"/>
                  </a:lnTo>
                  <a:cubicBezTo>
                    <a:pt x="8264" y="231719"/>
                    <a:pt x="0" y="223435"/>
                    <a:pt x="0" y="213226"/>
                  </a:cubicBezTo>
                  <a:lnTo>
                    <a:pt x="0" y="141356"/>
                  </a:lnTo>
                  <a:cubicBezTo>
                    <a:pt x="0" y="90407"/>
                    <a:pt x="20339" y="40883"/>
                    <a:pt x="55783" y="5420"/>
                  </a:cubicBezTo>
                  <a:cubicBezTo>
                    <a:pt x="63004" y="-1801"/>
                    <a:pt x="74738" y="-1801"/>
                    <a:pt x="81939" y="5420"/>
                  </a:cubicBezTo>
                  <a:cubicBezTo>
                    <a:pt x="89160" y="12641"/>
                    <a:pt x="89160" y="24355"/>
                    <a:pt x="81939" y="31576"/>
                  </a:cubicBezTo>
                  <a:cubicBezTo>
                    <a:pt x="53376" y="60139"/>
                    <a:pt x="36988" y="100156"/>
                    <a:pt x="36988" y="141336"/>
                  </a:cubicBezTo>
                  <a:lnTo>
                    <a:pt x="36988" y="194691"/>
                  </a:lnTo>
                  <a:lnTo>
                    <a:pt x="343903" y="194691"/>
                  </a:lnTo>
                  <a:lnTo>
                    <a:pt x="343903" y="141336"/>
                  </a:lnTo>
                  <a:cubicBezTo>
                    <a:pt x="343903" y="99955"/>
                    <a:pt x="327114" y="61062"/>
                    <a:pt x="296645" y="31857"/>
                  </a:cubicBezTo>
                  <a:cubicBezTo>
                    <a:pt x="289264" y="24776"/>
                    <a:pt x="289023" y="13062"/>
                    <a:pt x="296104" y="5700"/>
                  </a:cubicBezTo>
                  <a:cubicBezTo>
                    <a:pt x="303184" y="-1701"/>
                    <a:pt x="314898" y="-1902"/>
                    <a:pt x="322260" y="5139"/>
                  </a:cubicBezTo>
                  <a:cubicBezTo>
                    <a:pt x="360070" y="41405"/>
                    <a:pt x="380891" y="89785"/>
                    <a:pt x="380891" y="141336"/>
                  </a:cubicBezTo>
                  <a:lnTo>
                    <a:pt x="380891" y="213205"/>
                  </a:lnTo>
                  <a:cubicBezTo>
                    <a:pt x="380891" y="223415"/>
                    <a:pt x="372607" y="231699"/>
                    <a:pt x="362397" y="23169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5" name="Google Shape;125;p13"/>
            <p:cNvSpPr/>
            <p:nvPr/>
          </p:nvSpPr>
          <p:spPr>
            <a:xfrm>
              <a:off x="1883510" y="5964381"/>
              <a:ext cx="221786" cy="221786"/>
            </a:xfrm>
            <a:custGeom>
              <a:avLst/>
              <a:gdLst/>
              <a:ahLst/>
              <a:cxnLst/>
              <a:rect l="l" t="t" r="r" b="b"/>
              <a:pathLst>
                <a:path w="221786" h="221786" extrusionOk="0">
                  <a:moveTo>
                    <a:pt x="110903" y="221787"/>
                  </a:moveTo>
                  <a:cubicBezTo>
                    <a:pt x="49765" y="221787"/>
                    <a:pt x="0" y="172042"/>
                    <a:pt x="0" y="110904"/>
                  </a:cubicBezTo>
                  <a:cubicBezTo>
                    <a:pt x="0" y="49765"/>
                    <a:pt x="49745" y="0"/>
                    <a:pt x="110903" y="0"/>
                  </a:cubicBezTo>
                  <a:cubicBezTo>
                    <a:pt x="172062" y="0"/>
                    <a:pt x="221787" y="49745"/>
                    <a:pt x="221787" y="110904"/>
                  </a:cubicBezTo>
                  <a:cubicBezTo>
                    <a:pt x="221787" y="172062"/>
                    <a:pt x="172042" y="221787"/>
                    <a:pt x="110903" y="221787"/>
                  </a:cubicBezTo>
                  <a:close/>
                  <a:moveTo>
                    <a:pt x="110903" y="37008"/>
                  </a:moveTo>
                  <a:cubicBezTo>
                    <a:pt x="70165" y="37008"/>
                    <a:pt x="37008" y="70165"/>
                    <a:pt x="37008" y="110904"/>
                  </a:cubicBezTo>
                  <a:cubicBezTo>
                    <a:pt x="37008" y="151642"/>
                    <a:pt x="70165" y="184799"/>
                    <a:pt x="110903" y="184799"/>
                  </a:cubicBezTo>
                  <a:cubicBezTo>
                    <a:pt x="151642" y="184799"/>
                    <a:pt x="184799" y="151642"/>
                    <a:pt x="184799" y="110904"/>
                  </a:cubicBezTo>
                  <a:cubicBezTo>
                    <a:pt x="184799" y="70165"/>
                    <a:pt x="151642" y="37008"/>
                    <a:pt x="110903" y="370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6" name="Google Shape;126;p13"/>
            <p:cNvSpPr/>
            <p:nvPr/>
          </p:nvSpPr>
          <p:spPr>
            <a:xfrm>
              <a:off x="1898915" y="6289068"/>
              <a:ext cx="36987" cy="110120"/>
            </a:xfrm>
            <a:custGeom>
              <a:avLst/>
              <a:gdLst/>
              <a:ahLst/>
              <a:cxnLst/>
              <a:rect l="l" t="t" r="r" b="b"/>
              <a:pathLst>
                <a:path w="36987" h="110120" extrusionOk="0">
                  <a:moveTo>
                    <a:pt x="18494" y="110121"/>
                  </a:moveTo>
                  <a:cubicBezTo>
                    <a:pt x="8284" y="110121"/>
                    <a:pt x="0" y="101837"/>
                    <a:pt x="0" y="91627"/>
                  </a:cubicBezTo>
                  <a:lnTo>
                    <a:pt x="0" y="18494"/>
                  </a:lnTo>
                  <a:cubicBezTo>
                    <a:pt x="0" y="8284"/>
                    <a:pt x="8284" y="0"/>
                    <a:pt x="18494" y="0"/>
                  </a:cubicBezTo>
                  <a:cubicBezTo>
                    <a:pt x="28704" y="0"/>
                    <a:pt x="36988" y="8284"/>
                    <a:pt x="36988" y="18494"/>
                  </a:cubicBezTo>
                  <a:lnTo>
                    <a:pt x="36988" y="91627"/>
                  </a:lnTo>
                  <a:cubicBezTo>
                    <a:pt x="36988" y="101837"/>
                    <a:pt x="28704" y="110121"/>
                    <a:pt x="18494" y="1101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7" name="Google Shape;127;p13"/>
            <p:cNvSpPr/>
            <p:nvPr/>
          </p:nvSpPr>
          <p:spPr>
            <a:xfrm>
              <a:off x="2052904" y="6289068"/>
              <a:ext cx="36987" cy="110120"/>
            </a:xfrm>
            <a:custGeom>
              <a:avLst/>
              <a:gdLst/>
              <a:ahLst/>
              <a:cxnLst/>
              <a:rect l="l" t="t" r="r" b="b"/>
              <a:pathLst>
                <a:path w="36987" h="110120" extrusionOk="0">
                  <a:moveTo>
                    <a:pt x="18494" y="110121"/>
                  </a:moveTo>
                  <a:cubicBezTo>
                    <a:pt x="8264" y="110121"/>
                    <a:pt x="0" y="101837"/>
                    <a:pt x="0" y="91627"/>
                  </a:cubicBezTo>
                  <a:lnTo>
                    <a:pt x="0" y="18494"/>
                  </a:lnTo>
                  <a:cubicBezTo>
                    <a:pt x="0" y="8284"/>
                    <a:pt x="8284" y="0"/>
                    <a:pt x="18494" y="0"/>
                  </a:cubicBezTo>
                  <a:cubicBezTo>
                    <a:pt x="28704" y="0"/>
                    <a:pt x="36988" y="8284"/>
                    <a:pt x="36988" y="18494"/>
                  </a:cubicBezTo>
                  <a:lnTo>
                    <a:pt x="36988" y="91627"/>
                  </a:lnTo>
                  <a:cubicBezTo>
                    <a:pt x="36988" y="101837"/>
                    <a:pt x="28704" y="110121"/>
                    <a:pt x="18494" y="1101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8" name="Google Shape;128;p13"/>
            <p:cNvSpPr/>
            <p:nvPr/>
          </p:nvSpPr>
          <p:spPr>
            <a:xfrm>
              <a:off x="1807248" y="6495029"/>
              <a:ext cx="529504" cy="36988"/>
            </a:xfrm>
            <a:custGeom>
              <a:avLst/>
              <a:gdLst/>
              <a:ahLst/>
              <a:cxnLst/>
              <a:rect l="l" t="t" r="r" b="b"/>
              <a:pathLst>
                <a:path w="529504" h="36988" extrusionOk="0">
                  <a:moveTo>
                    <a:pt x="511010" y="36988"/>
                  </a:moveTo>
                  <a:lnTo>
                    <a:pt x="18494" y="36988"/>
                  </a:lnTo>
                  <a:cubicBezTo>
                    <a:pt x="8264" y="36988"/>
                    <a:pt x="0" y="28704"/>
                    <a:pt x="0" y="18494"/>
                  </a:cubicBezTo>
                  <a:cubicBezTo>
                    <a:pt x="0" y="8284"/>
                    <a:pt x="8284" y="0"/>
                    <a:pt x="18494" y="0"/>
                  </a:cubicBezTo>
                  <a:lnTo>
                    <a:pt x="511010" y="0"/>
                  </a:lnTo>
                  <a:cubicBezTo>
                    <a:pt x="521240" y="0"/>
                    <a:pt x="529504" y="8284"/>
                    <a:pt x="529504" y="18494"/>
                  </a:cubicBezTo>
                  <a:cubicBezTo>
                    <a:pt x="529504" y="28704"/>
                    <a:pt x="521220" y="36988"/>
                    <a:pt x="511010"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9" name="Google Shape;129;p13"/>
            <p:cNvSpPr/>
            <p:nvPr/>
          </p:nvSpPr>
          <p:spPr>
            <a:xfrm>
              <a:off x="1807248" y="6614377"/>
              <a:ext cx="529504" cy="36988"/>
            </a:xfrm>
            <a:custGeom>
              <a:avLst/>
              <a:gdLst/>
              <a:ahLst/>
              <a:cxnLst/>
              <a:rect l="l" t="t" r="r" b="b"/>
              <a:pathLst>
                <a:path w="529504" h="36988" extrusionOk="0">
                  <a:moveTo>
                    <a:pt x="511010" y="36988"/>
                  </a:moveTo>
                  <a:lnTo>
                    <a:pt x="18494" y="36988"/>
                  </a:lnTo>
                  <a:cubicBezTo>
                    <a:pt x="8264" y="36988"/>
                    <a:pt x="0" y="28704"/>
                    <a:pt x="0" y="18494"/>
                  </a:cubicBezTo>
                  <a:cubicBezTo>
                    <a:pt x="0" y="8284"/>
                    <a:pt x="8284" y="0"/>
                    <a:pt x="18494" y="0"/>
                  </a:cubicBezTo>
                  <a:lnTo>
                    <a:pt x="511010" y="0"/>
                  </a:lnTo>
                  <a:cubicBezTo>
                    <a:pt x="521240" y="0"/>
                    <a:pt x="529504" y="8284"/>
                    <a:pt x="529504" y="18494"/>
                  </a:cubicBezTo>
                  <a:cubicBezTo>
                    <a:pt x="529504" y="28704"/>
                    <a:pt x="521220" y="36988"/>
                    <a:pt x="511010"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grpSp>
        <p:nvGrpSpPr>
          <p:cNvPr id="130" name="Google Shape;130;p13"/>
          <p:cNvGrpSpPr/>
          <p:nvPr/>
        </p:nvGrpSpPr>
        <p:grpSpPr>
          <a:xfrm>
            <a:off x="6574606" y="2907358"/>
            <a:ext cx="1013435" cy="726800"/>
            <a:chOff x="4611867" y="6076187"/>
            <a:chExt cx="1013435" cy="726800"/>
          </a:xfrm>
        </p:grpSpPr>
        <p:sp>
          <p:nvSpPr>
            <p:cNvPr id="131" name="Google Shape;131;p13"/>
            <p:cNvSpPr/>
            <p:nvPr/>
          </p:nvSpPr>
          <p:spPr>
            <a:xfrm>
              <a:off x="4611867" y="6129764"/>
              <a:ext cx="920604" cy="673223"/>
            </a:xfrm>
            <a:custGeom>
              <a:avLst/>
              <a:gdLst/>
              <a:ahLst/>
              <a:cxnLst/>
              <a:rect l="l" t="t" r="r" b="b"/>
              <a:pathLst>
                <a:path w="920604" h="673223" extrusionOk="0">
                  <a:moveTo>
                    <a:pt x="833892" y="673223"/>
                  </a:moveTo>
                  <a:lnTo>
                    <a:pt x="86733" y="673223"/>
                  </a:lnTo>
                  <a:cubicBezTo>
                    <a:pt x="38913" y="673223"/>
                    <a:pt x="0" y="634310"/>
                    <a:pt x="0" y="586490"/>
                  </a:cubicBezTo>
                  <a:lnTo>
                    <a:pt x="0" y="86733"/>
                  </a:lnTo>
                  <a:cubicBezTo>
                    <a:pt x="0" y="38913"/>
                    <a:pt x="38913" y="0"/>
                    <a:pt x="86733" y="0"/>
                  </a:cubicBezTo>
                  <a:lnTo>
                    <a:pt x="833892" y="0"/>
                  </a:lnTo>
                  <a:cubicBezTo>
                    <a:pt x="844122" y="0"/>
                    <a:pt x="852386" y="8284"/>
                    <a:pt x="852386" y="18494"/>
                  </a:cubicBezTo>
                  <a:cubicBezTo>
                    <a:pt x="852386" y="28703"/>
                    <a:pt x="844102" y="36988"/>
                    <a:pt x="833892" y="36988"/>
                  </a:cubicBezTo>
                  <a:lnTo>
                    <a:pt x="86733" y="36988"/>
                  </a:lnTo>
                  <a:cubicBezTo>
                    <a:pt x="59313" y="36988"/>
                    <a:pt x="37008" y="59293"/>
                    <a:pt x="37008" y="86733"/>
                  </a:cubicBezTo>
                  <a:lnTo>
                    <a:pt x="37008" y="586490"/>
                  </a:lnTo>
                  <a:cubicBezTo>
                    <a:pt x="37008" y="613910"/>
                    <a:pt x="59313" y="636235"/>
                    <a:pt x="86733" y="636235"/>
                  </a:cubicBezTo>
                  <a:lnTo>
                    <a:pt x="833892" y="636235"/>
                  </a:lnTo>
                  <a:cubicBezTo>
                    <a:pt x="861312" y="636235"/>
                    <a:pt x="883617" y="613930"/>
                    <a:pt x="883617" y="586490"/>
                  </a:cubicBezTo>
                  <a:lnTo>
                    <a:pt x="883617" y="275062"/>
                  </a:lnTo>
                  <a:cubicBezTo>
                    <a:pt x="883617" y="264852"/>
                    <a:pt x="891901" y="256568"/>
                    <a:pt x="902111" y="256568"/>
                  </a:cubicBezTo>
                  <a:cubicBezTo>
                    <a:pt x="912321" y="256568"/>
                    <a:pt x="920605" y="264852"/>
                    <a:pt x="920605" y="275062"/>
                  </a:cubicBezTo>
                  <a:lnTo>
                    <a:pt x="920605" y="586490"/>
                  </a:lnTo>
                  <a:cubicBezTo>
                    <a:pt x="920605" y="634330"/>
                    <a:pt x="881691" y="673223"/>
                    <a:pt x="833872" y="67322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32" name="Google Shape;132;p13"/>
            <p:cNvSpPr/>
            <p:nvPr/>
          </p:nvSpPr>
          <p:spPr>
            <a:xfrm>
              <a:off x="4717636" y="6211221"/>
              <a:ext cx="709087" cy="510328"/>
            </a:xfrm>
            <a:custGeom>
              <a:avLst/>
              <a:gdLst/>
              <a:ahLst/>
              <a:cxnLst/>
              <a:rect l="l" t="t" r="r" b="b"/>
              <a:pathLst>
                <a:path w="709087" h="510328" extrusionOk="0">
                  <a:moveTo>
                    <a:pt x="690594" y="510329"/>
                  </a:moveTo>
                  <a:lnTo>
                    <a:pt x="18494" y="510329"/>
                  </a:lnTo>
                  <a:cubicBezTo>
                    <a:pt x="8264" y="510329"/>
                    <a:pt x="0" y="502044"/>
                    <a:pt x="0" y="491834"/>
                  </a:cubicBezTo>
                  <a:lnTo>
                    <a:pt x="0" y="18494"/>
                  </a:lnTo>
                  <a:cubicBezTo>
                    <a:pt x="0" y="8284"/>
                    <a:pt x="8284" y="0"/>
                    <a:pt x="18494" y="0"/>
                  </a:cubicBezTo>
                  <a:lnTo>
                    <a:pt x="690594" y="0"/>
                  </a:lnTo>
                  <a:cubicBezTo>
                    <a:pt x="700824" y="0"/>
                    <a:pt x="709088" y="8284"/>
                    <a:pt x="709088" y="18494"/>
                  </a:cubicBezTo>
                  <a:lnTo>
                    <a:pt x="709088" y="75360"/>
                  </a:lnTo>
                  <a:cubicBezTo>
                    <a:pt x="709088" y="85570"/>
                    <a:pt x="700804" y="93854"/>
                    <a:pt x="690594" y="93854"/>
                  </a:cubicBezTo>
                  <a:cubicBezTo>
                    <a:pt x="680384" y="93854"/>
                    <a:pt x="672100" y="85570"/>
                    <a:pt x="672100" y="75360"/>
                  </a:cubicBezTo>
                  <a:lnTo>
                    <a:pt x="672100" y="36988"/>
                  </a:lnTo>
                  <a:lnTo>
                    <a:pt x="36988" y="36988"/>
                  </a:lnTo>
                  <a:lnTo>
                    <a:pt x="36988" y="473320"/>
                  </a:lnTo>
                  <a:lnTo>
                    <a:pt x="672100" y="473320"/>
                  </a:lnTo>
                  <a:lnTo>
                    <a:pt x="672100" y="255164"/>
                  </a:lnTo>
                  <a:cubicBezTo>
                    <a:pt x="672100" y="244955"/>
                    <a:pt x="680384" y="236670"/>
                    <a:pt x="690594" y="236670"/>
                  </a:cubicBezTo>
                  <a:cubicBezTo>
                    <a:pt x="700804" y="236670"/>
                    <a:pt x="709088" y="244955"/>
                    <a:pt x="709088" y="255164"/>
                  </a:cubicBezTo>
                  <a:lnTo>
                    <a:pt x="709088" y="491814"/>
                  </a:lnTo>
                  <a:cubicBezTo>
                    <a:pt x="709088" y="502024"/>
                    <a:pt x="700804" y="510309"/>
                    <a:pt x="690594" y="51030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33" name="Google Shape;133;p13"/>
            <p:cNvSpPr/>
            <p:nvPr/>
          </p:nvSpPr>
          <p:spPr>
            <a:xfrm>
              <a:off x="4797809" y="6439787"/>
              <a:ext cx="122296" cy="122297"/>
            </a:xfrm>
            <a:custGeom>
              <a:avLst/>
              <a:gdLst/>
              <a:ahLst/>
              <a:cxnLst/>
              <a:rect l="l" t="t" r="r" b="b"/>
              <a:pathLst>
                <a:path w="122296" h="122297" extrusionOk="0">
                  <a:moveTo>
                    <a:pt x="61138" y="122297"/>
                  </a:moveTo>
                  <a:cubicBezTo>
                    <a:pt x="27420" y="122297"/>
                    <a:pt x="0" y="94857"/>
                    <a:pt x="0" y="61139"/>
                  </a:cubicBezTo>
                  <a:cubicBezTo>
                    <a:pt x="0" y="27420"/>
                    <a:pt x="27440" y="0"/>
                    <a:pt x="61138" y="0"/>
                  </a:cubicBezTo>
                  <a:cubicBezTo>
                    <a:pt x="94837" y="0"/>
                    <a:pt x="122297" y="27420"/>
                    <a:pt x="122297" y="61139"/>
                  </a:cubicBezTo>
                  <a:cubicBezTo>
                    <a:pt x="122297" y="94857"/>
                    <a:pt x="94857" y="122297"/>
                    <a:pt x="61138" y="122297"/>
                  </a:cubicBezTo>
                  <a:close/>
                  <a:moveTo>
                    <a:pt x="61138" y="37008"/>
                  </a:moveTo>
                  <a:cubicBezTo>
                    <a:pt x="47819" y="37008"/>
                    <a:pt x="36988" y="47840"/>
                    <a:pt x="36988" y="61139"/>
                  </a:cubicBezTo>
                  <a:cubicBezTo>
                    <a:pt x="36988" y="74437"/>
                    <a:pt x="47819" y="85289"/>
                    <a:pt x="61138" y="85289"/>
                  </a:cubicBezTo>
                  <a:cubicBezTo>
                    <a:pt x="74457" y="85289"/>
                    <a:pt x="85289" y="74457"/>
                    <a:pt x="85289" y="61139"/>
                  </a:cubicBezTo>
                  <a:cubicBezTo>
                    <a:pt x="85289" y="47820"/>
                    <a:pt x="74457" y="37008"/>
                    <a:pt x="61138" y="3700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34" name="Google Shape;134;p13"/>
            <p:cNvSpPr/>
            <p:nvPr/>
          </p:nvSpPr>
          <p:spPr>
            <a:xfrm>
              <a:off x="5116800" y="6289610"/>
              <a:ext cx="122276" cy="122296"/>
            </a:xfrm>
            <a:custGeom>
              <a:avLst/>
              <a:gdLst/>
              <a:ahLst/>
              <a:cxnLst/>
              <a:rect l="l" t="t" r="r" b="b"/>
              <a:pathLst>
                <a:path w="122276" h="122296" extrusionOk="0">
                  <a:moveTo>
                    <a:pt x="61138" y="122297"/>
                  </a:moveTo>
                  <a:cubicBezTo>
                    <a:pt x="27420" y="122297"/>
                    <a:pt x="0" y="94857"/>
                    <a:pt x="0" y="61138"/>
                  </a:cubicBezTo>
                  <a:cubicBezTo>
                    <a:pt x="0" y="27420"/>
                    <a:pt x="27440" y="0"/>
                    <a:pt x="61138" y="0"/>
                  </a:cubicBezTo>
                  <a:cubicBezTo>
                    <a:pt x="94837" y="0"/>
                    <a:pt x="122277" y="27420"/>
                    <a:pt x="122277" y="61138"/>
                  </a:cubicBezTo>
                  <a:cubicBezTo>
                    <a:pt x="122277" y="94857"/>
                    <a:pt x="94837" y="122297"/>
                    <a:pt x="61138" y="122297"/>
                  </a:cubicBezTo>
                  <a:close/>
                  <a:moveTo>
                    <a:pt x="61138" y="37008"/>
                  </a:moveTo>
                  <a:cubicBezTo>
                    <a:pt x="47819" y="37008"/>
                    <a:pt x="36988" y="47840"/>
                    <a:pt x="36988" y="61138"/>
                  </a:cubicBezTo>
                  <a:cubicBezTo>
                    <a:pt x="36988" y="74437"/>
                    <a:pt x="47819" y="85289"/>
                    <a:pt x="61138" y="85289"/>
                  </a:cubicBezTo>
                  <a:cubicBezTo>
                    <a:pt x="74457" y="85289"/>
                    <a:pt x="85289" y="74457"/>
                    <a:pt x="85289" y="61138"/>
                  </a:cubicBezTo>
                  <a:cubicBezTo>
                    <a:pt x="85289" y="47820"/>
                    <a:pt x="74457" y="37008"/>
                    <a:pt x="61138" y="3700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35" name="Google Shape;135;p13"/>
            <p:cNvSpPr/>
            <p:nvPr/>
          </p:nvSpPr>
          <p:spPr>
            <a:xfrm>
              <a:off x="5503026" y="6076187"/>
              <a:ext cx="122276" cy="122276"/>
            </a:xfrm>
            <a:custGeom>
              <a:avLst/>
              <a:gdLst/>
              <a:ahLst/>
              <a:cxnLst/>
              <a:rect l="l" t="t" r="r" b="b"/>
              <a:pathLst>
                <a:path w="122276" h="122276" extrusionOk="0">
                  <a:moveTo>
                    <a:pt x="61139" y="122277"/>
                  </a:moveTo>
                  <a:cubicBezTo>
                    <a:pt x="27420" y="122277"/>
                    <a:pt x="0" y="94856"/>
                    <a:pt x="0" y="61138"/>
                  </a:cubicBezTo>
                  <a:cubicBezTo>
                    <a:pt x="0" y="27420"/>
                    <a:pt x="27440" y="0"/>
                    <a:pt x="61139" y="0"/>
                  </a:cubicBezTo>
                  <a:cubicBezTo>
                    <a:pt x="94837" y="0"/>
                    <a:pt x="122277" y="27440"/>
                    <a:pt x="122277" y="61138"/>
                  </a:cubicBezTo>
                  <a:cubicBezTo>
                    <a:pt x="122277" y="94836"/>
                    <a:pt x="94837" y="122277"/>
                    <a:pt x="61139" y="122277"/>
                  </a:cubicBezTo>
                  <a:close/>
                  <a:moveTo>
                    <a:pt x="61139" y="36988"/>
                  </a:moveTo>
                  <a:cubicBezTo>
                    <a:pt x="47820" y="36988"/>
                    <a:pt x="36988" y="47819"/>
                    <a:pt x="36988" y="61138"/>
                  </a:cubicBezTo>
                  <a:cubicBezTo>
                    <a:pt x="36988" y="74457"/>
                    <a:pt x="47820" y="85288"/>
                    <a:pt x="61139" y="85288"/>
                  </a:cubicBezTo>
                  <a:cubicBezTo>
                    <a:pt x="74457" y="85288"/>
                    <a:pt x="85289" y="74457"/>
                    <a:pt x="85289" y="61138"/>
                  </a:cubicBezTo>
                  <a:cubicBezTo>
                    <a:pt x="85289" y="47819"/>
                    <a:pt x="74457" y="36988"/>
                    <a:pt x="61139"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36" name="Google Shape;136;p13"/>
            <p:cNvSpPr/>
            <p:nvPr/>
          </p:nvSpPr>
          <p:spPr>
            <a:xfrm>
              <a:off x="4883093" y="6349234"/>
              <a:ext cx="274259" cy="200895"/>
            </a:xfrm>
            <a:custGeom>
              <a:avLst/>
              <a:gdLst/>
              <a:ahLst/>
              <a:cxnLst/>
              <a:rect l="l" t="t" r="r" b="b"/>
              <a:pathLst>
                <a:path w="274259" h="200895" extrusionOk="0">
                  <a:moveTo>
                    <a:pt x="154957" y="200895"/>
                  </a:moveTo>
                  <a:cubicBezTo>
                    <a:pt x="153252" y="200895"/>
                    <a:pt x="151547" y="200675"/>
                    <a:pt x="149842" y="200173"/>
                  </a:cubicBezTo>
                  <a:lnTo>
                    <a:pt x="13384" y="160939"/>
                  </a:lnTo>
                  <a:cubicBezTo>
                    <a:pt x="3575" y="158111"/>
                    <a:pt x="-2101" y="147861"/>
                    <a:pt x="727" y="138052"/>
                  </a:cubicBezTo>
                  <a:cubicBezTo>
                    <a:pt x="3555" y="128223"/>
                    <a:pt x="13785" y="122527"/>
                    <a:pt x="23614" y="125375"/>
                  </a:cubicBezTo>
                  <a:lnTo>
                    <a:pt x="146572" y="160719"/>
                  </a:lnTo>
                  <a:lnTo>
                    <a:pt x="239985" y="8815"/>
                  </a:lnTo>
                  <a:cubicBezTo>
                    <a:pt x="245340" y="110"/>
                    <a:pt x="256713" y="-2618"/>
                    <a:pt x="265439" y="2758"/>
                  </a:cubicBezTo>
                  <a:cubicBezTo>
                    <a:pt x="274144" y="8113"/>
                    <a:pt x="276872" y="19506"/>
                    <a:pt x="271517" y="28212"/>
                  </a:cubicBezTo>
                  <a:lnTo>
                    <a:pt x="170743" y="192090"/>
                  </a:lnTo>
                  <a:cubicBezTo>
                    <a:pt x="167313" y="197646"/>
                    <a:pt x="161295" y="200895"/>
                    <a:pt x="154977" y="2008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37" name="Google Shape;137;p13"/>
            <p:cNvSpPr/>
            <p:nvPr/>
          </p:nvSpPr>
          <p:spPr>
            <a:xfrm>
              <a:off x="5202085" y="6148503"/>
              <a:ext cx="350099" cy="274896"/>
            </a:xfrm>
            <a:custGeom>
              <a:avLst/>
              <a:gdLst/>
              <a:ahLst/>
              <a:cxnLst/>
              <a:rect l="l" t="t" r="r" b="b"/>
              <a:pathLst>
                <a:path w="350099" h="274896" extrusionOk="0">
                  <a:moveTo>
                    <a:pt x="206024" y="274897"/>
                  </a:moveTo>
                  <a:cubicBezTo>
                    <a:pt x="203978" y="274897"/>
                    <a:pt x="201932" y="274556"/>
                    <a:pt x="199967" y="273874"/>
                  </a:cubicBezTo>
                  <a:lnTo>
                    <a:pt x="14145" y="228822"/>
                  </a:lnTo>
                  <a:cubicBezTo>
                    <a:pt x="4216" y="226415"/>
                    <a:pt x="-1882" y="216426"/>
                    <a:pt x="525" y="206477"/>
                  </a:cubicBezTo>
                  <a:cubicBezTo>
                    <a:pt x="2932" y="196548"/>
                    <a:pt x="12921" y="190470"/>
                    <a:pt x="22870" y="192858"/>
                  </a:cubicBezTo>
                  <a:lnTo>
                    <a:pt x="196316" y="234900"/>
                  </a:lnTo>
                  <a:cubicBezTo>
                    <a:pt x="199606" y="228581"/>
                    <a:pt x="203998" y="220237"/>
                    <a:pt x="209113" y="210489"/>
                  </a:cubicBezTo>
                  <a:cubicBezTo>
                    <a:pt x="220868" y="188164"/>
                    <a:pt x="236573" y="158417"/>
                    <a:pt x="252299" y="128691"/>
                  </a:cubicBezTo>
                  <a:cubicBezTo>
                    <a:pt x="283731" y="69237"/>
                    <a:pt x="315243" y="9844"/>
                    <a:pt x="315243" y="9844"/>
                  </a:cubicBezTo>
                  <a:cubicBezTo>
                    <a:pt x="320017" y="818"/>
                    <a:pt x="331189" y="-2632"/>
                    <a:pt x="340256" y="2161"/>
                  </a:cubicBezTo>
                  <a:cubicBezTo>
                    <a:pt x="349282" y="6955"/>
                    <a:pt x="352732" y="18148"/>
                    <a:pt x="347938" y="27174"/>
                  </a:cubicBezTo>
                  <a:cubicBezTo>
                    <a:pt x="300821" y="116033"/>
                    <a:pt x="229974" y="249944"/>
                    <a:pt x="223375" y="263163"/>
                  </a:cubicBezTo>
                  <a:cubicBezTo>
                    <a:pt x="222914" y="264366"/>
                    <a:pt x="222312" y="265489"/>
                    <a:pt x="221590" y="266573"/>
                  </a:cubicBezTo>
                  <a:cubicBezTo>
                    <a:pt x="218019" y="271928"/>
                    <a:pt x="212102" y="274877"/>
                    <a:pt x="206064" y="2748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grpSp>
        <p:nvGrpSpPr>
          <p:cNvPr id="138" name="Google Shape;138;p13"/>
          <p:cNvGrpSpPr/>
          <p:nvPr/>
        </p:nvGrpSpPr>
        <p:grpSpPr>
          <a:xfrm>
            <a:off x="5015157" y="1345775"/>
            <a:ext cx="909633" cy="1005190"/>
            <a:chOff x="9251598" y="2907226"/>
            <a:chExt cx="909633" cy="1005190"/>
          </a:xfrm>
        </p:grpSpPr>
        <p:sp>
          <p:nvSpPr>
            <p:cNvPr id="139" name="Google Shape;139;p13"/>
            <p:cNvSpPr/>
            <p:nvPr/>
          </p:nvSpPr>
          <p:spPr>
            <a:xfrm>
              <a:off x="9251598" y="3061375"/>
              <a:ext cx="708205" cy="851041"/>
            </a:xfrm>
            <a:custGeom>
              <a:avLst/>
              <a:gdLst/>
              <a:ahLst/>
              <a:cxnLst/>
              <a:rect l="l" t="t" r="r" b="b"/>
              <a:pathLst>
                <a:path w="708205" h="851041" extrusionOk="0">
                  <a:moveTo>
                    <a:pt x="582259" y="851042"/>
                  </a:moveTo>
                  <a:lnTo>
                    <a:pt x="18494" y="851042"/>
                  </a:lnTo>
                  <a:cubicBezTo>
                    <a:pt x="8264" y="851042"/>
                    <a:pt x="0" y="842758"/>
                    <a:pt x="0" y="832548"/>
                  </a:cubicBezTo>
                  <a:lnTo>
                    <a:pt x="0" y="18494"/>
                  </a:lnTo>
                  <a:cubicBezTo>
                    <a:pt x="0" y="8264"/>
                    <a:pt x="8284" y="0"/>
                    <a:pt x="18494" y="0"/>
                  </a:cubicBezTo>
                  <a:lnTo>
                    <a:pt x="545772" y="0"/>
                  </a:lnTo>
                  <a:cubicBezTo>
                    <a:pt x="550686" y="0"/>
                    <a:pt x="555380" y="1946"/>
                    <a:pt x="558850" y="5416"/>
                  </a:cubicBezTo>
                  <a:lnTo>
                    <a:pt x="702790" y="149356"/>
                  </a:lnTo>
                  <a:cubicBezTo>
                    <a:pt x="706260" y="152826"/>
                    <a:pt x="708206" y="157519"/>
                    <a:pt x="708206" y="162434"/>
                  </a:cubicBezTo>
                  <a:lnTo>
                    <a:pt x="708206" y="384923"/>
                  </a:lnTo>
                  <a:cubicBezTo>
                    <a:pt x="708206" y="395152"/>
                    <a:pt x="699921" y="403416"/>
                    <a:pt x="689712" y="403416"/>
                  </a:cubicBezTo>
                  <a:cubicBezTo>
                    <a:pt x="679502" y="403416"/>
                    <a:pt x="671217" y="395132"/>
                    <a:pt x="671217" y="384923"/>
                  </a:cubicBezTo>
                  <a:lnTo>
                    <a:pt x="671217" y="170096"/>
                  </a:lnTo>
                  <a:lnTo>
                    <a:pt x="538129" y="37008"/>
                  </a:lnTo>
                  <a:lnTo>
                    <a:pt x="37008" y="37008"/>
                  </a:lnTo>
                  <a:lnTo>
                    <a:pt x="37008" y="814054"/>
                  </a:lnTo>
                  <a:lnTo>
                    <a:pt x="582278" y="814054"/>
                  </a:lnTo>
                  <a:cubicBezTo>
                    <a:pt x="592508" y="814054"/>
                    <a:pt x="600773" y="822338"/>
                    <a:pt x="600773" y="832548"/>
                  </a:cubicBezTo>
                  <a:cubicBezTo>
                    <a:pt x="600773" y="842758"/>
                    <a:pt x="592488" y="851042"/>
                    <a:pt x="582278" y="8510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40" name="Google Shape;140;p13"/>
            <p:cNvSpPr/>
            <p:nvPr/>
          </p:nvSpPr>
          <p:spPr>
            <a:xfrm>
              <a:off x="9336586" y="2984310"/>
              <a:ext cx="708205" cy="491292"/>
            </a:xfrm>
            <a:custGeom>
              <a:avLst/>
              <a:gdLst/>
              <a:ahLst/>
              <a:cxnLst/>
              <a:rect l="l" t="t" r="r" b="b"/>
              <a:pathLst>
                <a:path w="708205" h="491292" extrusionOk="0">
                  <a:moveTo>
                    <a:pt x="689691" y="491273"/>
                  </a:moveTo>
                  <a:cubicBezTo>
                    <a:pt x="679461" y="491273"/>
                    <a:pt x="671198" y="482989"/>
                    <a:pt x="671198" y="472779"/>
                  </a:cubicBezTo>
                  <a:lnTo>
                    <a:pt x="671198" y="170076"/>
                  </a:lnTo>
                  <a:lnTo>
                    <a:pt x="538109" y="36988"/>
                  </a:lnTo>
                  <a:lnTo>
                    <a:pt x="36988" y="36988"/>
                  </a:lnTo>
                  <a:lnTo>
                    <a:pt x="36988" y="95579"/>
                  </a:lnTo>
                  <a:cubicBezTo>
                    <a:pt x="36988" y="105809"/>
                    <a:pt x="28704" y="114073"/>
                    <a:pt x="18494" y="114073"/>
                  </a:cubicBezTo>
                  <a:cubicBezTo>
                    <a:pt x="8284" y="114073"/>
                    <a:pt x="0" y="105788"/>
                    <a:pt x="0" y="95579"/>
                  </a:cubicBezTo>
                  <a:lnTo>
                    <a:pt x="0" y="18494"/>
                  </a:lnTo>
                  <a:cubicBezTo>
                    <a:pt x="0" y="8264"/>
                    <a:pt x="8284" y="0"/>
                    <a:pt x="18494" y="0"/>
                  </a:cubicBezTo>
                  <a:lnTo>
                    <a:pt x="545771" y="0"/>
                  </a:lnTo>
                  <a:cubicBezTo>
                    <a:pt x="550686" y="0"/>
                    <a:pt x="555379" y="1946"/>
                    <a:pt x="558850" y="5416"/>
                  </a:cubicBezTo>
                  <a:lnTo>
                    <a:pt x="702790" y="149356"/>
                  </a:lnTo>
                  <a:cubicBezTo>
                    <a:pt x="706260" y="152826"/>
                    <a:pt x="708205" y="157519"/>
                    <a:pt x="708205" y="162434"/>
                  </a:cubicBezTo>
                  <a:lnTo>
                    <a:pt x="708205" y="472799"/>
                  </a:lnTo>
                  <a:cubicBezTo>
                    <a:pt x="708205" y="483029"/>
                    <a:pt x="699921" y="491293"/>
                    <a:pt x="689712" y="49129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41" name="Google Shape;141;p13"/>
            <p:cNvSpPr/>
            <p:nvPr/>
          </p:nvSpPr>
          <p:spPr>
            <a:xfrm>
              <a:off x="9421574" y="2907226"/>
              <a:ext cx="708205" cy="598184"/>
            </a:xfrm>
            <a:custGeom>
              <a:avLst/>
              <a:gdLst/>
              <a:ahLst/>
              <a:cxnLst/>
              <a:rect l="l" t="t" r="r" b="b"/>
              <a:pathLst>
                <a:path w="708205" h="598184" extrusionOk="0">
                  <a:moveTo>
                    <a:pt x="689692" y="598164"/>
                  </a:moveTo>
                  <a:cubicBezTo>
                    <a:pt x="679462" y="598164"/>
                    <a:pt x="671197" y="589880"/>
                    <a:pt x="671197" y="579671"/>
                  </a:cubicBezTo>
                  <a:lnTo>
                    <a:pt x="671197" y="170076"/>
                  </a:lnTo>
                  <a:lnTo>
                    <a:pt x="538110" y="36988"/>
                  </a:lnTo>
                  <a:lnTo>
                    <a:pt x="36988" y="36988"/>
                  </a:lnTo>
                  <a:lnTo>
                    <a:pt x="36988" y="95579"/>
                  </a:lnTo>
                  <a:cubicBezTo>
                    <a:pt x="36988" y="105809"/>
                    <a:pt x="28704" y="114073"/>
                    <a:pt x="18494" y="114073"/>
                  </a:cubicBezTo>
                  <a:cubicBezTo>
                    <a:pt x="8284" y="114073"/>
                    <a:pt x="0" y="105788"/>
                    <a:pt x="0" y="95579"/>
                  </a:cubicBezTo>
                  <a:lnTo>
                    <a:pt x="0" y="18494"/>
                  </a:lnTo>
                  <a:cubicBezTo>
                    <a:pt x="0" y="8264"/>
                    <a:pt x="8284" y="0"/>
                    <a:pt x="18494" y="0"/>
                  </a:cubicBezTo>
                  <a:lnTo>
                    <a:pt x="545772" y="0"/>
                  </a:lnTo>
                  <a:cubicBezTo>
                    <a:pt x="550687" y="0"/>
                    <a:pt x="555380" y="1946"/>
                    <a:pt x="558850" y="5416"/>
                  </a:cubicBezTo>
                  <a:lnTo>
                    <a:pt x="702789" y="149355"/>
                  </a:lnTo>
                  <a:cubicBezTo>
                    <a:pt x="706260" y="152826"/>
                    <a:pt x="708206" y="157519"/>
                    <a:pt x="708206" y="162434"/>
                  </a:cubicBezTo>
                  <a:lnTo>
                    <a:pt x="708206" y="579691"/>
                  </a:lnTo>
                  <a:cubicBezTo>
                    <a:pt x="708206" y="589920"/>
                    <a:pt x="699922" y="598184"/>
                    <a:pt x="689712" y="59818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42" name="Google Shape;142;p13"/>
            <p:cNvSpPr/>
            <p:nvPr/>
          </p:nvSpPr>
          <p:spPr>
            <a:xfrm>
              <a:off x="9778876" y="3061368"/>
              <a:ext cx="180935" cy="180935"/>
            </a:xfrm>
            <a:custGeom>
              <a:avLst/>
              <a:gdLst/>
              <a:ahLst/>
              <a:cxnLst/>
              <a:rect l="l" t="t" r="r" b="b"/>
              <a:pathLst>
                <a:path w="180935" h="180935" extrusionOk="0">
                  <a:moveTo>
                    <a:pt x="162434" y="180935"/>
                  </a:moveTo>
                  <a:lnTo>
                    <a:pt x="18494" y="180935"/>
                  </a:lnTo>
                  <a:cubicBezTo>
                    <a:pt x="8264" y="180935"/>
                    <a:pt x="0" y="172651"/>
                    <a:pt x="0" y="162441"/>
                  </a:cubicBezTo>
                  <a:lnTo>
                    <a:pt x="0" y="18501"/>
                  </a:lnTo>
                  <a:cubicBezTo>
                    <a:pt x="0" y="11020"/>
                    <a:pt x="4513" y="4280"/>
                    <a:pt x="11413" y="1412"/>
                  </a:cubicBezTo>
                  <a:cubicBezTo>
                    <a:pt x="18333" y="-1457"/>
                    <a:pt x="26296" y="128"/>
                    <a:pt x="31572" y="5423"/>
                  </a:cubicBezTo>
                  <a:lnTo>
                    <a:pt x="175512" y="149363"/>
                  </a:lnTo>
                  <a:cubicBezTo>
                    <a:pt x="180808" y="154659"/>
                    <a:pt x="182392" y="162622"/>
                    <a:pt x="179524" y="169522"/>
                  </a:cubicBezTo>
                  <a:cubicBezTo>
                    <a:pt x="176655" y="176442"/>
                    <a:pt x="169915" y="180935"/>
                    <a:pt x="162434" y="180935"/>
                  </a:cubicBezTo>
                  <a:close/>
                  <a:moveTo>
                    <a:pt x="37008" y="143927"/>
                  </a:moveTo>
                  <a:lnTo>
                    <a:pt x="117784" y="143927"/>
                  </a:lnTo>
                  <a:lnTo>
                    <a:pt x="37008" y="63152"/>
                  </a:lnTo>
                  <a:lnTo>
                    <a:pt x="37008" y="14392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43" name="Google Shape;143;p13"/>
            <p:cNvSpPr/>
            <p:nvPr/>
          </p:nvSpPr>
          <p:spPr>
            <a:xfrm>
              <a:off x="9352322" y="3180641"/>
              <a:ext cx="162417" cy="166467"/>
            </a:xfrm>
            <a:custGeom>
              <a:avLst/>
              <a:gdLst/>
              <a:ahLst/>
              <a:cxnLst/>
              <a:rect l="l" t="t" r="r" b="b"/>
              <a:pathLst>
                <a:path w="162417" h="166467" extrusionOk="0">
                  <a:moveTo>
                    <a:pt x="76071" y="166468"/>
                  </a:moveTo>
                  <a:cubicBezTo>
                    <a:pt x="69733" y="166468"/>
                    <a:pt x="63795" y="163218"/>
                    <a:pt x="60406" y="157822"/>
                  </a:cubicBezTo>
                  <a:lnTo>
                    <a:pt x="2838" y="66235"/>
                  </a:lnTo>
                  <a:cubicBezTo>
                    <a:pt x="-2598" y="57590"/>
                    <a:pt x="10" y="46157"/>
                    <a:pt x="8655" y="40721"/>
                  </a:cubicBezTo>
                  <a:cubicBezTo>
                    <a:pt x="17320" y="35285"/>
                    <a:pt x="28733" y="37893"/>
                    <a:pt x="34169" y="46538"/>
                  </a:cubicBezTo>
                  <a:lnTo>
                    <a:pt x="74607" y="110885"/>
                  </a:lnTo>
                  <a:lnTo>
                    <a:pt x="127521" y="9911"/>
                  </a:lnTo>
                  <a:cubicBezTo>
                    <a:pt x="132275" y="885"/>
                    <a:pt x="143448" y="-2625"/>
                    <a:pt x="152494" y="2108"/>
                  </a:cubicBezTo>
                  <a:cubicBezTo>
                    <a:pt x="161540" y="6842"/>
                    <a:pt x="165051" y="18035"/>
                    <a:pt x="160297" y="27081"/>
                  </a:cubicBezTo>
                  <a:lnTo>
                    <a:pt x="92459" y="156559"/>
                  </a:lnTo>
                  <a:cubicBezTo>
                    <a:pt x="89390" y="162416"/>
                    <a:pt x="83413" y="166207"/>
                    <a:pt x="76793" y="166468"/>
                  </a:cubicBezTo>
                  <a:cubicBezTo>
                    <a:pt x="76553" y="166468"/>
                    <a:pt x="76312" y="166468"/>
                    <a:pt x="76071" y="16646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44" name="Google Shape;144;p13"/>
            <p:cNvSpPr/>
            <p:nvPr/>
          </p:nvSpPr>
          <p:spPr>
            <a:xfrm>
              <a:off x="9352322" y="3413857"/>
              <a:ext cx="162417" cy="166471"/>
            </a:xfrm>
            <a:custGeom>
              <a:avLst/>
              <a:gdLst/>
              <a:ahLst/>
              <a:cxnLst/>
              <a:rect l="l" t="t" r="r" b="b"/>
              <a:pathLst>
                <a:path w="162417" h="166471" extrusionOk="0">
                  <a:moveTo>
                    <a:pt x="76071" y="166471"/>
                  </a:moveTo>
                  <a:cubicBezTo>
                    <a:pt x="69733" y="166471"/>
                    <a:pt x="63795" y="163222"/>
                    <a:pt x="60406" y="157826"/>
                  </a:cubicBezTo>
                  <a:lnTo>
                    <a:pt x="2838" y="66239"/>
                  </a:lnTo>
                  <a:cubicBezTo>
                    <a:pt x="-2598" y="57594"/>
                    <a:pt x="10" y="46161"/>
                    <a:pt x="8655" y="40725"/>
                  </a:cubicBezTo>
                  <a:cubicBezTo>
                    <a:pt x="17320" y="35289"/>
                    <a:pt x="28733" y="37896"/>
                    <a:pt x="34169" y="46542"/>
                  </a:cubicBezTo>
                  <a:lnTo>
                    <a:pt x="74607" y="110889"/>
                  </a:lnTo>
                  <a:lnTo>
                    <a:pt x="127521" y="9915"/>
                  </a:lnTo>
                  <a:cubicBezTo>
                    <a:pt x="132275" y="869"/>
                    <a:pt x="143448" y="-2622"/>
                    <a:pt x="152494" y="2112"/>
                  </a:cubicBezTo>
                  <a:cubicBezTo>
                    <a:pt x="161540" y="6846"/>
                    <a:pt x="165051" y="18039"/>
                    <a:pt x="160297" y="27085"/>
                  </a:cubicBezTo>
                  <a:lnTo>
                    <a:pt x="92459" y="156563"/>
                  </a:lnTo>
                  <a:cubicBezTo>
                    <a:pt x="89390" y="162420"/>
                    <a:pt x="83413" y="166211"/>
                    <a:pt x="76793" y="166471"/>
                  </a:cubicBezTo>
                  <a:cubicBezTo>
                    <a:pt x="76553" y="166471"/>
                    <a:pt x="76312" y="166471"/>
                    <a:pt x="76071" y="16647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45" name="Google Shape;145;p13"/>
            <p:cNvSpPr/>
            <p:nvPr/>
          </p:nvSpPr>
          <p:spPr>
            <a:xfrm>
              <a:off x="9352322" y="3647072"/>
              <a:ext cx="162417" cy="166476"/>
            </a:xfrm>
            <a:custGeom>
              <a:avLst/>
              <a:gdLst/>
              <a:ahLst/>
              <a:cxnLst/>
              <a:rect l="l" t="t" r="r" b="b"/>
              <a:pathLst>
                <a:path w="162417" h="166476" extrusionOk="0">
                  <a:moveTo>
                    <a:pt x="76071" y="166476"/>
                  </a:moveTo>
                  <a:cubicBezTo>
                    <a:pt x="69733" y="166476"/>
                    <a:pt x="63795" y="163207"/>
                    <a:pt x="60406" y="157831"/>
                  </a:cubicBezTo>
                  <a:lnTo>
                    <a:pt x="2838" y="66244"/>
                  </a:lnTo>
                  <a:cubicBezTo>
                    <a:pt x="-2598" y="57599"/>
                    <a:pt x="10" y="46166"/>
                    <a:pt x="8655" y="40730"/>
                  </a:cubicBezTo>
                  <a:cubicBezTo>
                    <a:pt x="17320" y="35294"/>
                    <a:pt x="28733" y="37901"/>
                    <a:pt x="34169" y="46547"/>
                  </a:cubicBezTo>
                  <a:lnTo>
                    <a:pt x="74607" y="110894"/>
                  </a:lnTo>
                  <a:lnTo>
                    <a:pt x="127521" y="9920"/>
                  </a:lnTo>
                  <a:cubicBezTo>
                    <a:pt x="132275" y="894"/>
                    <a:pt x="143448" y="-2637"/>
                    <a:pt x="152494" y="2117"/>
                  </a:cubicBezTo>
                  <a:cubicBezTo>
                    <a:pt x="161540" y="6851"/>
                    <a:pt x="165051" y="18043"/>
                    <a:pt x="160297" y="27090"/>
                  </a:cubicBezTo>
                  <a:lnTo>
                    <a:pt x="92459" y="156568"/>
                  </a:lnTo>
                  <a:cubicBezTo>
                    <a:pt x="89390" y="162424"/>
                    <a:pt x="83413" y="166216"/>
                    <a:pt x="76793" y="166476"/>
                  </a:cubicBezTo>
                  <a:cubicBezTo>
                    <a:pt x="76553" y="166476"/>
                    <a:pt x="76312" y="166476"/>
                    <a:pt x="76071" y="16647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46" name="Google Shape;146;p13"/>
            <p:cNvSpPr/>
            <p:nvPr/>
          </p:nvSpPr>
          <p:spPr>
            <a:xfrm>
              <a:off x="9549668" y="3694542"/>
              <a:ext cx="197335" cy="36987"/>
            </a:xfrm>
            <a:custGeom>
              <a:avLst/>
              <a:gdLst/>
              <a:ahLst/>
              <a:cxnLst/>
              <a:rect l="l" t="t" r="r" b="b"/>
              <a:pathLst>
                <a:path w="197335" h="36987" extrusionOk="0">
                  <a:moveTo>
                    <a:pt x="178841" y="36988"/>
                  </a:moveTo>
                  <a:lnTo>
                    <a:pt x="18494" y="36988"/>
                  </a:lnTo>
                  <a:cubicBezTo>
                    <a:pt x="8284" y="36988"/>
                    <a:pt x="0" y="28704"/>
                    <a:pt x="0" y="18494"/>
                  </a:cubicBezTo>
                  <a:cubicBezTo>
                    <a:pt x="0" y="8284"/>
                    <a:pt x="8284" y="0"/>
                    <a:pt x="18494" y="0"/>
                  </a:cubicBezTo>
                  <a:lnTo>
                    <a:pt x="178841" y="0"/>
                  </a:lnTo>
                  <a:cubicBezTo>
                    <a:pt x="189071" y="0"/>
                    <a:pt x="197335" y="8284"/>
                    <a:pt x="197335" y="18494"/>
                  </a:cubicBezTo>
                  <a:cubicBezTo>
                    <a:pt x="197335" y="28704"/>
                    <a:pt x="189051" y="36988"/>
                    <a:pt x="178841"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47" name="Google Shape;147;p13"/>
            <p:cNvSpPr/>
            <p:nvPr/>
          </p:nvSpPr>
          <p:spPr>
            <a:xfrm>
              <a:off x="9508568" y="3776561"/>
              <a:ext cx="258995" cy="36987"/>
            </a:xfrm>
            <a:custGeom>
              <a:avLst/>
              <a:gdLst/>
              <a:ahLst/>
              <a:cxnLst/>
              <a:rect l="l" t="t" r="r" b="b"/>
              <a:pathLst>
                <a:path w="258995" h="36987" extrusionOk="0">
                  <a:moveTo>
                    <a:pt x="240501" y="36988"/>
                  </a:moveTo>
                  <a:lnTo>
                    <a:pt x="18494" y="36988"/>
                  </a:lnTo>
                  <a:cubicBezTo>
                    <a:pt x="8264" y="36988"/>
                    <a:pt x="0" y="28704"/>
                    <a:pt x="0" y="18494"/>
                  </a:cubicBezTo>
                  <a:cubicBezTo>
                    <a:pt x="0" y="8284"/>
                    <a:pt x="8284" y="0"/>
                    <a:pt x="18494" y="0"/>
                  </a:cubicBezTo>
                  <a:lnTo>
                    <a:pt x="240501" y="0"/>
                  </a:lnTo>
                  <a:cubicBezTo>
                    <a:pt x="250731" y="0"/>
                    <a:pt x="258995" y="8284"/>
                    <a:pt x="258995" y="18494"/>
                  </a:cubicBezTo>
                  <a:cubicBezTo>
                    <a:pt x="258995" y="28704"/>
                    <a:pt x="250711" y="36988"/>
                    <a:pt x="240501"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48" name="Google Shape;148;p13"/>
            <p:cNvSpPr/>
            <p:nvPr/>
          </p:nvSpPr>
          <p:spPr>
            <a:xfrm>
              <a:off x="9547461" y="3461321"/>
              <a:ext cx="290868" cy="36987"/>
            </a:xfrm>
            <a:custGeom>
              <a:avLst/>
              <a:gdLst/>
              <a:ahLst/>
              <a:cxnLst/>
              <a:rect l="l" t="t" r="r" b="b"/>
              <a:pathLst>
                <a:path w="290868" h="36987" extrusionOk="0">
                  <a:moveTo>
                    <a:pt x="272374" y="36988"/>
                  </a:moveTo>
                  <a:lnTo>
                    <a:pt x="18494" y="36988"/>
                  </a:lnTo>
                  <a:cubicBezTo>
                    <a:pt x="8264" y="36988"/>
                    <a:pt x="0" y="28704"/>
                    <a:pt x="0" y="18494"/>
                  </a:cubicBezTo>
                  <a:cubicBezTo>
                    <a:pt x="0" y="8284"/>
                    <a:pt x="8284" y="0"/>
                    <a:pt x="18494" y="0"/>
                  </a:cubicBezTo>
                  <a:lnTo>
                    <a:pt x="272374" y="0"/>
                  </a:lnTo>
                  <a:cubicBezTo>
                    <a:pt x="282604" y="0"/>
                    <a:pt x="290869" y="8284"/>
                    <a:pt x="290869" y="18494"/>
                  </a:cubicBezTo>
                  <a:cubicBezTo>
                    <a:pt x="290869" y="28704"/>
                    <a:pt x="282584" y="36988"/>
                    <a:pt x="272374"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49" name="Google Shape;149;p13"/>
            <p:cNvSpPr/>
            <p:nvPr/>
          </p:nvSpPr>
          <p:spPr>
            <a:xfrm>
              <a:off x="9506341" y="3543341"/>
              <a:ext cx="281260" cy="36987"/>
            </a:xfrm>
            <a:custGeom>
              <a:avLst/>
              <a:gdLst/>
              <a:ahLst/>
              <a:cxnLst/>
              <a:rect l="l" t="t" r="r" b="b"/>
              <a:pathLst>
                <a:path w="281260" h="36987" extrusionOk="0">
                  <a:moveTo>
                    <a:pt x="262766" y="36988"/>
                  </a:moveTo>
                  <a:lnTo>
                    <a:pt x="18494" y="36988"/>
                  </a:lnTo>
                  <a:cubicBezTo>
                    <a:pt x="8264" y="36988"/>
                    <a:pt x="0" y="28704"/>
                    <a:pt x="0" y="18494"/>
                  </a:cubicBezTo>
                  <a:cubicBezTo>
                    <a:pt x="0" y="8284"/>
                    <a:pt x="8284" y="0"/>
                    <a:pt x="18494" y="0"/>
                  </a:cubicBezTo>
                  <a:lnTo>
                    <a:pt x="262766" y="0"/>
                  </a:lnTo>
                  <a:cubicBezTo>
                    <a:pt x="272996" y="0"/>
                    <a:pt x="281261" y="8284"/>
                    <a:pt x="281261" y="18494"/>
                  </a:cubicBezTo>
                  <a:cubicBezTo>
                    <a:pt x="281261" y="28704"/>
                    <a:pt x="272976" y="36988"/>
                    <a:pt x="262766"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50" name="Google Shape;150;p13"/>
            <p:cNvSpPr/>
            <p:nvPr/>
          </p:nvSpPr>
          <p:spPr>
            <a:xfrm>
              <a:off x="9532819" y="3228121"/>
              <a:ext cx="214184" cy="36987"/>
            </a:xfrm>
            <a:custGeom>
              <a:avLst/>
              <a:gdLst/>
              <a:ahLst/>
              <a:cxnLst/>
              <a:rect l="l" t="t" r="r" b="b"/>
              <a:pathLst>
                <a:path w="214184" h="36987" extrusionOk="0">
                  <a:moveTo>
                    <a:pt x="195690" y="36988"/>
                  </a:moveTo>
                  <a:lnTo>
                    <a:pt x="18494" y="36988"/>
                  </a:lnTo>
                  <a:cubicBezTo>
                    <a:pt x="8264" y="36988"/>
                    <a:pt x="0" y="28704"/>
                    <a:pt x="0" y="18494"/>
                  </a:cubicBezTo>
                  <a:cubicBezTo>
                    <a:pt x="0" y="8284"/>
                    <a:pt x="8284" y="0"/>
                    <a:pt x="18494" y="0"/>
                  </a:cubicBezTo>
                  <a:lnTo>
                    <a:pt x="195690" y="0"/>
                  </a:lnTo>
                  <a:cubicBezTo>
                    <a:pt x="205920" y="0"/>
                    <a:pt x="214184" y="8284"/>
                    <a:pt x="214184" y="18494"/>
                  </a:cubicBezTo>
                  <a:cubicBezTo>
                    <a:pt x="214184" y="28704"/>
                    <a:pt x="205900" y="36988"/>
                    <a:pt x="195690"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51" name="Google Shape;151;p13"/>
            <p:cNvSpPr/>
            <p:nvPr/>
          </p:nvSpPr>
          <p:spPr>
            <a:xfrm>
              <a:off x="9504135" y="3310121"/>
              <a:ext cx="334194" cy="36987"/>
            </a:xfrm>
            <a:custGeom>
              <a:avLst/>
              <a:gdLst/>
              <a:ahLst/>
              <a:cxnLst/>
              <a:rect l="l" t="t" r="r" b="b"/>
              <a:pathLst>
                <a:path w="334194" h="36987" extrusionOk="0">
                  <a:moveTo>
                    <a:pt x="315700" y="36988"/>
                  </a:moveTo>
                  <a:lnTo>
                    <a:pt x="18494" y="36988"/>
                  </a:lnTo>
                  <a:cubicBezTo>
                    <a:pt x="8264" y="36988"/>
                    <a:pt x="0" y="28704"/>
                    <a:pt x="0" y="18494"/>
                  </a:cubicBezTo>
                  <a:cubicBezTo>
                    <a:pt x="0" y="8284"/>
                    <a:pt x="8284" y="0"/>
                    <a:pt x="18494" y="0"/>
                  </a:cubicBezTo>
                  <a:lnTo>
                    <a:pt x="315700" y="0"/>
                  </a:lnTo>
                  <a:cubicBezTo>
                    <a:pt x="325931" y="0"/>
                    <a:pt x="334195" y="8284"/>
                    <a:pt x="334195" y="18494"/>
                  </a:cubicBezTo>
                  <a:cubicBezTo>
                    <a:pt x="334195" y="28704"/>
                    <a:pt x="325910" y="36988"/>
                    <a:pt x="315700"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52" name="Google Shape;152;p13"/>
            <p:cNvSpPr/>
            <p:nvPr/>
          </p:nvSpPr>
          <p:spPr>
            <a:xfrm>
              <a:off x="9778876" y="3502120"/>
              <a:ext cx="382355" cy="382355"/>
            </a:xfrm>
            <a:custGeom>
              <a:avLst/>
              <a:gdLst/>
              <a:ahLst/>
              <a:cxnLst/>
              <a:rect l="l" t="t" r="r" b="b"/>
              <a:pathLst>
                <a:path w="382355" h="382355" extrusionOk="0">
                  <a:moveTo>
                    <a:pt x="191178" y="382355"/>
                  </a:moveTo>
                  <a:cubicBezTo>
                    <a:pt x="85770" y="382355"/>
                    <a:pt x="0" y="296605"/>
                    <a:pt x="0" y="191178"/>
                  </a:cubicBezTo>
                  <a:cubicBezTo>
                    <a:pt x="0" y="85750"/>
                    <a:pt x="85770" y="0"/>
                    <a:pt x="191178" y="0"/>
                  </a:cubicBezTo>
                  <a:cubicBezTo>
                    <a:pt x="296585" y="0"/>
                    <a:pt x="382355" y="85750"/>
                    <a:pt x="382355" y="191178"/>
                  </a:cubicBezTo>
                  <a:cubicBezTo>
                    <a:pt x="382355" y="296605"/>
                    <a:pt x="296585" y="382355"/>
                    <a:pt x="191178" y="382355"/>
                  </a:cubicBezTo>
                  <a:close/>
                  <a:moveTo>
                    <a:pt x="191178" y="37008"/>
                  </a:moveTo>
                  <a:cubicBezTo>
                    <a:pt x="106170" y="37008"/>
                    <a:pt x="37008" y="106170"/>
                    <a:pt x="37008" y="191178"/>
                  </a:cubicBezTo>
                  <a:cubicBezTo>
                    <a:pt x="37008" y="276186"/>
                    <a:pt x="106170" y="345347"/>
                    <a:pt x="191178" y="345347"/>
                  </a:cubicBezTo>
                  <a:cubicBezTo>
                    <a:pt x="276185" y="345347"/>
                    <a:pt x="345347" y="276186"/>
                    <a:pt x="345347" y="191178"/>
                  </a:cubicBezTo>
                  <a:cubicBezTo>
                    <a:pt x="345347" y="106170"/>
                    <a:pt x="276185" y="37008"/>
                    <a:pt x="191178" y="3700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53" name="Google Shape;153;p13"/>
            <p:cNvSpPr/>
            <p:nvPr/>
          </p:nvSpPr>
          <p:spPr>
            <a:xfrm>
              <a:off x="9849798" y="3618293"/>
              <a:ext cx="225108" cy="189017"/>
            </a:xfrm>
            <a:custGeom>
              <a:avLst/>
              <a:gdLst/>
              <a:ahLst/>
              <a:cxnLst/>
              <a:rect l="l" t="t" r="r" b="b"/>
              <a:pathLst>
                <a:path w="225108" h="189017" extrusionOk="0">
                  <a:moveTo>
                    <a:pt x="98673" y="188998"/>
                  </a:moveTo>
                  <a:cubicBezTo>
                    <a:pt x="93217" y="188998"/>
                    <a:pt x="88022" y="186591"/>
                    <a:pt x="84511" y="182398"/>
                  </a:cubicBezTo>
                  <a:lnTo>
                    <a:pt x="4338" y="86920"/>
                  </a:lnTo>
                  <a:cubicBezTo>
                    <a:pt x="-2242" y="79097"/>
                    <a:pt x="-1218" y="67423"/>
                    <a:pt x="6604" y="60864"/>
                  </a:cubicBezTo>
                  <a:cubicBezTo>
                    <a:pt x="14427" y="54305"/>
                    <a:pt x="26102" y="55308"/>
                    <a:pt x="32680" y="63131"/>
                  </a:cubicBezTo>
                  <a:lnTo>
                    <a:pt x="97449" y="140276"/>
                  </a:lnTo>
                  <a:lnTo>
                    <a:pt x="191524" y="7789"/>
                  </a:lnTo>
                  <a:cubicBezTo>
                    <a:pt x="197441" y="-535"/>
                    <a:pt x="208994" y="-2501"/>
                    <a:pt x="217319" y="3417"/>
                  </a:cubicBezTo>
                  <a:cubicBezTo>
                    <a:pt x="225644" y="9334"/>
                    <a:pt x="227609" y="20888"/>
                    <a:pt x="221692" y="29212"/>
                  </a:cubicBezTo>
                  <a:lnTo>
                    <a:pt x="113777" y="181235"/>
                  </a:lnTo>
                  <a:cubicBezTo>
                    <a:pt x="110468" y="185909"/>
                    <a:pt x="105172" y="188777"/>
                    <a:pt x="99436" y="189018"/>
                  </a:cubicBezTo>
                  <a:cubicBezTo>
                    <a:pt x="99174" y="189018"/>
                    <a:pt x="98934" y="189018"/>
                    <a:pt x="98673" y="18901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grpSp>
        <p:nvGrpSpPr>
          <p:cNvPr id="154" name="Google Shape;154;p13"/>
          <p:cNvGrpSpPr/>
          <p:nvPr/>
        </p:nvGrpSpPr>
        <p:grpSpPr>
          <a:xfrm>
            <a:off x="8074422" y="2776165"/>
            <a:ext cx="1061234" cy="989185"/>
            <a:chOff x="9175777" y="5813802"/>
            <a:chExt cx="1061234" cy="989185"/>
          </a:xfrm>
        </p:grpSpPr>
        <p:sp>
          <p:nvSpPr>
            <p:cNvPr id="155" name="Google Shape;155;p13"/>
            <p:cNvSpPr/>
            <p:nvPr/>
          </p:nvSpPr>
          <p:spPr>
            <a:xfrm>
              <a:off x="9605390" y="6600958"/>
              <a:ext cx="202029" cy="202029"/>
            </a:xfrm>
            <a:custGeom>
              <a:avLst/>
              <a:gdLst/>
              <a:ahLst/>
              <a:cxnLst/>
              <a:rect l="l" t="t" r="r" b="b"/>
              <a:pathLst>
                <a:path w="202029" h="202029" extrusionOk="0">
                  <a:moveTo>
                    <a:pt x="101014" y="202029"/>
                  </a:moveTo>
                  <a:cubicBezTo>
                    <a:pt x="45312" y="202029"/>
                    <a:pt x="0" y="156717"/>
                    <a:pt x="0" y="101015"/>
                  </a:cubicBezTo>
                  <a:cubicBezTo>
                    <a:pt x="0" y="45312"/>
                    <a:pt x="45312" y="0"/>
                    <a:pt x="101014" y="0"/>
                  </a:cubicBezTo>
                  <a:cubicBezTo>
                    <a:pt x="156717" y="0"/>
                    <a:pt x="202029" y="45312"/>
                    <a:pt x="202029" y="101015"/>
                  </a:cubicBezTo>
                  <a:cubicBezTo>
                    <a:pt x="202029" y="156717"/>
                    <a:pt x="156717" y="202029"/>
                    <a:pt x="101014" y="202029"/>
                  </a:cubicBezTo>
                  <a:close/>
                  <a:moveTo>
                    <a:pt x="101014" y="37008"/>
                  </a:moveTo>
                  <a:cubicBezTo>
                    <a:pt x="65732" y="37008"/>
                    <a:pt x="37008" y="65712"/>
                    <a:pt x="37008" y="101015"/>
                  </a:cubicBezTo>
                  <a:cubicBezTo>
                    <a:pt x="37008" y="136317"/>
                    <a:pt x="65732" y="165041"/>
                    <a:pt x="101014" y="165041"/>
                  </a:cubicBezTo>
                  <a:cubicBezTo>
                    <a:pt x="136297" y="165041"/>
                    <a:pt x="165021" y="136317"/>
                    <a:pt x="165021" y="101015"/>
                  </a:cubicBezTo>
                  <a:cubicBezTo>
                    <a:pt x="165021" y="65712"/>
                    <a:pt x="136297" y="37008"/>
                    <a:pt x="101014" y="370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56" name="Google Shape;156;p13"/>
            <p:cNvSpPr/>
            <p:nvPr/>
          </p:nvSpPr>
          <p:spPr>
            <a:xfrm>
              <a:off x="9740069" y="6446488"/>
              <a:ext cx="174774" cy="288099"/>
            </a:xfrm>
            <a:custGeom>
              <a:avLst/>
              <a:gdLst/>
              <a:ahLst/>
              <a:cxnLst/>
              <a:rect l="l" t="t" r="r" b="b"/>
              <a:pathLst>
                <a:path w="174774" h="288099" extrusionOk="0">
                  <a:moveTo>
                    <a:pt x="69256" y="288079"/>
                  </a:moveTo>
                  <a:lnTo>
                    <a:pt x="47572" y="288079"/>
                  </a:lnTo>
                  <a:cubicBezTo>
                    <a:pt x="42116" y="288079"/>
                    <a:pt x="36942" y="285672"/>
                    <a:pt x="33431" y="281500"/>
                  </a:cubicBezTo>
                  <a:cubicBezTo>
                    <a:pt x="29921" y="277328"/>
                    <a:pt x="28417" y="271812"/>
                    <a:pt x="29339" y="266436"/>
                  </a:cubicBezTo>
                  <a:cubicBezTo>
                    <a:pt x="30021" y="262465"/>
                    <a:pt x="30362" y="258874"/>
                    <a:pt x="30362" y="255484"/>
                  </a:cubicBezTo>
                  <a:cubicBezTo>
                    <a:pt x="30362" y="236208"/>
                    <a:pt x="21777" y="218135"/>
                    <a:pt x="6794" y="205899"/>
                  </a:cubicBezTo>
                  <a:cubicBezTo>
                    <a:pt x="736" y="200945"/>
                    <a:pt x="-1551" y="192721"/>
                    <a:pt x="1077" y="185359"/>
                  </a:cubicBezTo>
                  <a:cubicBezTo>
                    <a:pt x="3704" y="177978"/>
                    <a:pt x="10685" y="173064"/>
                    <a:pt x="18507" y="173064"/>
                  </a:cubicBezTo>
                  <a:lnTo>
                    <a:pt x="36901" y="173064"/>
                  </a:lnTo>
                  <a:cubicBezTo>
                    <a:pt x="44704" y="173064"/>
                    <a:pt x="51825" y="168791"/>
                    <a:pt x="55516" y="161951"/>
                  </a:cubicBezTo>
                  <a:cubicBezTo>
                    <a:pt x="66227" y="142074"/>
                    <a:pt x="65685" y="117662"/>
                    <a:pt x="54151" y="98266"/>
                  </a:cubicBezTo>
                  <a:lnTo>
                    <a:pt x="33973" y="64307"/>
                  </a:lnTo>
                  <a:cubicBezTo>
                    <a:pt x="25127" y="49423"/>
                    <a:pt x="26130" y="30869"/>
                    <a:pt x="36500" y="17029"/>
                  </a:cubicBezTo>
                  <a:cubicBezTo>
                    <a:pt x="44283" y="6659"/>
                    <a:pt x="56157" y="460"/>
                    <a:pt x="69115" y="19"/>
                  </a:cubicBezTo>
                  <a:cubicBezTo>
                    <a:pt x="82394" y="-362"/>
                    <a:pt x="94369" y="4973"/>
                    <a:pt x="102814" y="14802"/>
                  </a:cubicBezTo>
                  <a:lnTo>
                    <a:pt x="149108" y="68599"/>
                  </a:lnTo>
                  <a:cubicBezTo>
                    <a:pt x="172737" y="96059"/>
                    <a:pt x="180661" y="133168"/>
                    <a:pt x="170330" y="167868"/>
                  </a:cubicBezTo>
                  <a:lnTo>
                    <a:pt x="153140" y="225557"/>
                  </a:lnTo>
                  <a:cubicBezTo>
                    <a:pt x="142168" y="262384"/>
                    <a:pt x="107687" y="288099"/>
                    <a:pt x="69256" y="288099"/>
                  </a:cubicBezTo>
                  <a:close/>
                  <a:moveTo>
                    <a:pt x="67250" y="251071"/>
                  </a:moveTo>
                  <a:lnTo>
                    <a:pt x="69256" y="251071"/>
                  </a:lnTo>
                  <a:cubicBezTo>
                    <a:pt x="91440" y="251071"/>
                    <a:pt x="111339" y="236228"/>
                    <a:pt x="117677" y="214986"/>
                  </a:cubicBezTo>
                  <a:lnTo>
                    <a:pt x="134867" y="157298"/>
                  </a:lnTo>
                  <a:cubicBezTo>
                    <a:pt x="141586" y="134712"/>
                    <a:pt x="136431" y="110582"/>
                    <a:pt x="121066" y="92709"/>
                  </a:cubicBezTo>
                  <a:lnTo>
                    <a:pt x="74772" y="38912"/>
                  </a:lnTo>
                  <a:cubicBezTo>
                    <a:pt x="73267" y="37167"/>
                    <a:pt x="71342" y="36887"/>
                    <a:pt x="70379" y="36987"/>
                  </a:cubicBezTo>
                  <a:cubicBezTo>
                    <a:pt x="69376" y="37007"/>
                    <a:pt x="67511" y="37348"/>
                    <a:pt x="66126" y="39193"/>
                  </a:cubicBezTo>
                  <a:cubicBezTo>
                    <a:pt x="64762" y="41019"/>
                    <a:pt x="64642" y="43446"/>
                    <a:pt x="65806" y="45392"/>
                  </a:cubicBezTo>
                  <a:lnTo>
                    <a:pt x="85984" y="79351"/>
                  </a:lnTo>
                  <a:cubicBezTo>
                    <a:pt x="104117" y="109859"/>
                    <a:pt x="104940" y="148231"/>
                    <a:pt x="88130" y="179482"/>
                  </a:cubicBezTo>
                  <a:cubicBezTo>
                    <a:pt x="80949" y="192822"/>
                    <a:pt x="69055" y="202590"/>
                    <a:pt x="55114" y="207163"/>
                  </a:cubicBezTo>
                  <a:cubicBezTo>
                    <a:pt x="62396" y="220542"/>
                    <a:pt x="66628" y="235486"/>
                    <a:pt x="67290" y="2510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57" name="Google Shape;157;p13"/>
            <p:cNvSpPr/>
            <p:nvPr/>
          </p:nvSpPr>
          <p:spPr>
            <a:xfrm>
              <a:off x="9498006" y="6446488"/>
              <a:ext cx="174734" cy="288099"/>
            </a:xfrm>
            <a:custGeom>
              <a:avLst/>
              <a:gdLst/>
              <a:ahLst/>
              <a:cxnLst/>
              <a:rect l="l" t="t" r="r" b="b"/>
              <a:pathLst>
                <a:path w="174734" h="288099" extrusionOk="0">
                  <a:moveTo>
                    <a:pt x="127182" y="288079"/>
                  </a:moveTo>
                  <a:lnTo>
                    <a:pt x="105499" y="288079"/>
                  </a:lnTo>
                  <a:cubicBezTo>
                    <a:pt x="67067" y="288079"/>
                    <a:pt x="32586" y="262364"/>
                    <a:pt x="21614" y="225537"/>
                  </a:cubicBezTo>
                  <a:lnTo>
                    <a:pt x="4444" y="167868"/>
                  </a:lnTo>
                  <a:cubicBezTo>
                    <a:pt x="-5886" y="133148"/>
                    <a:pt x="2037" y="96039"/>
                    <a:pt x="25666" y="68599"/>
                  </a:cubicBezTo>
                  <a:lnTo>
                    <a:pt x="71941" y="14802"/>
                  </a:lnTo>
                  <a:cubicBezTo>
                    <a:pt x="80406" y="4973"/>
                    <a:pt x="92461" y="-362"/>
                    <a:pt x="105639" y="19"/>
                  </a:cubicBezTo>
                  <a:cubicBezTo>
                    <a:pt x="118597" y="460"/>
                    <a:pt x="130472" y="6659"/>
                    <a:pt x="138254" y="17029"/>
                  </a:cubicBezTo>
                  <a:cubicBezTo>
                    <a:pt x="148625" y="30869"/>
                    <a:pt x="149628" y="49443"/>
                    <a:pt x="140782" y="64307"/>
                  </a:cubicBezTo>
                  <a:lnTo>
                    <a:pt x="112840" y="111284"/>
                  </a:lnTo>
                  <a:cubicBezTo>
                    <a:pt x="106080" y="122657"/>
                    <a:pt x="105780" y="136958"/>
                    <a:pt x="112038" y="148613"/>
                  </a:cubicBezTo>
                  <a:cubicBezTo>
                    <a:pt x="120161" y="163697"/>
                    <a:pt x="135847" y="173084"/>
                    <a:pt x="152977" y="173084"/>
                  </a:cubicBezTo>
                  <a:lnTo>
                    <a:pt x="156227" y="173084"/>
                  </a:lnTo>
                  <a:cubicBezTo>
                    <a:pt x="164050" y="173084"/>
                    <a:pt x="171030" y="177998"/>
                    <a:pt x="173658" y="185379"/>
                  </a:cubicBezTo>
                  <a:cubicBezTo>
                    <a:pt x="176285" y="192741"/>
                    <a:pt x="173999" y="200985"/>
                    <a:pt x="167941" y="205919"/>
                  </a:cubicBezTo>
                  <a:cubicBezTo>
                    <a:pt x="152977" y="218155"/>
                    <a:pt x="144372" y="236208"/>
                    <a:pt x="144372" y="255504"/>
                  </a:cubicBezTo>
                  <a:cubicBezTo>
                    <a:pt x="144372" y="258874"/>
                    <a:pt x="144693" y="262465"/>
                    <a:pt x="145395" y="266456"/>
                  </a:cubicBezTo>
                  <a:cubicBezTo>
                    <a:pt x="146318" y="271832"/>
                    <a:pt x="144833" y="277348"/>
                    <a:pt x="141303" y="281520"/>
                  </a:cubicBezTo>
                  <a:cubicBezTo>
                    <a:pt x="137793" y="285692"/>
                    <a:pt x="132618" y="288099"/>
                    <a:pt x="127162" y="288099"/>
                  </a:cubicBezTo>
                  <a:close/>
                  <a:moveTo>
                    <a:pt x="104215" y="36987"/>
                  </a:moveTo>
                  <a:cubicBezTo>
                    <a:pt x="103172" y="36987"/>
                    <a:pt x="101427" y="37268"/>
                    <a:pt x="99983" y="38932"/>
                  </a:cubicBezTo>
                  <a:lnTo>
                    <a:pt x="53708" y="92729"/>
                  </a:lnTo>
                  <a:cubicBezTo>
                    <a:pt x="38343" y="110582"/>
                    <a:pt x="33168" y="134732"/>
                    <a:pt x="39907" y="157318"/>
                  </a:cubicBezTo>
                  <a:lnTo>
                    <a:pt x="57077" y="214986"/>
                  </a:lnTo>
                  <a:cubicBezTo>
                    <a:pt x="63396" y="236228"/>
                    <a:pt x="83314" y="251091"/>
                    <a:pt x="105499" y="251091"/>
                  </a:cubicBezTo>
                  <a:lnTo>
                    <a:pt x="107505" y="251091"/>
                  </a:lnTo>
                  <a:cubicBezTo>
                    <a:pt x="108227" y="234242"/>
                    <a:pt x="113101" y="218115"/>
                    <a:pt x="121526" y="203954"/>
                  </a:cubicBezTo>
                  <a:cubicBezTo>
                    <a:pt x="103834" y="196753"/>
                    <a:pt x="88850" y="183574"/>
                    <a:pt x="79483" y="166164"/>
                  </a:cubicBezTo>
                  <a:cubicBezTo>
                    <a:pt x="67087" y="143137"/>
                    <a:pt x="67689" y="114874"/>
                    <a:pt x="81067" y="92389"/>
                  </a:cubicBezTo>
                  <a:lnTo>
                    <a:pt x="109009" y="45412"/>
                  </a:lnTo>
                  <a:cubicBezTo>
                    <a:pt x="110152" y="43466"/>
                    <a:pt x="110032" y="41039"/>
                    <a:pt x="108668" y="39213"/>
                  </a:cubicBezTo>
                  <a:cubicBezTo>
                    <a:pt x="107284" y="37368"/>
                    <a:pt x="105419" y="37027"/>
                    <a:pt x="104416" y="37007"/>
                  </a:cubicBezTo>
                  <a:cubicBezTo>
                    <a:pt x="104356" y="37007"/>
                    <a:pt x="104295" y="37007"/>
                    <a:pt x="104235" y="3700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58" name="Google Shape;158;p13"/>
            <p:cNvSpPr/>
            <p:nvPr/>
          </p:nvSpPr>
          <p:spPr>
            <a:xfrm>
              <a:off x="9340217" y="5813802"/>
              <a:ext cx="202029" cy="202029"/>
            </a:xfrm>
            <a:custGeom>
              <a:avLst/>
              <a:gdLst/>
              <a:ahLst/>
              <a:cxnLst/>
              <a:rect l="l" t="t" r="r" b="b"/>
              <a:pathLst>
                <a:path w="202029" h="202029" extrusionOk="0">
                  <a:moveTo>
                    <a:pt x="101014" y="202029"/>
                  </a:moveTo>
                  <a:cubicBezTo>
                    <a:pt x="45312" y="202029"/>
                    <a:pt x="0" y="156717"/>
                    <a:pt x="0" y="101014"/>
                  </a:cubicBezTo>
                  <a:cubicBezTo>
                    <a:pt x="0" y="45312"/>
                    <a:pt x="45312" y="0"/>
                    <a:pt x="101014" y="0"/>
                  </a:cubicBezTo>
                  <a:cubicBezTo>
                    <a:pt x="156717" y="0"/>
                    <a:pt x="202029" y="45312"/>
                    <a:pt x="202029" y="101014"/>
                  </a:cubicBezTo>
                  <a:cubicBezTo>
                    <a:pt x="202029" y="156717"/>
                    <a:pt x="156717" y="202029"/>
                    <a:pt x="101014" y="202029"/>
                  </a:cubicBezTo>
                  <a:close/>
                  <a:moveTo>
                    <a:pt x="101014" y="37008"/>
                  </a:moveTo>
                  <a:cubicBezTo>
                    <a:pt x="65732" y="37008"/>
                    <a:pt x="37008" y="65732"/>
                    <a:pt x="37008" y="101014"/>
                  </a:cubicBezTo>
                  <a:cubicBezTo>
                    <a:pt x="37008" y="136297"/>
                    <a:pt x="65732" y="165021"/>
                    <a:pt x="101014" y="165021"/>
                  </a:cubicBezTo>
                  <a:cubicBezTo>
                    <a:pt x="136297" y="165021"/>
                    <a:pt x="165021" y="136317"/>
                    <a:pt x="165021" y="101014"/>
                  </a:cubicBezTo>
                  <a:cubicBezTo>
                    <a:pt x="165021" y="65712"/>
                    <a:pt x="136317" y="37008"/>
                    <a:pt x="101014" y="370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59" name="Google Shape;159;p13"/>
            <p:cNvSpPr/>
            <p:nvPr/>
          </p:nvSpPr>
          <p:spPr>
            <a:xfrm>
              <a:off x="9232812" y="5882201"/>
              <a:ext cx="174754" cy="288100"/>
            </a:xfrm>
            <a:custGeom>
              <a:avLst/>
              <a:gdLst/>
              <a:ahLst/>
              <a:cxnLst/>
              <a:rect l="l" t="t" r="r" b="b"/>
              <a:pathLst>
                <a:path w="174754" h="288100" extrusionOk="0">
                  <a:moveTo>
                    <a:pt x="104195" y="288100"/>
                  </a:moveTo>
                  <a:cubicBezTo>
                    <a:pt x="91779" y="288100"/>
                    <a:pt x="80105" y="282765"/>
                    <a:pt x="71961" y="273297"/>
                  </a:cubicBezTo>
                  <a:lnTo>
                    <a:pt x="25666" y="219500"/>
                  </a:lnTo>
                  <a:cubicBezTo>
                    <a:pt x="2037" y="192060"/>
                    <a:pt x="-5886" y="154932"/>
                    <a:pt x="4444" y="120211"/>
                  </a:cubicBezTo>
                  <a:lnTo>
                    <a:pt x="21614" y="62543"/>
                  </a:lnTo>
                  <a:cubicBezTo>
                    <a:pt x="32586" y="25715"/>
                    <a:pt x="67087" y="0"/>
                    <a:pt x="105498" y="0"/>
                  </a:cubicBezTo>
                  <a:lnTo>
                    <a:pt x="127182" y="0"/>
                  </a:lnTo>
                  <a:cubicBezTo>
                    <a:pt x="132638" y="0"/>
                    <a:pt x="137813" y="2407"/>
                    <a:pt x="141323" y="6579"/>
                  </a:cubicBezTo>
                  <a:cubicBezTo>
                    <a:pt x="144833" y="10752"/>
                    <a:pt x="146338" y="16268"/>
                    <a:pt x="145415" y="21643"/>
                  </a:cubicBezTo>
                  <a:cubicBezTo>
                    <a:pt x="144733" y="25635"/>
                    <a:pt x="144392" y="29225"/>
                    <a:pt x="144392" y="32595"/>
                  </a:cubicBezTo>
                  <a:cubicBezTo>
                    <a:pt x="144392" y="51871"/>
                    <a:pt x="152977" y="69944"/>
                    <a:pt x="167961" y="82180"/>
                  </a:cubicBezTo>
                  <a:cubicBezTo>
                    <a:pt x="174019" y="87134"/>
                    <a:pt x="176305" y="95358"/>
                    <a:pt x="173678" y="102720"/>
                  </a:cubicBezTo>
                  <a:cubicBezTo>
                    <a:pt x="171050" y="110081"/>
                    <a:pt x="164070" y="115016"/>
                    <a:pt x="156247" y="115016"/>
                  </a:cubicBezTo>
                  <a:lnTo>
                    <a:pt x="137833" y="115016"/>
                  </a:lnTo>
                  <a:cubicBezTo>
                    <a:pt x="130051" y="115016"/>
                    <a:pt x="122910" y="119288"/>
                    <a:pt x="119219" y="126148"/>
                  </a:cubicBezTo>
                  <a:cubicBezTo>
                    <a:pt x="108527" y="146026"/>
                    <a:pt x="109049" y="170437"/>
                    <a:pt x="120583" y="189834"/>
                  </a:cubicBezTo>
                  <a:lnTo>
                    <a:pt x="140782" y="223793"/>
                  </a:lnTo>
                  <a:cubicBezTo>
                    <a:pt x="149627" y="238676"/>
                    <a:pt x="148624" y="257230"/>
                    <a:pt x="138254" y="271091"/>
                  </a:cubicBezTo>
                  <a:cubicBezTo>
                    <a:pt x="130472" y="281461"/>
                    <a:pt x="118597" y="287659"/>
                    <a:pt x="105639" y="288080"/>
                  </a:cubicBezTo>
                  <a:cubicBezTo>
                    <a:pt x="105158" y="288100"/>
                    <a:pt x="104656" y="288100"/>
                    <a:pt x="104175" y="288100"/>
                  </a:cubicBezTo>
                  <a:close/>
                  <a:moveTo>
                    <a:pt x="105498" y="37028"/>
                  </a:moveTo>
                  <a:cubicBezTo>
                    <a:pt x="83334" y="37028"/>
                    <a:pt x="63416" y="51871"/>
                    <a:pt x="57077" y="73134"/>
                  </a:cubicBezTo>
                  <a:lnTo>
                    <a:pt x="39907" y="130802"/>
                  </a:lnTo>
                  <a:cubicBezTo>
                    <a:pt x="33188" y="153387"/>
                    <a:pt x="38343" y="177518"/>
                    <a:pt x="53708" y="195370"/>
                  </a:cubicBezTo>
                  <a:lnTo>
                    <a:pt x="100002" y="249167"/>
                  </a:lnTo>
                  <a:cubicBezTo>
                    <a:pt x="101507" y="250932"/>
                    <a:pt x="103453" y="251193"/>
                    <a:pt x="104396" y="251093"/>
                  </a:cubicBezTo>
                  <a:cubicBezTo>
                    <a:pt x="105399" y="251073"/>
                    <a:pt x="107264" y="250731"/>
                    <a:pt x="108648" y="248886"/>
                  </a:cubicBezTo>
                  <a:cubicBezTo>
                    <a:pt x="110012" y="247081"/>
                    <a:pt x="110132" y="244653"/>
                    <a:pt x="108969" y="242708"/>
                  </a:cubicBezTo>
                  <a:lnTo>
                    <a:pt x="88790" y="208749"/>
                  </a:lnTo>
                  <a:cubicBezTo>
                    <a:pt x="70657" y="178240"/>
                    <a:pt x="69835" y="139868"/>
                    <a:pt x="86644" y="108617"/>
                  </a:cubicBezTo>
                  <a:cubicBezTo>
                    <a:pt x="93825" y="95278"/>
                    <a:pt x="105739" y="85510"/>
                    <a:pt x="119660" y="80916"/>
                  </a:cubicBezTo>
                  <a:cubicBezTo>
                    <a:pt x="112379" y="67557"/>
                    <a:pt x="108146" y="52593"/>
                    <a:pt x="107485" y="37008"/>
                  </a:cubicBezTo>
                  <a:lnTo>
                    <a:pt x="105479" y="3700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60" name="Google Shape;160;p13"/>
            <p:cNvSpPr/>
            <p:nvPr/>
          </p:nvSpPr>
          <p:spPr>
            <a:xfrm>
              <a:off x="9474899" y="5882201"/>
              <a:ext cx="174779" cy="288100"/>
            </a:xfrm>
            <a:custGeom>
              <a:avLst/>
              <a:gdLst/>
              <a:ahLst/>
              <a:cxnLst/>
              <a:rect l="l" t="t" r="r" b="b"/>
              <a:pathLst>
                <a:path w="174779" h="288100" extrusionOk="0">
                  <a:moveTo>
                    <a:pt x="70556" y="288100"/>
                  </a:moveTo>
                  <a:cubicBezTo>
                    <a:pt x="70074" y="288100"/>
                    <a:pt x="69573" y="288100"/>
                    <a:pt x="69092" y="288080"/>
                  </a:cubicBezTo>
                  <a:cubicBezTo>
                    <a:pt x="56134" y="287639"/>
                    <a:pt x="44259" y="281441"/>
                    <a:pt x="36476" y="271091"/>
                  </a:cubicBezTo>
                  <a:cubicBezTo>
                    <a:pt x="26086" y="257230"/>
                    <a:pt x="25103" y="238676"/>
                    <a:pt x="33949" y="223793"/>
                  </a:cubicBezTo>
                  <a:lnTo>
                    <a:pt x="61891" y="176816"/>
                  </a:lnTo>
                  <a:cubicBezTo>
                    <a:pt x="68650" y="165442"/>
                    <a:pt x="68952" y="151141"/>
                    <a:pt x="62693" y="139487"/>
                  </a:cubicBezTo>
                  <a:cubicBezTo>
                    <a:pt x="54569" y="124403"/>
                    <a:pt x="38884" y="115016"/>
                    <a:pt x="21754" y="115016"/>
                  </a:cubicBezTo>
                  <a:lnTo>
                    <a:pt x="18504" y="115016"/>
                  </a:lnTo>
                  <a:cubicBezTo>
                    <a:pt x="10681" y="115016"/>
                    <a:pt x="3701" y="110101"/>
                    <a:pt x="1073" y="102720"/>
                  </a:cubicBezTo>
                  <a:cubicBezTo>
                    <a:pt x="-1554" y="95358"/>
                    <a:pt x="753" y="87134"/>
                    <a:pt x="6790" y="82180"/>
                  </a:cubicBezTo>
                  <a:cubicBezTo>
                    <a:pt x="21754" y="69944"/>
                    <a:pt x="30359" y="51871"/>
                    <a:pt x="30359" y="32595"/>
                  </a:cubicBezTo>
                  <a:cubicBezTo>
                    <a:pt x="30359" y="29205"/>
                    <a:pt x="30038" y="25615"/>
                    <a:pt x="29336" y="21643"/>
                  </a:cubicBezTo>
                  <a:cubicBezTo>
                    <a:pt x="28413" y="16268"/>
                    <a:pt x="29897" y="10752"/>
                    <a:pt x="33428" y="6579"/>
                  </a:cubicBezTo>
                  <a:cubicBezTo>
                    <a:pt x="36938" y="2407"/>
                    <a:pt x="42113" y="0"/>
                    <a:pt x="47569" y="0"/>
                  </a:cubicBezTo>
                  <a:lnTo>
                    <a:pt x="69252" y="0"/>
                  </a:lnTo>
                  <a:cubicBezTo>
                    <a:pt x="107664" y="0"/>
                    <a:pt x="142165" y="25715"/>
                    <a:pt x="153137" y="62543"/>
                  </a:cubicBezTo>
                  <a:lnTo>
                    <a:pt x="170327" y="120211"/>
                  </a:lnTo>
                  <a:cubicBezTo>
                    <a:pt x="180677" y="154932"/>
                    <a:pt x="172734" y="192040"/>
                    <a:pt x="149105" y="219500"/>
                  </a:cubicBezTo>
                  <a:lnTo>
                    <a:pt x="102830" y="273297"/>
                  </a:lnTo>
                  <a:cubicBezTo>
                    <a:pt x="94686" y="282745"/>
                    <a:pt x="83013" y="288100"/>
                    <a:pt x="70596" y="288100"/>
                  </a:cubicBezTo>
                  <a:close/>
                  <a:moveTo>
                    <a:pt x="53225" y="84166"/>
                  </a:moveTo>
                  <a:cubicBezTo>
                    <a:pt x="70917" y="91367"/>
                    <a:pt x="85901" y="104545"/>
                    <a:pt x="95268" y="121956"/>
                  </a:cubicBezTo>
                  <a:cubicBezTo>
                    <a:pt x="107664" y="144983"/>
                    <a:pt x="107063" y="173245"/>
                    <a:pt x="93703" y="195711"/>
                  </a:cubicBezTo>
                  <a:lnTo>
                    <a:pt x="65762" y="242688"/>
                  </a:lnTo>
                  <a:cubicBezTo>
                    <a:pt x="64619" y="244634"/>
                    <a:pt x="64739" y="247061"/>
                    <a:pt x="66103" y="248866"/>
                  </a:cubicBezTo>
                  <a:cubicBezTo>
                    <a:pt x="67487" y="250711"/>
                    <a:pt x="69353" y="251052"/>
                    <a:pt x="70356" y="251073"/>
                  </a:cubicBezTo>
                  <a:cubicBezTo>
                    <a:pt x="71419" y="251172"/>
                    <a:pt x="73264" y="250912"/>
                    <a:pt x="74768" y="249147"/>
                  </a:cubicBezTo>
                  <a:lnTo>
                    <a:pt x="121043" y="195350"/>
                  </a:lnTo>
                  <a:cubicBezTo>
                    <a:pt x="136408" y="177498"/>
                    <a:pt x="141583" y="153348"/>
                    <a:pt x="134843" y="130782"/>
                  </a:cubicBezTo>
                  <a:lnTo>
                    <a:pt x="117653" y="73114"/>
                  </a:lnTo>
                  <a:cubicBezTo>
                    <a:pt x="111335" y="51851"/>
                    <a:pt x="91417" y="37008"/>
                    <a:pt x="69232" y="37008"/>
                  </a:cubicBezTo>
                  <a:lnTo>
                    <a:pt x="67226" y="37008"/>
                  </a:lnTo>
                  <a:cubicBezTo>
                    <a:pt x="66504" y="53837"/>
                    <a:pt x="61630" y="69984"/>
                    <a:pt x="53205" y="8414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61" name="Google Shape;161;p13"/>
            <p:cNvSpPr/>
            <p:nvPr/>
          </p:nvSpPr>
          <p:spPr>
            <a:xfrm>
              <a:off x="9870584" y="5813802"/>
              <a:ext cx="202028" cy="202029"/>
            </a:xfrm>
            <a:custGeom>
              <a:avLst/>
              <a:gdLst/>
              <a:ahLst/>
              <a:cxnLst/>
              <a:rect l="l" t="t" r="r" b="b"/>
              <a:pathLst>
                <a:path w="202028" h="202029" extrusionOk="0">
                  <a:moveTo>
                    <a:pt x="101014" y="202029"/>
                  </a:moveTo>
                  <a:cubicBezTo>
                    <a:pt x="45312" y="202029"/>
                    <a:pt x="0" y="156717"/>
                    <a:pt x="0" y="101014"/>
                  </a:cubicBezTo>
                  <a:cubicBezTo>
                    <a:pt x="0" y="45312"/>
                    <a:pt x="45312" y="0"/>
                    <a:pt x="101014" y="0"/>
                  </a:cubicBezTo>
                  <a:cubicBezTo>
                    <a:pt x="156717" y="0"/>
                    <a:pt x="202029" y="45312"/>
                    <a:pt x="202029" y="101014"/>
                  </a:cubicBezTo>
                  <a:cubicBezTo>
                    <a:pt x="202029" y="156717"/>
                    <a:pt x="156717" y="202029"/>
                    <a:pt x="101014" y="202029"/>
                  </a:cubicBezTo>
                  <a:close/>
                  <a:moveTo>
                    <a:pt x="101014" y="37008"/>
                  </a:moveTo>
                  <a:cubicBezTo>
                    <a:pt x="65731" y="37008"/>
                    <a:pt x="37007" y="65732"/>
                    <a:pt x="37007" y="101014"/>
                  </a:cubicBezTo>
                  <a:cubicBezTo>
                    <a:pt x="37007" y="136297"/>
                    <a:pt x="65731" y="165021"/>
                    <a:pt x="101014" y="165021"/>
                  </a:cubicBezTo>
                  <a:cubicBezTo>
                    <a:pt x="136297" y="165021"/>
                    <a:pt x="165020" y="136317"/>
                    <a:pt x="165020" y="101014"/>
                  </a:cubicBezTo>
                  <a:cubicBezTo>
                    <a:pt x="165020" y="65712"/>
                    <a:pt x="136297" y="37008"/>
                    <a:pt x="101014" y="370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62" name="Google Shape;162;p13"/>
            <p:cNvSpPr/>
            <p:nvPr/>
          </p:nvSpPr>
          <p:spPr>
            <a:xfrm>
              <a:off x="9763179" y="5882201"/>
              <a:ext cx="174774" cy="288100"/>
            </a:xfrm>
            <a:custGeom>
              <a:avLst/>
              <a:gdLst/>
              <a:ahLst/>
              <a:cxnLst/>
              <a:rect l="l" t="t" r="r" b="b"/>
              <a:pathLst>
                <a:path w="174774" h="288100" extrusionOk="0">
                  <a:moveTo>
                    <a:pt x="104195" y="288100"/>
                  </a:moveTo>
                  <a:cubicBezTo>
                    <a:pt x="91779" y="288100"/>
                    <a:pt x="80105" y="282765"/>
                    <a:pt x="71961" y="273297"/>
                  </a:cubicBezTo>
                  <a:lnTo>
                    <a:pt x="25666" y="219500"/>
                  </a:lnTo>
                  <a:cubicBezTo>
                    <a:pt x="2037" y="192060"/>
                    <a:pt x="-5886" y="154932"/>
                    <a:pt x="4444" y="120211"/>
                  </a:cubicBezTo>
                  <a:lnTo>
                    <a:pt x="21614" y="62543"/>
                  </a:lnTo>
                  <a:cubicBezTo>
                    <a:pt x="32586" y="25715"/>
                    <a:pt x="67087" y="0"/>
                    <a:pt x="105499" y="0"/>
                  </a:cubicBezTo>
                  <a:lnTo>
                    <a:pt x="127202" y="0"/>
                  </a:lnTo>
                  <a:cubicBezTo>
                    <a:pt x="132658" y="0"/>
                    <a:pt x="137834" y="2407"/>
                    <a:pt x="141344" y="6579"/>
                  </a:cubicBezTo>
                  <a:cubicBezTo>
                    <a:pt x="144854" y="10752"/>
                    <a:pt x="146358" y="16268"/>
                    <a:pt x="145436" y="21643"/>
                  </a:cubicBezTo>
                  <a:cubicBezTo>
                    <a:pt x="144734" y="25635"/>
                    <a:pt x="144412" y="29225"/>
                    <a:pt x="144412" y="32595"/>
                  </a:cubicBezTo>
                  <a:cubicBezTo>
                    <a:pt x="144412" y="51871"/>
                    <a:pt x="152998" y="69944"/>
                    <a:pt x="167981" y="82180"/>
                  </a:cubicBezTo>
                  <a:cubicBezTo>
                    <a:pt x="174039" y="87134"/>
                    <a:pt x="176326" y="95358"/>
                    <a:pt x="173698" y="102720"/>
                  </a:cubicBezTo>
                  <a:cubicBezTo>
                    <a:pt x="171070" y="110081"/>
                    <a:pt x="164090" y="115016"/>
                    <a:pt x="156267" y="115016"/>
                  </a:cubicBezTo>
                  <a:lnTo>
                    <a:pt x="137853" y="115016"/>
                  </a:lnTo>
                  <a:cubicBezTo>
                    <a:pt x="130071" y="115016"/>
                    <a:pt x="122930" y="119288"/>
                    <a:pt x="119239" y="126148"/>
                  </a:cubicBezTo>
                  <a:cubicBezTo>
                    <a:pt x="108548" y="146026"/>
                    <a:pt x="109069" y="170437"/>
                    <a:pt x="120603" y="189834"/>
                  </a:cubicBezTo>
                  <a:lnTo>
                    <a:pt x="140802" y="223793"/>
                  </a:lnTo>
                  <a:cubicBezTo>
                    <a:pt x="149647" y="238676"/>
                    <a:pt x="148644" y="257230"/>
                    <a:pt x="138274" y="271091"/>
                  </a:cubicBezTo>
                  <a:cubicBezTo>
                    <a:pt x="130492" y="281461"/>
                    <a:pt x="118617" y="287659"/>
                    <a:pt x="105660" y="288080"/>
                  </a:cubicBezTo>
                  <a:cubicBezTo>
                    <a:pt x="105178" y="288100"/>
                    <a:pt x="104676" y="288100"/>
                    <a:pt x="104195" y="288100"/>
                  </a:cubicBezTo>
                  <a:close/>
                  <a:moveTo>
                    <a:pt x="105499" y="37028"/>
                  </a:moveTo>
                  <a:cubicBezTo>
                    <a:pt x="83335" y="37028"/>
                    <a:pt x="63416" y="51871"/>
                    <a:pt x="57077" y="73134"/>
                  </a:cubicBezTo>
                  <a:lnTo>
                    <a:pt x="39908" y="130802"/>
                  </a:lnTo>
                  <a:cubicBezTo>
                    <a:pt x="33188" y="153387"/>
                    <a:pt x="38343" y="177518"/>
                    <a:pt x="53708" y="195370"/>
                  </a:cubicBezTo>
                  <a:lnTo>
                    <a:pt x="100002" y="249167"/>
                  </a:lnTo>
                  <a:cubicBezTo>
                    <a:pt x="101527" y="250932"/>
                    <a:pt x="103473" y="251193"/>
                    <a:pt x="104396" y="251093"/>
                  </a:cubicBezTo>
                  <a:cubicBezTo>
                    <a:pt x="105399" y="251073"/>
                    <a:pt x="107264" y="250731"/>
                    <a:pt x="108648" y="248886"/>
                  </a:cubicBezTo>
                  <a:cubicBezTo>
                    <a:pt x="110012" y="247081"/>
                    <a:pt x="110133" y="244653"/>
                    <a:pt x="108989" y="242708"/>
                  </a:cubicBezTo>
                  <a:lnTo>
                    <a:pt x="88811" y="208749"/>
                  </a:lnTo>
                  <a:cubicBezTo>
                    <a:pt x="70678" y="178240"/>
                    <a:pt x="69855" y="139868"/>
                    <a:pt x="86664" y="108617"/>
                  </a:cubicBezTo>
                  <a:cubicBezTo>
                    <a:pt x="93845" y="95278"/>
                    <a:pt x="105760" y="85510"/>
                    <a:pt x="119680" y="80916"/>
                  </a:cubicBezTo>
                  <a:cubicBezTo>
                    <a:pt x="112399" y="67557"/>
                    <a:pt x="108167" y="52593"/>
                    <a:pt x="107505" y="37008"/>
                  </a:cubicBezTo>
                  <a:lnTo>
                    <a:pt x="105499" y="3700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63" name="Google Shape;163;p13"/>
            <p:cNvSpPr/>
            <p:nvPr/>
          </p:nvSpPr>
          <p:spPr>
            <a:xfrm>
              <a:off x="10005266" y="5882201"/>
              <a:ext cx="174771" cy="288100"/>
            </a:xfrm>
            <a:custGeom>
              <a:avLst/>
              <a:gdLst/>
              <a:ahLst/>
              <a:cxnLst/>
              <a:rect l="l" t="t" r="r" b="b"/>
              <a:pathLst>
                <a:path w="174771" h="288100" extrusionOk="0">
                  <a:moveTo>
                    <a:pt x="70556" y="288100"/>
                  </a:moveTo>
                  <a:cubicBezTo>
                    <a:pt x="70075" y="288100"/>
                    <a:pt x="69573" y="288100"/>
                    <a:pt x="69092" y="288080"/>
                  </a:cubicBezTo>
                  <a:cubicBezTo>
                    <a:pt x="56134" y="287639"/>
                    <a:pt x="44260" y="281441"/>
                    <a:pt x="36477" y="271091"/>
                  </a:cubicBezTo>
                  <a:cubicBezTo>
                    <a:pt x="26087" y="257230"/>
                    <a:pt x="25104" y="238676"/>
                    <a:pt x="33950" y="223793"/>
                  </a:cubicBezTo>
                  <a:lnTo>
                    <a:pt x="61891" y="176816"/>
                  </a:lnTo>
                  <a:cubicBezTo>
                    <a:pt x="68650" y="165442"/>
                    <a:pt x="68951" y="151141"/>
                    <a:pt x="62694" y="139487"/>
                  </a:cubicBezTo>
                  <a:cubicBezTo>
                    <a:pt x="54569" y="124403"/>
                    <a:pt x="38884" y="115016"/>
                    <a:pt x="21754" y="115016"/>
                  </a:cubicBezTo>
                  <a:lnTo>
                    <a:pt x="18504" y="115016"/>
                  </a:lnTo>
                  <a:cubicBezTo>
                    <a:pt x="10682" y="115016"/>
                    <a:pt x="3701" y="110101"/>
                    <a:pt x="1073" y="102720"/>
                  </a:cubicBezTo>
                  <a:cubicBezTo>
                    <a:pt x="-1554" y="95358"/>
                    <a:pt x="752" y="87134"/>
                    <a:pt x="6790" y="82180"/>
                  </a:cubicBezTo>
                  <a:cubicBezTo>
                    <a:pt x="21754" y="69944"/>
                    <a:pt x="30359" y="51871"/>
                    <a:pt x="30359" y="32595"/>
                  </a:cubicBezTo>
                  <a:cubicBezTo>
                    <a:pt x="30359" y="29205"/>
                    <a:pt x="30018" y="25615"/>
                    <a:pt x="29336" y="21643"/>
                  </a:cubicBezTo>
                  <a:cubicBezTo>
                    <a:pt x="28413" y="16268"/>
                    <a:pt x="29898" y="10752"/>
                    <a:pt x="33428" y="6579"/>
                  </a:cubicBezTo>
                  <a:cubicBezTo>
                    <a:pt x="36938" y="2407"/>
                    <a:pt x="42113" y="0"/>
                    <a:pt x="47569" y="0"/>
                  </a:cubicBezTo>
                  <a:lnTo>
                    <a:pt x="69253" y="0"/>
                  </a:lnTo>
                  <a:cubicBezTo>
                    <a:pt x="107665" y="0"/>
                    <a:pt x="142165" y="25715"/>
                    <a:pt x="153137" y="62543"/>
                  </a:cubicBezTo>
                  <a:lnTo>
                    <a:pt x="170327" y="120211"/>
                  </a:lnTo>
                  <a:cubicBezTo>
                    <a:pt x="180658" y="154932"/>
                    <a:pt x="172734" y="192040"/>
                    <a:pt x="149106" y="219500"/>
                  </a:cubicBezTo>
                  <a:lnTo>
                    <a:pt x="102830" y="273297"/>
                  </a:lnTo>
                  <a:cubicBezTo>
                    <a:pt x="94686" y="282745"/>
                    <a:pt x="83013" y="288100"/>
                    <a:pt x="70597" y="288100"/>
                  </a:cubicBezTo>
                  <a:close/>
                  <a:moveTo>
                    <a:pt x="53226" y="84166"/>
                  </a:moveTo>
                  <a:cubicBezTo>
                    <a:pt x="70918" y="91367"/>
                    <a:pt x="85901" y="104545"/>
                    <a:pt x="95268" y="121956"/>
                  </a:cubicBezTo>
                  <a:cubicBezTo>
                    <a:pt x="107665" y="144983"/>
                    <a:pt x="107062" y="173245"/>
                    <a:pt x="93704" y="195711"/>
                  </a:cubicBezTo>
                  <a:lnTo>
                    <a:pt x="65762" y="242688"/>
                  </a:lnTo>
                  <a:cubicBezTo>
                    <a:pt x="64619" y="244634"/>
                    <a:pt x="64740" y="247061"/>
                    <a:pt x="66103" y="248866"/>
                  </a:cubicBezTo>
                  <a:cubicBezTo>
                    <a:pt x="67487" y="250711"/>
                    <a:pt x="69353" y="251052"/>
                    <a:pt x="70356" y="251073"/>
                  </a:cubicBezTo>
                  <a:cubicBezTo>
                    <a:pt x="71359" y="251172"/>
                    <a:pt x="73244" y="250912"/>
                    <a:pt x="74769" y="249147"/>
                  </a:cubicBezTo>
                  <a:lnTo>
                    <a:pt x="121043" y="195350"/>
                  </a:lnTo>
                  <a:cubicBezTo>
                    <a:pt x="136428" y="177498"/>
                    <a:pt x="141584" y="153348"/>
                    <a:pt x="134843" y="130782"/>
                  </a:cubicBezTo>
                  <a:lnTo>
                    <a:pt x="117654" y="73114"/>
                  </a:lnTo>
                  <a:cubicBezTo>
                    <a:pt x="111315" y="51851"/>
                    <a:pt x="91417" y="37008"/>
                    <a:pt x="69232" y="37008"/>
                  </a:cubicBezTo>
                  <a:lnTo>
                    <a:pt x="67226" y="37008"/>
                  </a:lnTo>
                  <a:cubicBezTo>
                    <a:pt x="66505" y="53837"/>
                    <a:pt x="61630" y="69984"/>
                    <a:pt x="53206" y="8414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64" name="Google Shape;164;p13"/>
            <p:cNvSpPr/>
            <p:nvPr/>
          </p:nvSpPr>
          <p:spPr>
            <a:xfrm>
              <a:off x="9175777" y="6063972"/>
              <a:ext cx="1061234" cy="488945"/>
            </a:xfrm>
            <a:custGeom>
              <a:avLst/>
              <a:gdLst/>
              <a:ahLst/>
              <a:cxnLst/>
              <a:rect l="l" t="t" r="r" b="b"/>
              <a:pathLst>
                <a:path w="1061234" h="488945" extrusionOk="0">
                  <a:moveTo>
                    <a:pt x="1018149" y="488886"/>
                  </a:moveTo>
                  <a:lnTo>
                    <a:pt x="704836" y="488886"/>
                  </a:lnTo>
                  <a:cubicBezTo>
                    <a:pt x="698758" y="488886"/>
                    <a:pt x="693081" y="485917"/>
                    <a:pt x="689631" y="480923"/>
                  </a:cubicBezTo>
                  <a:cubicBezTo>
                    <a:pt x="688288" y="478977"/>
                    <a:pt x="686923" y="477051"/>
                    <a:pt x="685379" y="475266"/>
                  </a:cubicBezTo>
                  <a:lnTo>
                    <a:pt x="639063" y="421449"/>
                  </a:lnTo>
                  <a:cubicBezTo>
                    <a:pt x="637559" y="419704"/>
                    <a:pt x="635634" y="419423"/>
                    <a:pt x="634671" y="419523"/>
                  </a:cubicBezTo>
                  <a:cubicBezTo>
                    <a:pt x="633668" y="419543"/>
                    <a:pt x="631803" y="419885"/>
                    <a:pt x="630418" y="421730"/>
                  </a:cubicBezTo>
                  <a:cubicBezTo>
                    <a:pt x="629054" y="423555"/>
                    <a:pt x="628934" y="425982"/>
                    <a:pt x="630097" y="427928"/>
                  </a:cubicBezTo>
                  <a:lnTo>
                    <a:pt x="649714" y="460944"/>
                  </a:lnTo>
                  <a:cubicBezTo>
                    <a:pt x="653124" y="466661"/>
                    <a:pt x="653185" y="473762"/>
                    <a:pt x="649895" y="479539"/>
                  </a:cubicBezTo>
                  <a:cubicBezTo>
                    <a:pt x="646605" y="485315"/>
                    <a:pt x="640467" y="488906"/>
                    <a:pt x="633808" y="488906"/>
                  </a:cubicBezTo>
                  <a:lnTo>
                    <a:pt x="427507" y="488906"/>
                  </a:lnTo>
                  <a:cubicBezTo>
                    <a:pt x="420847" y="488906"/>
                    <a:pt x="414709" y="485335"/>
                    <a:pt x="411420" y="479539"/>
                  </a:cubicBezTo>
                  <a:cubicBezTo>
                    <a:pt x="408130" y="473762"/>
                    <a:pt x="408190" y="466661"/>
                    <a:pt x="411600" y="460944"/>
                  </a:cubicBezTo>
                  <a:lnTo>
                    <a:pt x="431238" y="427928"/>
                  </a:lnTo>
                  <a:cubicBezTo>
                    <a:pt x="432481" y="425842"/>
                    <a:pt x="432361" y="422653"/>
                    <a:pt x="429773" y="420586"/>
                  </a:cubicBezTo>
                  <a:cubicBezTo>
                    <a:pt x="427667" y="418942"/>
                    <a:pt x="423696" y="419784"/>
                    <a:pt x="421449" y="422372"/>
                  </a:cubicBezTo>
                  <a:lnTo>
                    <a:pt x="375956" y="475246"/>
                  </a:lnTo>
                  <a:cubicBezTo>
                    <a:pt x="374392" y="477071"/>
                    <a:pt x="373028" y="478997"/>
                    <a:pt x="371664" y="480963"/>
                  </a:cubicBezTo>
                  <a:cubicBezTo>
                    <a:pt x="368214" y="485937"/>
                    <a:pt x="362537" y="488906"/>
                    <a:pt x="356480" y="488906"/>
                  </a:cubicBezTo>
                  <a:lnTo>
                    <a:pt x="43166" y="488906"/>
                  </a:lnTo>
                  <a:cubicBezTo>
                    <a:pt x="19356" y="488906"/>
                    <a:pt x="0" y="469529"/>
                    <a:pt x="0" y="445740"/>
                  </a:cubicBezTo>
                  <a:lnTo>
                    <a:pt x="0" y="43166"/>
                  </a:lnTo>
                  <a:cubicBezTo>
                    <a:pt x="0" y="19356"/>
                    <a:pt x="19376" y="0"/>
                    <a:pt x="43166" y="0"/>
                  </a:cubicBezTo>
                  <a:lnTo>
                    <a:pt x="91306" y="0"/>
                  </a:lnTo>
                  <a:cubicBezTo>
                    <a:pt x="97384" y="0"/>
                    <a:pt x="103060" y="2969"/>
                    <a:pt x="106510" y="7963"/>
                  </a:cubicBezTo>
                  <a:cubicBezTo>
                    <a:pt x="107855" y="9909"/>
                    <a:pt x="109239" y="11854"/>
                    <a:pt x="110783" y="13660"/>
                  </a:cubicBezTo>
                  <a:lnTo>
                    <a:pt x="157058" y="67436"/>
                  </a:lnTo>
                  <a:cubicBezTo>
                    <a:pt x="158562" y="69202"/>
                    <a:pt x="160508" y="69462"/>
                    <a:pt x="161451" y="69362"/>
                  </a:cubicBezTo>
                  <a:cubicBezTo>
                    <a:pt x="162454" y="69342"/>
                    <a:pt x="164319" y="69001"/>
                    <a:pt x="165703" y="67156"/>
                  </a:cubicBezTo>
                  <a:cubicBezTo>
                    <a:pt x="167067" y="65351"/>
                    <a:pt x="167187" y="62923"/>
                    <a:pt x="166024" y="60978"/>
                  </a:cubicBezTo>
                  <a:lnTo>
                    <a:pt x="146387" y="27961"/>
                  </a:lnTo>
                  <a:cubicBezTo>
                    <a:pt x="142997" y="22245"/>
                    <a:pt x="142917" y="15144"/>
                    <a:pt x="146206" y="9367"/>
                  </a:cubicBezTo>
                  <a:cubicBezTo>
                    <a:pt x="149496" y="3591"/>
                    <a:pt x="155634" y="20"/>
                    <a:pt x="162293" y="20"/>
                  </a:cubicBezTo>
                  <a:lnTo>
                    <a:pt x="368595" y="20"/>
                  </a:lnTo>
                  <a:cubicBezTo>
                    <a:pt x="375254" y="20"/>
                    <a:pt x="381392" y="3591"/>
                    <a:pt x="384681" y="9367"/>
                  </a:cubicBezTo>
                  <a:cubicBezTo>
                    <a:pt x="387971" y="15144"/>
                    <a:pt x="387911" y="22245"/>
                    <a:pt x="384501" y="27961"/>
                  </a:cubicBezTo>
                  <a:lnTo>
                    <a:pt x="364864" y="60978"/>
                  </a:lnTo>
                  <a:cubicBezTo>
                    <a:pt x="363620" y="63064"/>
                    <a:pt x="363720" y="66253"/>
                    <a:pt x="366328" y="68319"/>
                  </a:cubicBezTo>
                  <a:cubicBezTo>
                    <a:pt x="368454" y="70004"/>
                    <a:pt x="372406" y="69142"/>
                    <a:pt x="374633" y="66534"/>
                  </a:cubicBezTo>
                  <a:lnTo>
                    <a:pt x="420125" y="13660"/>
                  </a:lnTo>
                  <a:cubicBezTo>
                    <a:pt x="421670" y="11854"/>
                    <a:pt x="423054" y="9929"/>
                    <a:pt x="424397" y="7983"/>
                  </a:cubicBezTo>
                  <a:cubicBezTo>
                    <a:pt x="427847" y="2989"/>
                    <a:pt x="433524" y="20"/>
                    <a:pt x="439602" y="20"/>
                  </a:cubicBezTo>
                  <a:lnTo>
                    <a:pt x="621593" y="20"/>
                  </a:lnTo>
                  <a:cubicBezTo>
                    <a:pt x="627670" y="20"/>
                    <a:pt x="633347" y="2989"/>
                    <a:pt x="636797" y="7983"/>
                  </a:cubicBezTo>
                  <a:cubicBezTo>
                    <a:pt x="638141" y="9929"/>
                    <a:pt x="639525" y="11874"/>
                    <a:pt x="641089" y="13680"/>
                  </a:cubicBezTo>
                  <a:lnTo>
                    <a:pt x="687364" y="67456"/>
                  </a:lnTo>
                  <a:cubicBezTo>
                    <a:pt x="688889" y="69222"/>
                    <a:pt x="690834" y="69482"/>
                    <a:pt x="691758" y="69383"/>
                  </a:cubicBezTo>
                  <a:cubicBezTo>
                    <a:pt x="692761" y="69362"/>
                    <a:pt x="694625" y="69021"/>
                    <a:pt x="696009" y="67176"/>
                  </a:cubicBezTo>
                  <a:cubicBezTo>
                    <a:pt x="697374" y="65371"/>
                    <a:pt x="697494" y="62943"/>
                    <a:pt x="696350" y="60998"/>
                  </a:cubicBezTo>
                  <a:lnTo>
                    <a:pt x="676714" y="27982"/>
                  </a:lnTo>
                  <a:cubicBezTo>
                    <a:pt x="673323" y="22265"/>
                    <a:pt x="673244" y="15164"/>
                    <a:pt x="676533" y="9387"/>
                  </a:cubicBezTo>
                  <a:cubicBezTo>
                    <a:pt x="679822" y="3611"/>
                    <a:pt x="685960" y="40"/>
                    <a:pt x="692620" y="40"/>
                  </a:cubicBezTo>
                  <a:lnTo>
                    <a:pt x="898921" y="40"/>
                  </a:lnTo>
                  <a:cubicBezTo>
                    <a:pt x="905580" y="40"/>
                    <a:pt x="911718" y="3611"/>
                    <a:pt x="915008" y="9387"/>
                  </a:cubicBezTo>
                  <a:cubicBezTo>
                    <a:pt x="918298" y="15164"/>
                    <a:pt x="918237" y="22265"/>
                    <a:pt x="914828" y="27982"/>
                  </a:cubicBezTo>
                  <a:lnTo>
                    <a:pt x="895191" y="60998"/>
                  </a:lnTo>
                  <a:cubicBezTo>
                    <a:pt x="893947" y="63084"/>
                    <a:pt x="894047" y="66273"/>
                    <a:pt x="896655" y="68339"/>
                  </a:cubicBezTo>
                  <a:cubicBezTo>
                    <a:pt x="898781" y="70024"/>
                    <a:pt x="902732" y="69162"/>
                    <a:pt x="904959" y="66554"/>
                  </a:cubicBezTo>
                  <a:lnTo>
                    <a:pt x="950452" y="13680"/>
                  </a:lnTo>
                  <a:cubicBezTo>
                    <a:pt x="951996" y="11874"/>
                    <a:pt x="953380" y="9949"/>
                    <a:pt x="954724" y="8003"/>
                  </a:cubicBezTo>
                  <a:cubicBezTo>
                    <a:pt x="958174" y="3009"/>
                    <a:pt x="963851" y="40"/>
                    <a:pt x="969928" y="40"/>
                  </a:cubicBezTo>
                  <a:lnTo>
                    <a:pt x="1018069" y="40"/>
                  </a:lnTo>
                  <a:cubicBezTo>
                    <a:pt x="1041878" y="40"/>
                    <a:pt x="1061235" y="19416"/>
                    <a:pt x="1061235" y="43206"/>
                  </a:cubicBezTo>
                  <a:lnTo>
                    <a:pt x="1061235" y="445780"/>
                  </a:lnTo>
                  <a:cubicBezTo>
                    <a:pt x="1061235" y="469589"/>
                    <a:pt x="1041858" y="488946"/>
                    <a:pt x="1018069" y="488946"/>
                  </a:cubicBezTo>
                  <a:close/>
                  <a:moveTo>
                    <a:pt x="714062" y="451878"/>
                  </a:moveTo>
                  <a:lnTo>
                    <a:pt x="1018149" y="451878"/>
                  </a:lnTo>
                  <a:cubicBezTo>
                    <a:pt x="1021559" y="451878"/>
                    <a:pt x="1024307" y="449110"/>
                    <a:pt x="1024307" y="445720"/>
                  </a:cubicBezTo>
                  <a:lnTo>
                    <a:pt x="1024307" y="43146"/>
                  </a:lnTo>
                  <a:cubicBezTo>
                    <a:pt x="1024307" y="39736"/>
                    <a:pt x="1021539" y="36988"/>
                    <a:pt x="1018149" y="36988"/>
                  </a:cubicBezTo>
                  <a:lnTo>
                    <a:pt x="979236" y="36988"/>
                  </a:lnTo>
                  <a:cubicBezTo>
                    <a:pt x="978574" y="37770"/>
                    <a:pt x="933081" y="90644"/>
                    <a:pt x="933081" y="90644"/>
                  </a:cubicBezTo>
                  <a:cubicBezTo>
                    <a:pt x="917957" y="108215"/>
                    <a:pt x="891359" y="111224"/>
                    <a:pt x="873789" y="97324"/>
                  </a:cubicBezTo>
                  <a:cubicBezTo>
                    <a:pt x="857039" y="84085"/>
                    <a:pt x="852586" y="60316"/>
                    <a:pt x="863458" y="42043"/>
                  </a:cubicBezTo>
                  <a:lnTo>
                    <a:pt x="866466" y="36988"/>
                  </a:lnTo>
                  <a:lnTo>
                    <a:pt x="725195" y="36988"/>
                  </a:lnTo>
                  <a:lnTo>
                    <a:pt x="728204" y="42043"/>
                  </a:lnTo>
                  <a:cubicBezTo>
                    <a:pt x="737049" y="56926"/>
                    <a:pt x="736046" y="75480"/>
                    <a:pt x="725676" y="89341"/>
                  </a:cubicBezTo>
                  <a:cubicBezTo>
                    <a:pt x="717893" y="99711"/>
                    <a:pt x="706019" y="105909"/>
                    <a:pt x="693061" y="106330"/>
                  </a:cubicBezTo>
                  <a:cubicBezTo>
                    <a:pt x="680063" y="106912"/>
                    <a:pt x="667828" y="101376"/>
                    <a:pt x="659362" y="91567"/>
                  </a:cubicBezTo>
                  <a:lnTo>
                    <a:pt x="613068" y="37770"/>
                  </a:lnTo>
                  <a:cubicBezTo>
                    <a:pt x="612406" y="36988"/>
                    <a:pt x="448869" y="36988"/>
                    <a:pt x="448869" y="36988"/>
                  </a:cubicBezTo>
                  <a:cubicBezTo>
                    <a:pt x="448207" y="37770"/>
                    <a:pt x="402715" y="90644"/>
                    <a:pt x="402715" y="90644"/>
                  </a:cubicBezTo>
                  <a:cubicBezTo>
                    <a:pt x="387590" y="108215"/>
                    <a:pt x="360993" y="111224"/>
                    <a:pt x="343401" y="97324"/>
                  </a:cubicBezTo>
                  <a:cubicBezTo>
                    <a:pt x="326652" y="84085"/>
                    <a:pt x="322199" y="60316"/>
                    <a:pt x="333071" y="42043"/>
                  </a:cubicBezTo>
                  <a:lnTo>
                    <a:pt x="336080" y="36988"/>
                  </a:lnTo>
                  <a:lnTo>
                    <a:pt x="194808" y="36988"/>
                  </a:lnTo>
                  <a:lnTo>
                    <a:pt x="197817" y="42043"/>
                  </a:lnTo>
                  <a:cubicBezTo>
                    <a:pt x="206662" y="56926"/>
                    <a:pt x="205659" y="75480"/>
                    <a:pt x="195289" y="89341"/>
                  </a:cubicBezTo>
                  <a:cubicBezTo>
                    <a:pt x="187507" y="99711"/>
                    <a:pt x="175632" y="105909"/>
                    <a:pt x="162674" y="106330"/>
                  </a:cubicBezTo>
                  <a:cubicBezTo>
                    <a:pt x="149516" y="106912"/>
                    <a:pt x="137441" y="101376"/>
                    <a:pt x="128996" y="91567"/>
                  </a:cubicBezTo>
                  <a:lnTo>
                    <a:pt x="82701" y="37770"/>
                  </a:lnTo>
                  <a:cubicBezTo>
                    <a:pt x="82039" y="36988"/>
                    <a:pt x="43126" y="36988"/>
                    <a:pt x="43126" y="36988"/>
                  </a:cubicBezTo>
                  <a:cubicBezTo>
                    <a:pt x="39715" y="36988"/>
                    <a:pt x="36968" y="39756"/>
                    <a:pt x="36968" y="43146"/>
                  </a:cubicBezTo>
                  <a:lnTo>
                    <a:pt x="36968" y="445720"/>
                  </a:lnTo>
                  <a:cubicBezTo>
                    <a:pt x="36968" y="449110"/>
                    <a:pt x="39736" y="451878"/>
                    <a:pt x="43126" y="451878"/>
                  </a:cubicBezTo>
                  <a:lnTo>
                    <a:pt x="347212" y="451878"/>
                  </a:lnTo>
                  <a:cubicBezTo>
                    <a:pt x="347874" y="451095"/>
                    <a:pt x="393367" y="398221"/>
                    <a:pt x="393367" y="398221"/>
                  </a:cubicBezTo>
                  <a:cubicBezTo>
                    <a:pt x="408471" y="380650"/>
                    <a:pt x="435089" y="377621"/>
                    <a:pt x="452680" y="391542"/>
                  </a:cubicBezTo>
                  <a:cubicBezTo>
                    <a:pt x="469449" y="404781"/>
                    <a:pt x="473882" y="428550"/>
                    <a:pt x="463010" y="446823"/>
                  </a:cubicBezTo>
                  <a:lnTo>
                    <a:pt x="460001" y="451878"/>
                  </a:lnTo>
                  <a:lnTo>
                    <a:pt x="601253" y="451878"/>
                  </a:lnTo>
                  <a:lnTo>
                    <a:pt x="598245" y="446823"/>
                  </a:lnTo>
                  <a:cubicBezTo>
                    <a:pt x="589399" y="431940"/>
                    <a:pt x="590402" y="413386"/>
                    <a:pt x="600772" y="399545"/>
                  </a:cubicBezTo>
                  <a:cubicBezTo>
                    <a:pt x="608555" y="389175"/>
                    <a:pt x="620429" y="382977"/>
                    <a:pt x="633387" y="382536"/>
                  </a:cubicBezTo>
                  <a:cubicBezTo>
                    <a:pt x="646506" y="382155"/>
                    <a:pt x="658621" y="387490"/>
                    <a:pt x="667085" y="397319"/>
                  </a:cubicBezTo>
                  <a:lnTo>
                    <a:pt x="713380" y="451115"/>
                  </a:lnTo>
                  <a:cubicBezTo>
                    <a:pt x="713601" y="451376"/>
                    <a:pt x="713822" y="451637"/>
                    <a:pt x="714042" y="4518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65" name="Google Shape;165;p13"/>
            <p:cNvSpPr/>
            <p:nvPr/>
          </p:nvSpPr>
          <p:spPr>
            <a:xfrm>
              <a:off x="9301724" y="6354379"/>
              <a:ext cx="809380" cy="36987"/>
            </a:xfrm>
            <a:custGeom>
              <a:avLst/>
              <a:gdLst/>
              <a:ahLst/>
              <a:cxnLst/>
              <a:rect l="l" t="t" r="r" b="b"/>
              <a:pathLst>
                <a:path w="809380" h="36987" extrusionOk="0">
                  <a:moveTo>
                    <a:pt x="790887" y="36988"/>
                  </a:moveTo>
                  <a:lnTo>
                    <a:pt x="18494" y="36988"/>
                  </a:lnTo>
                  <a:cubicBezTo>
                    <a:pt x="8264" y="36988"/>
                    <a:pt x="0" y="28704"/>
                    <a:pt x="0" y="18494"/>
                  </a:cubicBezTo>
                  <a:cubicBezTo>
                    <a:pt x="0" y="8284"/>
                    <a:pt x="8284" y="0"/>
                    <a:pt x="18494" y="0"/>
                  </a:cubicBezTo>
                  <a:lnTo>
                    <a:pt x="790887" y="0"/>
                  </a:lnTo>
                  <a:cubicBezTo>
                    <a:pt x="801116" y="0"/>
                    <a:pt x="809380" y="8284"/>
                    <a:pt x="809380" y="18494"/>
                  </a:cubicBezTo>
                  <a:cubicBezTo>
                    <a:pt x="809380" y="28704"/>
                    <a:pt x="801097" y="36988"/>
                    <a:pt x="790887"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grpSp>
        <p:nvGrpSpPr>
          <p:cNvPr id="166" name="Google Shape;166;p13"/>
          <p:cNvGrpSpPr/>
          <p:nvPr/>
        </p:nvGrpSpPr>
        <p:grpSpPr>
          <a:xfrm>
            <a:off x="8094581" y="1337922"/>
            <a:ext cx="1020917" cy="1020897"/>
            <a:chOff x="3220249" y="7256530"/>
            <a:chExt cx="1020917" cy="1020897"/>
          </a:xfrm>
        </p:grpSpPr>
        <p:sp>
          <p:nvSpPr>
            <p:cNvPr id="167" name="Google Shape;167;p13"/>
            <p:cNvSpPr/>
            <p:nvPr/>
          </p:nvSpPr>
          <p:spPr>
            <a:xfrm>
              <a:off x="3523092" y="7559393"/>
              <a:ext cx="415210" cy="415190"/>
            </a:xfrm>
            <a:custGeom>
              <a:avLst/>
              <a:gdLst/>
              <a:ahLst/>
              <a:cxnLst/>
              <a:rect l="l" t="t" r="r" b="b"/>
              <a:pathLst>
                <a:path w="415210" h="415190" extrusionOk="0">
                  <a:moveTo>
                    <a:pt x="207605" y="415191"/>
                  </a:moveTo>
                  <a:cubicBezTo>
                    <a:pt x="93132" y="415191"/>
                    <a:pt x="0" y="322059"/>
                    <a:pt x="0" y="207605"/>
                  </a:cubicBezTo>
                  <a:cubicBezTo>
                    <a:pt x="0" y="93152"/>
                    <a:pt x="93132" y="0"/>
                    <a:pt x="207605" y="0"/>
                  </a:cubicBezTo>
                  <a:cubicBezTo>
                    <a:pt x="322079" y="0"/>
                    <a:pt x="415211" y="93131"/>
                    <a:pt x="415211" y="207605"/>
                  </a:cubicBezTo>
                  <a:cubicBezTo>
                    <a:pt x="415211" y="322079"/>
                    <a:pt x="322079" y="415191"/>
                    <a:pt x="207605" y="415191"/>
                  </a:cubicBezTo>
                  <a:close/>
                  <a:moveTo>
                    <a:pt x="207605" y="36988"/>
                  </a:moveTo>
                  <a:cubicBezTo>
                    <a:pt x="113531" y="36988"/>
                    <a:pt x="37008" y="113511"/>
                    <a:pt x="37008" y="207585"/>
                  </a:cubicBezTo>
                  <a:cubicBezTo>
                    <a:pt x="37008" y="301660"/>
                    <a:pt x="113531" y="378183"/>
                    <a:pt x="207605" y="378183"/>
                  </a:cubicBezTo>
                  <a:cubicBezTo>
                    <a:pt x="301680" y="378183"/>
                    <a:pt x="378203" y="301660"/>
                    <a:pt x="378203" y="207585"/>
                  </a:cubicBezTo>
                  <a:cubicBezTo>
                    <a:pt x="378203" y="113511"/>
                    <a:pt x="301680" y="36988"/>
                    <a:pt x="207605"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68" name="Google Shape;168;p13"/>
            <p:cNvSpPr/>
            <p:nvPr/>
          </p:nvSpPr>
          <p:spPr>
            <a:xfrm>
              <a:off x="3712204" y="7383881"/>
              <a:ext cx="36987" cy="145383"/>
            </a:xfrm>
            <a:custGeom>
              <a:avLst/>
              <a:gdLst/>
              <a:ahLst/>
              <a:cxnLst/>
              <a:rect l="l" t="t" r="r" b="b"/>
              <a:pathLst>
                <a:path w="36987" h="145383" extrusionOk="0">
                  <a:moveTo>
                    <a:pt x="18494" y="145384"/>
                  </a:moveTo>
                  <a:cubicBezTo>
                    <a:pt x="8264" y="145384"/>
                    <a:pt x="0" y="137100"/>
                    <a:pt x="0" y="126890"/>
                  </a:cubicBezTo>
                  <a:lnTo>
                    <a:pt x="0" y="18494"/>
                  </a:lnTo>
                  <a:cubicBezTo>
                    <a:pt x="0" y="8284"/>
                    <a:pt x="8284" y="0"/>
                    <a:pt x="18494" y="0"/>
                  </a:cubicBezTo>
                  <a:cubicBezTo>
                    <a:pt x="28704" y="0"/>
                    <a:pt x="36988" y="8284"/>
                    <a:pt x="36988" y="18494"/>
                  </a:cubicBezTo>
                  <a:lnTo>
                    <a:pt x="36988" y="126890"/>
                  </a:lnTo>
                  <a:cubicBezTo>
                    <a:pt x="36988" y="137100"/>
                    <a:pt x="28704" y="145384"/>
                    <a:pt x="18494" y="1453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69" name="Google Shape;169;p13"/>
            <p:cNvSpPr/>
            <p:nvPr/>
          </p:nvSpPr>
          <p:spPr>
            <a:xfrm>
              <a:off x="3648518" y="7256530"/>
              <a:ext cx="164359" cy="164359"/>
            </a:xfrm>
            <a:custGeom>
              <a:avLst/>
              <a:gdLst/>
              <a:ahLst/>
              <a:cxnLst/>
              <a:rect l="l" t="t" r="r" b="b"/>
              <a:pathLst>
                <a:path w="164359" h="164359" extrusionOk="0">
                  <a:moveTo>
                    <a:pt x="82180" y="164359"/>
                  </a:moveTo>
                  <a:cubicBezTo>
                    <a:pt x="36868" y="164359"/>
                    <a:pt x="0" y="127491"/>
                    <a:pt x="0" y="82180"/>
                  </a:cubicBezTo>
                  <a:cubicBezTo>
                    <a:pt x="0" y="36867"/>
                    <a:pt x="36868" y="0"/>
                    <a:pt x="82180" y="0"/>
                  </a:cubicBezTo>
                  <a:cubicBezTo>
                    <a:pt x="127492" y="0"/>
                    <a:pt x="164359" y="36867"/>
                    <a:pt x="164359" y="82180"/>
                  </a:cubicBezTo>
                  <a:cubicBezTo>
                    <a:pt x="164359" y="127491"/>
                    <a:pt x="127492" y="164359"/>
                    <a:pt x="82180" y="164359"/>
                  </a:cubicBezTo>
                  <a:close/>
                  <a:moveTo>
                    <a:pt x="82180" y="37028"/>
                  </a:moveTo>
                  <a:cubicBezTo>
                    <a:pt x="57267" y="37028"/>
                    <a:pt x="37008" y="57287"/>
                    <a:pt x="37008" y="82200"/>
                  </a:cubicBezTo>
                  <a:cubicBezTo>
                    <a:pt x="37008" y="107112"/>
                    <a:pt x="57267" y="127371"/>
                    <a:pt x="82180" y="127371"/>
                  </a:cubicBezTo>
                  <a:cubicBezTo>
                    <a:pt x="107092" y="127371"/>
                    <a:pt x="127351" y="107112"/>
                    <a:pt x="127351" y="82200"/>
                  </a:cubicBezTo>
                  <a:cubicBezTo>
                    <a:pt x="127351" y="57287"/>
                    <a:pt x="107092" y="37028"/>
                    <a:pt x="82180" y="370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70" name="Google Shape;170;p13"/>
            <p:cNvSpPr/>
            <p:nvPr/>
          </p:nvSpPr>
          <p:spPr>
            <a:xfrm>
              <a:off x="3893372" y="7490692"/>
              <a:ext cx="113631" cy="113631"/>
            </a:xfrm>
            <a:custGeom>
              <a:avLst/>
              <a:gdLst/>
              <a:ahLst/>
              <a:cxnLst/>
              <a:rect l="l" t="t" r="r" b="b"/>
              <a:pathLst>
                <a:path w="113631" h="113631" extrusionOk="0">
                  <a:moveTo>
                    <a:pt x="18494" y="113631"/>
                  </a:moveTo>
                  <a:cubicBezTo>
                    <a:pt x="13760" y="113631"/>
                    <a:pt x="9026" y="111826"/>
                    <a:pt x="5416" y="108216"/>
                  </a:cubicBezTo>
                  <a:cubicBezTo>
                    <a:pt x="-1805" y="100994"/>
                    <a:pt x="-1805" y="89281"/>
                    <a:pt x="5416" y="82059"/>
                  </a:cubicBezTo>
                  <a:lnTo>
                    <a:pt x="82059" y="5416"/>
                  </a:lnTo>
                  <a:cubicBezTo>
                    <a:pt x="89280" y="-1805"/>
                    <a:pt x="100994" y="-1805"/>
                    <a:pt x="108216" y="5416"/>
                  </a:cubicBezTo>
                  <a:cubicBezTo>
                    <a:pt x="115437" y="12637"/>
                    <a:pt x="115437" y="24351"/>
                    <a:pt x="108216" y="31572"/>
                  </a:cubicBezTo>
                  <a:lnTo>
                    <a:pt x="31572" y="108216"/>
                  </a:lnTo>
                  <a:cubicBezTo>
                    <a:pt x="27962" y="111826"/>
                    <a:pt x="23228" y="113631"/>
                    <a:pt x="18494" y="1136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71" name="Google Shape;171;p13"/>
            <p:cNvSpPr/>
            <p:nvPr/>
          </p:nvSpPr>
          <p:spPr>
            <a:xfrm>
              <a:off x="3951361" y="7382000"/>
              <a:ext cx="164339" cy="164274"/>
            </a:xfrm>
            <a:custGeom>
              <a:avLst/>
              <a:gdLst/>
              <a:ahLst/>
              <a:cxnLst/>
              <a:rect l="l" t="t" r="r" b="b"/>
              <a:pathLst>
                <a:path w="164339" h="164274" extrusionOk="0">
                  <a:moveTo>
                    <a:pt x="82180" y="164274"/>
                  </a:moveTo>
                  <a:cubicBezTo>
                    <a:pt x="61138" y="164274"/>
                    <a:pt x="40097" y="156271"/>
                    <a:pt x="24070" y="140244"/>
                  </a:cubicBezTo>
                  <a:cubicBezTo>
                    <a:pt x="8545" y="124719"/>
                    <a:pt x="0" y="104099"/>
                    <a:pt x="0" y="82135"/>
                  </a:cubicBezTo>
                  <a:cubicBezTo>
                    <a:pt x="0" y="60171"/>
                    <a:pt x="8545" y="39551"/>
                    <a:pt x="24070" y="24025"/>
                  </a:cubicBezTo>
                  <a:cubicBezTo>
                    <a:pt x="56104" y="-8008"/>
                    <a:pt x="108256" y="-8008"/>
                    <a:pt x="140269" y="24025"/>
                  </a:cubicBezTo>
                  <a:cubicBezTo>
                    <a:pt x="155794" y="39551"/>
                    <a:pt x="164339" y="60190"/>
                    <a:pt x="164339" y="82135"/>
                  </a:cubicBezTo>
                  <a:cubicBezTo>
                    <a:pt x="164339" y="104079"/>
                    <a:pt x="155794" y="124719"/>
                    <a:pt x="140269" y="140244"/>
                  </a:cubicBezTo>
                  <a:cubicBezTo>
                    <a:pt x="124262" y="156271"/>
                    <a:pt x="103221" y="164274"/>
                    <a:pt x="82160" y="164274"/>
                  </a:cubicBezTo>
                  <a:close/>
                  <a:moveTo>
                    <a:pt x="82180" y="37003"/>
                  </a:moveTo>
                  <a:cubicBezTo>
                    <a:pt x="70606" y="37003"/>
                    <a:pt x="59052" y="41396"/>
                    <a:pt x="50247" y="50201"/>
                  </a:cubicBezTo>
                  <a:cubicBezTo>
                    <a:pt x="41722" y="58746"/>
                    <a:pt x="37008" y="70080"/>
                    <a:pt x="37008" y="82155"/>
                  </a:cubicBezTo>
                  <a:cubicBezTo>
                    <a:pt x="37008" y="94230"/>
                    <a:pt x="41702" y="105563"/>
                    <a:pt x="50247" y="114088"/>
                  </a:cubicBezTo>
                  <a:cubicBezTo>
                    <a:pt x="67858" y="131699"/>
                    <a:pt x="96521" y="131699"/>
                    <a:pt x="114133" y="114088"/>
                  </a:cubicBezTo>
                  <a:cubicBezTo>
                    <a:pt x="122678" y="105563"/>
                    <a:pt x="127371" y="94210"/>
                    <a:pt x="127371" y="82155"/>
                  </a:cubicBezTo>
                  <a:cubicBezTo>
                    <a:pt x="127371" y="70100"/>
                    <a:pt x="122658" y="58746"/>
                    <a:pt x="114133" y="50201"/>
                  </a:cubicBezTo>
                  <a:cubicBezTo>
                    <a:pt x="105327" y="41396"/>
                    <a:pt x="93753" y="37003"/>
                    <a:pt x="82200" y="370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72" name="Google Shape;172;p13"/>
            <p:cNvSpPr/>
            <p:nvPr/>
          </p:nvSpPr>
          <p:spPr>
            <a:xfrm>
              <a:off x="3968411" y="7748504"/>
              <a:ext cx="145383" cy="36987"/>
            </a:xfrm>
            <a:custGeom>
              <a:avLst/>
              <a:gdLst/>
              <a:ahLst/>
              <a:cxnLst/>
              <a:rect l="l" t="t" r="r" b="b"/>
              <a:pathLst>
                <a:path w="145383" h="36987" extrusionOk="0">
                  <a:moveTo>
                    <a:pt x="126890" y="36988"/>
                  </a:moveTo>
                  <a:lnTo>
                    <a:pt x="18494" y="36988"/>
                  </a:lnTo>
                  <a:cubicBezTo>
                    <a:pt x="8264" y="36988"/>
                    <a:pt x="0" y="28703"/>
                    <a:pt x="0" y="18494"/>
                  </a:cubicBezTo>
                  <a:cubicBezTo>
                    <a:pt x="0" y="8284"/>
                    <a:pt x="8284" y="0"/>
                    <a:pt x="18494" y="0"/>
                  </a:cubicBezTo>
                  <a:lnTo>
                    <a:pt x="126890" y="0"/>
                  </a:lnTo>
                  <a:cubicBezTo>
                    <a:pt x="137120" y="0"/>
                    <a:pt x="145384" y="8284"/>
                    <a:pt x="145384" y="18494"/>
                  </a:cubicBezTo>
                  <a:cubicBezTo>
                    <a:pt x="145384" y="28703"/>
                    <a:pt x="137100" y="36988"/>
                    <a:pt x="126890"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73" name="Google Shape;173;p13"/>
            <p:cNvSpPr/>
            <p:nvPr/>
          </p:nvSpPr>
          <p:spPr>
            <a:xfrm>
              <a:off x="4076807" y="7684799"/>
              <a:ext cx="164359" cy="164359"/>
            </a:xfrm>
            <a:custGeom>
              <a:avLst/>
              <a:gdLst/>
              <a:ahLst/>
              <a:cxnLst/>
              <a:rect l="l" t="t" r="r" b="b"/>
              <a:pathLst>
                <a:path w="164359" h="164359" extrusionOk="0">
                  <a:moveTo>
                    <a:pt x="82180" y="164359"/>
                  </a:moveTo>
                  <a:cubicBezTo>
                    <a:pt x="36868" y="164359"/>
                    <a:pt x="0" y="127491"/>
                    <a:pt x="0" y="82180"/>
                  </a:cubicBezTo>
                  <a:cubicBezTo>
                    <a:pt x="0" y="36867"/>
                    <a:pt x="36868" y="0"/>
                    <a:pt x="82180" y="0"/>
                  </a:cubicBezTo>
                  <a:cubicBezTo>
                    <a:pt x="127492" y="0"/>
                    <a:pt x="164359" y="36847"/>
                    <a:pt x="164359" y="82180"/>
                  </a:cubicBezTo>
                  <a:cubicBezTo>
                    <a:pt x="164359" y="127512"/>
                    <a:pt x="127492" y="164359"/>
                    <a:pt x="82180" y="164359"/>
                  </a:cubicBezTo>
                  <a:close/>
                  <a:moveTo>
                    <a:pt x="82180" y="37028"/>
                  </a:moveTo>
                  <a:cubicBezTo>
                    <a:pt x="57267" y="37028"/>
                    <a:pt x="37008" y="57287"/>
                    <a:pt x="37008" y="82200"/>
                  </a:cubicBezTo>
                  <a:cubicBezTo>
                    <a:pt x="37008" y="107112"/>
                    <a:pt x="57267" y="127371"/>
                    <a:pt x="82180" y="127371"/>
                  </a:cubicBezTo>
                  <a:cubicBezTo>
                    <a:pt x="107092" y="127371"/>
                    <a:pt x="127351" y="107112"/>
                    <a:pt x="127351" y="82200"/>
                  </a:cubicBezTo>
                  <a:cubicBezTo>
                    <a:pt x="127351" y="57287"/>
                    <a:pt x="107092" y="37028"/>
                    <a:pt x="82180" y="370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74" name="Google Shape;174;p13"/>
            <p:cNvSpPr/>
            <p:nvPr/>
          </p:nvSpPr>
          <p:spPr>
            <a:xfrm>
              <a:off x="3893372" y="7929673"/>
              <a:ext cx="113631" cy="113631"/>
            </a:xfrm>
            <a:custGeom>
              <a:avLst/>
              <a:gdLst/>
              <a:ahLst/>
              <a:cxnLst/>
              <a:rect l="l" t="t" r="r" b="b"/>
              <a:pathLst>
                <a:path w="113631" h="113631" extrusionOk="0">
                  <a:moveTo>
                    <a:pt x="95138" y="113631"/>
                  </a:moveTo>
                  <a:cubicBezTo>
                    <a:pt x="90404" y="113631"/>
                    <a:pt x="85670" y="111826"/>
                    <a:pt x="82059" y="108216"/>
                  </a:cubicBezTo>
                  <a:lnTo>
                    <a:pt x="5416" y="31572"/>
                  </a:lnTo>
                  <a:cubicBezTo>
                    <a:pt x="-1805" y="24351"/>
                    <a:pt x="-1805" y="12637"/>
                    <a:pt x="5416" y="5416"/>
                  </a:cubicBezTo>
                  <a:cubicBezTo>
                    <a:pt x="12637" y="-1805"/>
                    <a:pt x="24351" y="-1805"/>
                    <a:pt x="31572" y="5416"/>
                  </a:cubicBezTo>
                  <a:lnTo>
                    <a:pt x="108216" y="82059"/>
                  </a:lnTo>
                  <a:cubicBezTo>
                    <a:pt x="115437" y="89280"/>
                    <a:pt x="115437" y="100994"/>
                    <a:pt x="108216" y="108216"/>
                  </a:cubicBezTo>
                  <a:cubicBezTo>
                    <a:pt x="104605" y="111826"/>
                    <a:pt x="99871" y="113631"/>
                    <a:pt x="95138" y="1136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75" name="Google Shape;175;p13"/>
            <p:cNvSpPr/>
            <p:nvPr/>
          </p:nvSpPr>
          <p:spPr>
            <a:xfrm>
              <a:off x="3951406" y="7987687"/>
              <a:ext cx="164248" cy="164273"/>
            </a:xfrm>
            <a:custGeom>
              <a:avLst/>
              <a:gdLst/>
              <a:ahLst/>
              <a:cxnLst/>
              <a:rect l="l" t="t" r="r" b="b"/>
              <a:pathLst>
                <a:path w="164248" h="164273" extrusionOk="0">
                  <a:moveTo>
                    <a:pt x="82134" y="164274"/>
                  </a:moveTo>
                  <a:cubicBezTo>
                    <a:pt x="61093" y="164274"/>
                    <a:pt x="40052" y="156271"/>
                    <a:pt x="24025" y="140244"/>
                  </a:cubicBezTo>
                  <a:cubicBezTo>
                    <a:pt x="-8008" y="108210"/>
                    <a:pt x="-8008" y="56078"/>
                    <a:pt x="24025" y="24025"/>
                  </a:cubicBezTo>
                  <a:cubicBezTo>
                    <a:pt x="56058" y="-8008"/>
                    <a:pt x="108210" y="-8008"/>
                    <a:pt x="140224" y="24025"/>
                  </a:cubicBezTo>
                  <a:cubicBezTo>
                    <a:pt x="172257" y="56058"/>
                    <a:pt x="172257" y="108190"/>
                    <a:pt x="140224" y="140244"/>
                  </a:cubicBezTo>
                  <a:cubicBezTo>
                    <a:pt x="124217" y="156271"/>
                    <a:pt x="103176" y="164274"/>
                    <a:pt x="82114" y="164274"/>
                  </a:cubicBezTo>
                  <a:close/>
                  <a:moveTo>
                    <a:pt x="50201" y="114087"/>
                  </a:moveTo>
                  <a:cubicBezTo>
                    <a:pt x="67813" y="131699"/>
                    <a:pt x="96476" y="131699"/>
                    <a:pt x="114088" y="114087"/>
                  </a:cubicBezTo>
                  <a:cubicBezTo>
                    <a:pt x="131699" y="96476"/>
                    <a:pt x="131699" y="67812"/>
                    <a:pt x="114088" y="50201"/>
                  </a:cubicBezTo>
                  <a:cubicBezTo>
                    <a:pt x="96476" y="32570"/>
                    <a:pt x="67833" y="32610"/>
                    <a:pt x="50201" y="50201"/>
                  </a:cubicBezTo>
                  <a:cubicBezTo>
                    <a:pt x="32590" y="67812"/>
                    <a:pt x="32590" y="96476"/>
                    <a:pt x="50201" y="114087"/>
                  </a:cubicBezTo>
                  <a:lnTo>
                    <a:pt x="50201" y="11408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76" name="Google Shape;176;p13"/>
            <p:cNvSpPr/>
            <p:nvPr/>
          </p:nvSpPr>
          <p:spPr>
            <a:xfrm>
              <a:off x="3712204" y="8004711"/>
              <a:ext cx="36987" cy="145383"/>
            </a:xfrm>
            <a:custGeom>
              <a:avLst/>
              <a:gdLst/>
              <a:ahLst/>
              <a:cxnLst/>
              <a:rect l="l" t="t" r="r" b="b"/>
              <a:pathLst>
                <a:path w="36987" h="145383" extrusionOk="0">
                  <a:moveTo>
                    <a:pt x="18494" y="145384"/>
                  </a:moveTo>
                  <a:cubicBezTo>
                    <a:pt x="8264" y="145384"/>
                    <a:pt x="0" y="137100"/>
                    <a:pt x="0" y="126890"/>
                  </a:cubicBezTo>
                  <a:lnTo>
                    <a:pt x="0" y="18494"/>
                  </a:lnTo>
                  <a:cubicBezTo>
                    <a:pt x="0" y="8284"/>
                    <a:pt x="8284" y="0"/>
                    <a:pt x="18494" y="0"/>
                  </a:cubicBezTo>
                  <a:cubicBezTo>
                    <a:pt x="28704" y="0"/>
                    <a:pt x="36988" y="8284"/>
                    <a:pt x="36988" y="18494"/>
                  </a:cubicBezTo>
                  <a:lnTo>
                    <a:pt x="36988" y="126890"/>
                  </a:lnTo>
                  <a:cubicBezTo>
                    <a:pt x="36988" y="137100"/>
                    <a:pt x="28704" y="145384"/>
                    <a:pt x="18494" y="1453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77" name="Google Shape;177;p13"/>
            <p:cNvSpPr/>
            <p:nvPr/>
          </p:nvSpPr>
          <p:spPr>
            <a:xfrm>
              <a:off x="3648518" y="8113068"/>
              <a:ext cx="164359" cy="164359"/>
            </a:xfrm>
            <a:custGeom>
              <a:avLst/>
              <a:gdLst/>
              <a:ahLst/>
              <a:cxnLst/>
              <a:rect l="l" t="t" r="r" b="b"/>
              <a:pathLst>
                <a:path w="164359" h="164359" extrusionOk="0">
                  <a:moveTo>
                    <a:pt x="82180" y="164359"/>
                  </a:moveTo>
                  <a:cubicBezTo>
                    <a:pt x="36868" y="164359"/>
                    <a:pt x="0" y="127491"/>
                    <a:pt x="0" y="82180"/>
                  </a:cubicBezTo>
                  <a:cubicBezTo>
                    <a:pt x="0" y="36867"/>
                    <a:pt x="36868" y="0"/>
                    <a:pt x="82180" y="0"/>
                  </a:cubicBezTo>
                  <a:cubicBezTo>
                    <a:pt x="127492" y="0"/>
                    <a:pt x="164359" y="36867"/>
                    <a:pt x="164359" y="82180"/>
                  </a:cubicBezTo>
                  <a:cubicBezTo>
                    <a:pt x="164359" y="127491"/>
                    <a:pt x="127492" y="164359"/>
                    <a:pt x="82180" y="164359"/>
                  </a:cubicBezTo>
                  <a:close/>
                  <a:moveTo>
                    <a:pt x="82180" y="37028"/>
                  </a:moveTo>
                  <a:cubicBezTo>
                    <a:pt x="57267" y="37028"/>
                    <a:pt x="37008" y="57287"/>
                    <a:pt x="37008" y="82200"/>
                  </a:cubicBezTo>
                  <a:cubicBezTo>
                    <a:pt x="37008" y="107112"/>
                    <a:pt x="57267" y="127371"/>
                    <a:pt x="82180" y="127371"/>
                  </a:cubicBezTo>
                  <a:cubicBezTo>
                    <a:pt x="107092" y="127371"/>
                    <a:pt x="127351" y="107112"/>
                    <a:pt x="127351" y="82200"/>
                  </a:cubicBezTo>
                  <a:cubicBezTo>
                    <a:pt x="127351" y="57287"/>
                    <a:pt x="107092" y="37028"/>
                    <a:pt x="82180" y="370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78" name="Google Shape;178;p13"/>
            <p:cNvSpPr/>
            <p:nvPr/>
          </p:nvSpPr>
          <p:spPr>
            <a:xfrm>
              <a:off x="3454392" y="7929673"/>
              <a:ext cx="113631" cy="113631"/>
            </a:xfrm>
            <a:custGeom>
              <a:avLst/>
              <a:gdLst/>
              <a:ahLst/>
              <a:cxnLst/>
              <a:rect l="l" t="t" r="r" b="b"/>
              <a:pathLst>
                <a:path w="113631" h="113631" extrusionOk="0">
                  <a:moveTo>
                    <a:pt x="18494" y="113631"/>
                  </a:moveTo>
                  <a:cubicBezTo>
                    <a:pt x="13760" y="113631"/>
                    <a:pt x="9026" y="111826"/>
                    <a:pt x="5416" y="108216"/>
                  </a:cubicBezTo>
                  <a:cubicBezTo>
                    <a:pt x="-1805" y="100994"/>
                    <a:pt x="-1805" y="89280"/>
                    <a:pt x="5416" y="82059"/>
                  </a:cubicBezTo>
                  <a:lnTo>
                    <a:pt x="82059" y="5416"/>
                  </a:lnTo>
                  <a:cubicBezTo>
                    <a:pt x="89280" y="-1805"/>
                    <a:pt x="100995" y="-1805"/>
                    <a:pt x="108216" y="5416"/>
                  </a:cubicBezTo>
                  <a:cubicBezTo>
                    <a:pt x="115437" y="12637"/>
                    <a:pt x="115437" y="24351"/>
                    <a:pt x="108216" y="31572"/>
                  </a:cubicBezTo>
                  <a:lnTo>
                    <a:pt x="31572" y="108216"/>
                  </a:lnTo>
                  <a:cubicBezTo>
                    <a:pt x="27962" y="111826"/>
                    <a:pt x="23228" y="113631"/>
                    <a:pt x="18494" y="1136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79" name="Google Shape;179;p13"/>
            <p:cNvSpPr/>
            <p:nvPr/>
          </p:nvSpPr>
          <p:spPr>
            <a:xfrm>
              <a:off x="3345720" y="7987687"/>
              <a:ext cx="164269" cy="164273"/>
            </a:xfrm>
            <a:custGeom>
              <a:avLst/>
              <a:gdLst/>
              <a:ahLst/>
              <a:cxnLst/>
              <a:rect l="l" t="t" r="r" b="b"/>
              <a:pathLst>
                <a:path w="164269" h="164273" extrusionOk="0">
                  <a:moveTo>
                    <a:pt x="82135" y="164274"/>
                  </a:moveTo>
                  <a:cubicBezTo>
                    <a:pt x="61093" y="164274"/>
                    <a:pt x="40052" y="156271"/>
                    <a:pt x="24025" y="140244"/>
                  </a:cubicBezTo>
                  <a:cubicBezTo>
                    <a:pt x="-8008" y="108210"/>
                    <a:pt x="-8008" y="56078"/>
                    <a:pt x="24025" y="24025"/>
                  </a:cubicBezTo>
                  <a:cubicBezTo>
                    <a:pt x="56079" y="-8008"/>
                    <a:pt x="108191" y="-8008"/>
                    <a:pt x="140244" y="24025"/>
                  </a:cubicBezTo>
                  <a:cubicBezTo>
                    <a:pt x="172277" y="56058"/>
                    <a:pt x="172277" y="108190"/>
                    <a:pt x="140244" y="140244"/>
                  </a:cubicBezTo>
                  <a:cubicBezTo>
                    <a:pt x="124237" y="156271"/>
                    <a:pt x="103196" y="164274"/>
                    <a:pt x="82135" y="164274"/>
                  </a:cubicBezTo>
                  <a:close/>
                  <a:moveTo>
                    <a:pt x="50201" y="50201"/>
                  </a:moveTo>
                  <a:cubicBezTo>
                    <a:pt x="32610" y="67812"/>
                    <a:pt x="32610" y="96476"/>
                    <a:pt x="50201" y="114087"/>
                  </a:cubicBezTo>
                  <a:cubicBezTo>
                    <a:pt x="67813" y="131679"/>
                    <a:pt x="96456" y="131699"/>
                    <a:pt x="114068" y="114087"/>
                  </a:cubicBezTo>
                  <a:cubicBezTo>
                    <a:pt x="131679" y="96476"/>
                    <a:pt x="131679" y="67812"/>
                    <a:pt x="114068" y="50201"/>
                  </a:cubicBezTo>
                  <a:cubicBezTo>
                    <a:pt x="96476" y="32570"/>
                    <a:pt x="67813" y="32610"/>
                    <a:pt x="50201" y="502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80" name="Google Shape;180;p13"/>
            <p:cNvSpPr/>
            <p:nvPr/>
          </p:nvSpPr>
          <p:spPr>
            <a:xfrm>
              <a:off x="3347600" y="7748504"/>
              <a:ext cx="145383" cy="36987"/>
            </a:xfrm>
            <a:custGeom>
              <a:avLst/>
              <a:gdLst/>
              <a:ahLst/>
              <a:cxnLst/>
              <a:rect l="l" t="t" r="r" b="b"/>
              <a:pathLst>
                <a:path w="145383" h="36987" extrusionOk="0">
                  <a:moveTo>
                    <a:pt x="126890" y="36988"/>
                  </a:moveTo>
                  <a:lnTo>
                    <a:pt x="18494" y="36988"/>
                  </a:lnTo>
                  <a:cubicBezTo>
                    <a:pt x="8264" y="36988"/>
                    <a:pt x="0" y="28703"/>
                    <a:pt x="0" y="18494"/>
                  </a:cubicBezTo>
                  <a:cubicBezTo>
                    <a:pt x="0" y="8284"/>
                    <a:pt x="8284" y="0"/>
                    <a:pt x="18494" y="0"/>
                  </a:cubicBezTo>
                  <a:lnTo>
                    <a:pt x="126890" y="0"/>
                  </a:lnTo>
                  <a:cubicBezTo>
                    <a:pt x="137120" y="0"/>
                    <a:pt x="145384" y="8284"/>
                    <a:pt x="145384" y="18494"/>
                  </a:cubicBezTo>
                  <a:cubicBezTo>
                    <a:pt x="145384" y="28703"/>
                    <a:pt x="137100" y="36988"/>
                    <a:pt x="126890"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81" name="Google Shape;181;p13"/>
            <p:cNvSpPr/>
            <p:nvPr/>
          </p:nvSpPr>
          <p:spPr>
            <a:xfrm>
              <a:off x="3220249" y="7684799"/>
              <a:ext cx="164359" cy="164359"/>
            </a:xfrm>
            <a:custGeom>
              <a:avLst/>
              <a:gdLst/>
              <a:ahLst/>
              <a:cxnLst/>
              <a:rect l="l" t="t" r="r" b="b"/>
              <a:pathLst>
                <a:path w="164359" h="164359" extrusionOk="0">
                  <a:moveTo>
                    <a:pt x="82180" y="164359"/>
                  </a:moveTo>
                  <a:cubicBezTo>
                    <a:pt x="36868" y="164359"/>
                    <a:pt x="0" y="127491"/>
                    <a:pt x="0" y="82180"/>
                  </a:cubicBezTo>
                  <a:cubicBezTo>
                    <a:pt x="0" y="36867"/>
                    <a:pt x="36868" y="0"/>
                    <a:pt x="82180" y="0"/>
                  </a:cubicBezTo>
                  <a:cubicBezTo>
                    <a:pt x="127492" y="0"/>
                    <a:pt x="164359" y="36847"/>
                    <a:pt x="164359" y="82180"/>
                  </a:cubicBezTo>
                  <a:cubicBezTo>
                    <a:pt x="164359" y="127512"/>
                    <a:pt x="127492" y="164359"/>
                    <a:pt x="82180" y="164359"/>
                  </a:cubicBezTo>
                  <a:close/>
                  <a:moveTo>
                    <a:pt x="82180" y="37028"/>
                  </a:moveTo>
                  <a:cubicBezTo>
                    <a:pt x="57267" y="37028"/>
                    <a:pt x="37008" y="57287"/>
                    <a:pt x="37008" y="82200"/>
                  </a:cubicBezTo>
                  <a:cubicBezTo>
                    <a:pt x="37008" y="107112"/>
                    <a:pt x="57267" y="127371"/>
                    <a:pt x="82180" y="127371"/>
                  </a:cubicBezTo>
                  <a:cubicBezTo>
                    <a:pt x="107092" y="127371"/>
                    <a:pt x="127351" y="107112"/>
                    <a:pt x="127351" y="82200"/>
                  </a:cubicBezTo>
                  <a:cubicBezTo>
                    <a:pt x="127351" y="57287"/>
                    <a:pt x="107092" y="37028"/>
                    <a:pt x="82180" y="370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82" name="Google Shape;182;p13"/>
            <p:cNvSpPr/>
            <p:nvPr/>
          </p:nvSpPr>
          <p:spPr>
            <a:xfrm>
              <a:off x="3454392" y="7490692"/>
              <a:ext cx="113631" cy="113631"/>
            </a:xfrm>
            <a:custGeom>
              <a:avLst/>
              <a:gdLst/>
              <a:ahLst/>
              <a:cxnLst/>
              <a:rect l="l" t="t" r="r" b="b"/>
              <a:pathLst>
                <a:path w="113631" h="113631" extrusionOk="0">
                  <a:moveTo>
                    <a:pt x="95137" y="113631"/>
                  </a:moveTo>
                  <a:cubicBezTo>
                    <a:pt x="90404" y="113631"/>
                    <a:pt x="85670" y="111826"/>
                    <a:pt x="82059" y="108216"/>
                  </a:cubicBezTo>
                  <a:lnTo>
                    <a:pt x="5416" y="31572"/>
                  </a:lnTo>
                  <a:cubicBezTo>
                    <a:pt x="-1805" y="24351"/>
                    <a:pt x="-1805" y="12637"/>
                    <a:pt x="5416" y="5416"/>
                  </a:cubicBezTo>
                  <a:cubicBezTo>
                    <a:pt x="12637" y="-1805"/>
                    <a:pt x="24351" y="-1805"/>
                    <a:pt x="31572" y="5416"/>
                  </a:cubicBezTo>
                  <a:lnTo>
                    <a:pt x="108216" y="82059"/>
                  </a:lnTo>
                  <a:cubicBezTo>
                    <a:pt x="115437" y="89281"/>
                    <a:pt x="115437" y="100994"/>
                    <a:pt x="108216" y="108216"/>
                  </a:cubicBezTo>
                  <a:cubicBezTo>
                    <a:pt x="104605" y="111826"/>
                    <a:pt x="99871" y="113631"/>
                    <a:pt x="95137" y="1136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83" name="Google Shape;183;p13"/>
            <p:cNvSpPr/>
            <p:nvPr/>
          </p:nvSpPr>
          <p:spPr>
            <a:xfrm>
              <a:off x="3345720" y="7382000"/>
              <a:ext cx="164314" cy="164274"/>
            </a:xfrm>
            <a:custGeom>
              <a:avLst/>
              <a:gdLst/>
              <a:ahLst/>
              <a:cxnLst/>
              <a:rect l="l" t="t" r="r" b="b"/>
              <a:pathLst>
                <a:path w="164314" h="164274" extrusionOk="0">
                  <a:moveTo>
                    <a:pt x="82135" y="164274"/>
                  </a:moveTo>
                  <a:cubicBezTo>
                    <a:pt x="61093" y="164274"/>
                    <a:pt x="40052" y="156271"/>
                    <a:pt x="24025" y="140244"/>
                  </a:cubicBezTo>
                  <a:cubicBezTo>
                    <a:pt x="-8008" y="108211"/>
                    <a:pt x="-8008" y="56079"/>
                    <a:pt x="24025" y="24025"/>
                  </a:cubicBezTo>
                  <a:cubicBezTo>
                    <a:pt x="56079" y="-8008"/>
                    <a:pt x="108211" y="-8008"/>
                    <a:pt x="140244" y="24025"/>
                  </a:cubicBezTo>
                  <a:cubicBezTo>
                    <a:pt x="155769" y="39551"/>
                    <a:pt x="164314" y="60190"/>
                    <a:pt x="164314" y="82135"/>
                  </a:cubicBezTo>
                  <a:cubicBezTo>
                    <a:pt x="164314" y="104079"/>
                    <a:pt x="155769" y="124719"/>
                    <a:pt x="140244" y="140244"/>
                  </a:cubicBezTo>
                  <a:cubicBezTo>
                    <a:pt x="124237" y="156271"/>
                    <a:pt x="103196" y="164274"/>
                    <a:pt x="82135" y="164274"/>
                  </a:cubicBezTo>
                  <a:close/>
                  <a:moveTo>
                    <a:pt x="82135" y="37003"/>
                  </a:moveTo>
                  <a:cubicBezTo>
                    <a:pt x="70561" y="37003"/>
                    <a:pt x="59007" y="41396"/>
                    <a:pt x="50201" y="50201"/>
                  </a:cubicBezTo>
                  <a:cubicBezTo>
                    <a:pt x="32590" y="67833"/>
                    <a:pt x="32590" y="96476"/>
                    <a:pt x="50201" y="114088"/>
                  </a:cubicBezTo>
                  <a:cubicBezTo>
                    <a:pt x="67813" y="131699"/>
                    <a:pt x="96456" y="131699"/>
                    <a:pt x="114088" y="114088"/>
                  </a:cubicBezTo>
                  <a:cubicBezTo>
                    <a:pt x="122633" y="105563"/>
                    <a:pt x="127326" y="94210"/>
                    <a:pt x="127326" y="82155"/>
                  </a:cubicBezTo>
                  <a:cubicBezTo>
                    <a:pt x="127326" y="70100"/>
                    <a:pt x="122613" y="58746"/>
                    <a:pt x="114088" y="50201"/>
                  </a:cubicBezTo>
                  <a:cubicBezTo>
                    <a:pt x="105282" y="41396"/>
                    <a:pt x="93728" y="37003"/>
                    <a:pt x="82155" y="370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84" name="Google Shape;184;p13"/>
            <p:cNvSpPr/>
            <p:nvPr/>
          </p:nvSpPr>
          <p:spPr>
            <a:xfrm>
              <a:off x="3655017" y="7627973"/>
              <a:ext cx="151341" cy="151321"/>
            </a:xfrm>
            <a:custGeom>
              <a:avLst/>
              <a:gdLst/>
              <a:ahLst/>
              <a:cxnLst/>
              <a:rect l="l" t="t" r="r" b="b"/>
              <a:pathLst>
                <a:path w="151341" h="151321" extrusionOk="0">
                  <a:moveTo>
                    <a:pt x="75681" y="151321"/>
                  </a:moveTo>
                  <a:cubicBezTo>
                    <a:pt x="33959" y="151321"/>
                    <a:pt x="0" y="117382"/>
                    <a:pt x="0" y="75661"/>
                  </a:cubicBezTo>
                  <a:cubicBezTo>
                    <a:pt x="0" y="33939"/>
                    <a:pt x="33959" y="0"/>
                    <a:pt x="75681" y="0"/>
                  </a:cubicBezTo>
                  <a:cubicBezTo>
                    <a:pt x="117402" y="0"/>
                    <a:pt x="151341" y="33939"/>
                    <a:pt x="151341" y="75661"/>
                  </a:cubicBezTo>
                  <a:cubicBezTo>
                    <a:pt x="151341" y="117382"/>
                    <a:pt x="117402" y="151321"/>
                    <a:pt x="75681" y="151321"/>
                  </a:cubicBezTo>
                  <a:close/>
                  <a:moveTo>
                    <a:pt x="75681" y="36988"/>
                  </a:moveTo>
                  <a:cubicBezTo>
                    <a:pt x="54358" y="36988"/>
                    <a:pt x="37008" y="54339"/>
                    <a:pt x="37008" y="75661"/>
                  </a:cubicBezTo>
                  <a:cubicBezTo>
                    <a:pt x="37008" y="96983"/>
                    <a:pt x="54358" y="114333"/>
                    <a:pt x="75681" y="114333"/>
                  </a:cubicBezTo>
                  <a:cubicBezTo>
                    <a:pt x="97003" y="114333"/>
                    <a:pt x="114354" y="96983"/>
                    <a:pt x="114354" y="75661"/>
                  </a:cubicBezTo>
                  <a:cubicBezTo>
                    <a:pt x="114354" y="54339"/>
                    <a:pt x="97003" y="36988"/>
                    <a:pt x="75681"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85" name="Google Shape;185;p13"/>
            <p:cNvSpPr/>
            <p:nvPr/>
          </p:nvSpPr>
          <p:spPr>
            <a:xfrm>
              <a:off x="3584471" y="7735355"/>
              <a:ext cx="292473" cy="189583"/>
            </a:xfrm>
            <a:custGeom>
              <a:avLst/>
              <a:gdLst/>
              <a:ahLst/>
              <a:cxnLst/>
              <a:rect l="l" t="t" r="r" b="b"/>
              <a:pathLst>
                <a:path w="292473" h="189583" extrusionOk="0">
                  <a:moveTo>
                    <a:pt x="273959" y="189584"/>
                  </a:moveTo>
                  <a:cubicBezTo>
                    <a:pt x="263729" y="189584"/>
                    <a:pt x="255465" y="181299"/>
                    <a:pt x="255465" y="171090"/>
                  </a:cubicBezTo>
                  <a:lnTo>
                    <a:pt x="255465" y="143369"/>
                  </a:lnTo>
                  <a:cubicBezTo>
                    <a:pt x="255465" y="94205"/>
                    <a:pt x="221987" y="50859"/>
                    <a:pt x="175051" y="38021"/>
                  </a:cubicBezTo>
                  <a:cubicBezTo>
                    <a:pt x="156436" y="45884"/>
                    <a:pt x="136037" y="45904"/>
                    <a:pt x="117402" y="38021"/>
                  </a:cubicBezTo>
                  <a:cubicBezTo>
                    <a:pt x="70466" y="50839"/>
                    <a:pt x="36988" y="94205"/>
                    <a:pt x="36988" y="143369"/>
                  </a:cubicBezTo>
                  <a:lnTo>
                    <a:pt x="36988" y="171090"/>
                  </a:lnTo>
                  <a:cubicBezTo>
                    <a:pt x="36988" y="181299"/>
                    <a:pt x="28704" y="189584"/>
                    <a:pt x="18494" y="189584"/>
                  </a:cubicBezTo>
                  <a:cubicBezTo>
                    <a:pt x="8284" y="189584"/>
                    <a:pt x="0" y="181299"/>
                    <a:pt x="0" y="171090"/>
                  </a:cubicBezTo>
                  <a:lnTo>
                    <a:pt x="0" y="143369"/>
                  </a:lnTo>
                  <a:cubicBezTo>
                    <a:pt x="0" y="74829"/>
                    <a:pt x="48602" y="14714"/>
                    <a:pt x="115577" y="412"/>
                  </a:cubicBezTo>
                  <a:cubicBezTo>
                    <a:pt x="119850" y="-511"/>
                    <a:pt x="124323" y="131"/>
                    <a:pt x="128174" y="2197"/>
                  </a:cubicBezTo>
                  <a:cubicBezTo>
                    <a:pt x="140008" y="8536"/>
                    <a:pt x="152485" y="8536"/>
                    <a:pt x="164299" y="2197"/>
                  </a:cubicBezTo>
                  <a:cubicBezTo>
                    <a:pt x="168151" y="131"/>
                    <a:pt x="172603" y="-491"/>
                    <a:pt x="176896" y="412"/>
                  </a:cubicBezTo>
                  <a:cubicBezTo>
                    <a:pt x="243851" y="14714"/>
                    <a:pt x="292473" y="74849"/>
                    <a:pt x="292473" y="143369"/>
                  </a:cubicBezTo>
                  <a:lnTo>
                    <a:pt x="292473" y="171090"/>
                  </a:lnTo>
                  <a:cubicBezTo>
                    <a:pt x="292473" y="181299"/>
                    <a:pt x="284189" y="189584"/>
                    <a:pt x="273979" y="1895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86" name="Google Shape;186;p13"/>
            <p:cNvSpPr/>
            <p:nvPr/>
          </p:nvSpPr>
          <p:spPr>
            <a:xfrm>
              <a:off x="3648819" y="7850823"/>
              <a:ext cx="36987" cy="112869"/>
            </a:xfrm>
            <a:custGeom>
              <a:avLst/>
              <a:gdLst/>
              <a:ahLst/>
              <a:cxnLst/>
              <a:rect l="l" t="t" r="r" b="b"/>
              <a:pathLst>
                <a:path w="36987" h="112869" extrusionOk="0">
                  <a:moveTo>
                    <a:pt x="18494" y="112869"/>
                  </a:moveTo>
                  <a:cubicBezTo>
                    <a:pt x="8264" y="112869"/>
                    <a:pt x="0" y="104585"/>
                    <a:pt x="0" y="94375"/>
                  </a:cubicBezTo>
                  <a:lnTo>
                    <a:pt x="0" y="18494"/>
                  </a:lnTo>
                  <a:cubicBezTo>
                    <a:pt x="0" y="8284"/>
                    <a:pt x="8284" y="0"/>
                    <a:pt x="18494" y="0"/>
                  </a:cubicBezTo>
                  <a:cubicBezTo>
                    <a:pt x="28704" y="0"/>
                    <a:pt x="36988" y="8284"/>
                    <a:pt x="36988" y="18494"/>
                  </a:cubicBezTo>
                  <a:lnTo>
                    <a:pt x="36988" y="94375"/>
                  </a:lnTo>
                  <a:cubicBezTo>
                    <a:pt x="36988" y="104585"/>
                    <a:pt x="28704" y="112869"/>
                    <a:pt x="18494" y="1128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87" name="Google Shape;187;p13"/>
            <p:cNvSpPr/>
            <p:nvPr/>
          </p:nvSpPr>
          <p:spPr>
            <a:xfrm>
              <a:off x="3775588" y="7850823"/>
              <a:ext cx="36987" cy="112869"/>
            </a:xfrm>
            <a:custGeom>
              <a:avLst/>
              <a:gdLst/>
              <a:ahLst/>
              <a:cxnLst/>
              <a:rect l="l" t="t" r="r" b="b"/>
              <a:pathLst>
                <a:path w="36987" h="112869" extrusionOk="0">
                  <a:moveTo>
                    <a:pt x="18494" y="112869"/>
                  </a:moveTo>
                  <a:cubicBezTo>
                    <a:pt x="8264" y="112869"/>
                    <a:pt x="0" y="104585"/>
                    <a:pt x="0" y="94375"/>
                  </a:cubicBezTo>
                  <a:lnTo>
                    <a:pt x="0" y="18494"/>
                  </a:lnTo>
                  <a:cubicBezTo>
                    <a:pt x="0" y="8284"/>
                    <a:pt x="8284" y="0"/>
                    <a:pt x="18494" y="0"/>
                  </a:cubicBezTo>
                  <a:cubicBezTo>
                    <a:pt x="28704" y="0"/>
                    <a:pt x="36988" y="8284"/>
                    <a:pt x="36988" y="18494"/>
                  </a:cubicBezTo>
                  <a:lnTo>
                    <a:pt x="36988" y="94375"/>
                  </a:lnTo>
                  <a:cubicBezTo>
                    <a:pt x="36988" y="104585"/>
                    <a:pt x="28704" y="112869"/>
                    <a:pt x="18494" y="1128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grpSp>
        <p:nvGrpSpPr>
          <p:cNvPr id="188" name="Google Shape;188;p13"/>
          <p:cNvGrpSpPr/>
          <p:nvPr/>
        </p:nvGrpSpPr>
        <p:grpSpPr>
          <a:xfrm>
            <a:off x="4993755" y="4170108"/>
            <a:ext cx="952437" cy="1068435"/>
            <a:chOff x="6137457" y="1419367"/>
            <a:chExt cx="952437" cy="1068435"/>
          </a:xfrm>
        </p:grpSpPr>
        <p:sp>
          <p:nvSpPr>
            <p:cNvPr id="189" name="Google Shape;189;p13"/>
            <p:cNvSpPr/>
            <p:nvPr/>
          </p:nvSpPr>
          <p:spPr>
            <a:xfrm>
              <a:off x="6457769" y="1537556"/>
              <a:ext cx="311810" cy="345282"/>
            </a:xfrm>
            <a:custGeom>
              <a:avLst/>
              <a:gdLst/>
              <a:ahLst/>
              <a:cxnLst/>
              <a:rect l="l" t="t" r="r" b="b"/>
              <a:pathLst>
                <a:path w="311810" h="345282" extrusionOk="0">
                  <a:moveTo>
                    <a:pt x="234926" y="345283"/>
                  </a:moveTo>
                  <a:lnTo>
                    <a:pt x="76885" y="345283"/>
                  </a:lnTo>
                  <a:cubicBezTo>
                    <a:pt x="66656" y="345283"/>
                    <a:pt x="58392" y="336998"/>
                    <a:pt x="58392" y="326789"/>
                  </a:cubicBezTo>
                  <a:lnTo>
                    <a:pt x="58392" y="299108"/>
                  </a:lnTo>
                  <a:cubicBezTo>
                    <a:pt x="58392" y="286371"/>
                    <a:pt x="53036" y="273774"/>
                    <a:pt x="43307" y="263604"/>
                  </a:cubicBezTo>
                  <a:cubicBezTo>
                    <a:pt x="13060" y="232032"/>
                    <a:pt x="-2225" y="190571"/>
                    <a:pt x="262" y="146844"/>
                  </a:cubicBezTo>
                  <a:cubicBezTo>
                    <a:pt x="4775" y="67713"/>
                    <a:pt x="70366" y="3265"/>
                    <a:pt x="149597" y="136"/>
                  </a:cubicBezTo>
                  <a:cubicBezTo>
                    <a:pt x="192483" y="-1629"/>
                    <a:pt x="233081" y="13836"/>
                    <a:pt x="263931" y="43523"/>
                  </a:cubicBezTo>
                  <a:cubicBezTo>
                    <a:pt x="294801" y="73189"/>
                    <a:pt x="311811" y="113126"/>
                    <a:pt x="311811" y="155930"/>
                  </a:cubicBezTo>
                  <a:cubicBezTo>
                    <a:pt x="311811" y="196288"/>
                    <a:pt x="296406" y="234580"/>
                    <a:pt x="268404" y="263725"/>
                  </a:cubicBezTo>
                  <a:cubicBezTo>
                    <a:pt x="258756" y="273774"/>
                    <a:pt x="253440" y="286331"/>
                    <a:pt x="253440" y="299088"/>
                  </a:cubicBezTo>
                  <a:lnTo>
                    <a:pt x="253440" y="326789"/>
                  </a:lnTo>
                  <a:cubicBezTo>
                    <a:pt x="253440" y="337018"/>
                    <a:pt x="245156" y="345283"/>
                    <a:pt x="234946" y="345283"/>
                  </a:cubicBezTo>
                  <a:close/>
                  <a:moveTo>
                    <a:pt x="95380" y="308275"/>
                  </a:moveTo>
                  <a:lnTo>
                    <a:pt x="216433" y="308275"/>
                  </a:lnTo>
                  <a:lnTo>
                    <a:pt x="216433" y="299088"/>
                  </a:lnTo>
                  <a:cubicBezTo>
                    <a:pt x="216433" y="276743"/>
                    <a:pt x="225419" y="255080"/>
                    <a:pt x="241706" y="238090"/>
                  </a:cubicBezTo>
                  <a:cubicBezTo>
                    <a:pt x="263048" y="215865"/>
                    <a:pt x="274803" y="186680"/>
                    <a:pt x="274803" y="155910"/>
                  </a:cubicBezTo>
                  <a:cubicBezTo>
                    <a:pt x="274803" y="123255"/>
                    <a:pt x="261845" y="92806"/>
                    <a:pt x="238297" y="70180"/>
                  </a:cubicBezTo>
                  <a:cubicBezTo>
                    <a:pt x="214768" y="47574"/>
                    <a:pt x="183918" y="35820"/>
                    <a:pt x="151062" y="37104"/>
                  </a:cubicBezTo>
                  <a:cubicBezTo>
                    <a:pt x="90666" y="39491"/>
                    <a:pt x="40640" y="88614"/>
                    <a:pt x="37210" y="148950"/>
                  </a:cubicBezTo>
                  <a:cubicBezTo>
                    <a:pt x="35304" y="182307"/>
                    <a:pt x="46958" y="213940"/>
                    <a:pt x="70026" y="238010"/>
                  </a:cubicBezTo>
                  <a:cubicBezTo>
                    <a:pt x="86393" y="255080"/>
                    <a:pt x="95400" y="276783"/>
                    <a:pt x="95400" y="299108"/>
                  </a:cubicBezTo>
                  <a:lnTo>
                    <a:pt x="95400" y="308295"/>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90" name="Google Shape;190;p13"/>
            <p:cNvSpPr/>
            <p:nvPr/>
          </p:nvSpPr>
          <p:spPr>
            <a:xfrm>
              <a:off x="6492110" y="1845830"/>
              <a:ext cx="243108" cy="162313"/>
            </a:xfrm>
            <a:custGeom>
              <a:avLst/>
              <a:gdLst/>
              <a:ahLst/>
              <a:cxnLst/>
              <a:rect l="l" t="t" r="r" b="b"/>
              <a:pathLst>
                <a:path w="243108" h="162313" extrusionOk="0">
                  <a:moveTo>
                    <a:pt x="193284" y="162313"/>
                  </a:moveTo>
                  <a:lnTo>
                    <a:pt x="49825" y="162313"/>
                  </a:lnTo>
                  <a:cubicBezTo>
                    <a:pt x="22345" y="162313"/>
                    <a:pt x="0" y="139968"/>
                    <a:pt x="0" y="112488"/>
                  </a:cubicBezTo>
                  <a:cubicBezTo>
                    <a:pt x="0" y="100633"/>
                    <a:pt x="4152" y="89722"/>
                    <a:pt x="11112" y="81157"/>
                  </a:cubicBezTo>
                  <a:cubicBezTo>
                    <a:pt x="4172" y="72592"/>
                    <a:pt x="0" y="61700"/>
                    <a:pt x="0" y="49825"/>
                  </a:cubicBezTo>
                  <a:cubicBezTo>
                    <a:pt x="0" y="22345"/>
                    <a:pt x="22345" y="0"/>
                    <a:pt x="49825" y="0"/>
                  </a:cubicBezTo>
                  <a:lnTo>
                    <a:pt x="193284" y="0"/>
                  </a:lnTo>
                  <a:cubicBezTo>
                    <a:pt x="220764" y="0"/>
                    <a:pt x="243109" y="22345"/>
                    <a:pt x="243109" y="49825"/>
                  </a:cubicBezTo>
                  <a:cubicBezTo>
                    <a:pt x="243109" y="61680"/>
                    <a:pt x="238957" y="72592"/>
                    <a:pt x="231997" y="81157"/>
                  </a:cubicBezTo>
                  <a:cubicBezTo>
                    <a:pt x="238937" y="89722"/>
                    <a:pt x="243109" y="100633"/>
                    <a:pt x="243109" y="112488"/>
                  </a:cubicBezTo>
                  <a:cubicBezTo>
                    <a:pt x="243109" y="139968"/>
                    <a:pt x="220764" y="162313"/>
                    <a:pt x="193284" y="162313"/>
                  </a:cubicBezTo>
                  <a:close/>
                  <a:moveTo>
                    <a:pt x="49825" y="99671"/>
                  </a:moveTo>
                  <a:cubicBezTo>
                    <a:pt x="42765" y="99671"/>
                    <a:pt x="37008" y="105427"/>
                    <a:pt x="37008" y="112488"/>
                  </a:cubicBezTo>
                  <a:cubicBezTo>
                    <a:pt x="37008" y="119549"/>
                    <a:pt x="42765" y="125305"/>
                    <a:pt x="49825" y="125305"/>
                  </a:cubicBezTo>
                  <a:lnTo>
                    <a:pt x="193284" y="125305"/>
                  </a:lnTo>
                  <a:cubicBezTo>
                    <a:pt x="200365" y="125305"/>
                    <a:pt x="206101" y="119549"/>
                    <a:pt x="206101" y="112488"/>
                  </a:cubicBezTo>
                  <a:cubicBezTo>
                    <a:pt x="206101" y="105427"/>
                    <a:pt x="200345" y="99671"/>
                    <a:pt x="193284" y="99671"/>
                  </a:cubicBezTo>
                  <a:cubicBezTo>
                    <a:pt x="183054" y="99671"/>
                    <a:pt x="174790" y="91387"/>
                    <a:pt x="174790" y="81177"/>
                  </a:cubicBezTo>
                  <a:cubicBezTo>
                    <a:pt x="174790" y="70967"/>
                    <a:pt x="183074" y="62683"/>
                    <a:pt x="193284" y="62683"/>
                  </a:cubicBezTo>
                  <a:cubicBezTo>
                    <a:pt x="200365" y="62683"/>
                    <a:pt x="206101" y="56926"/>
                    <a:pt x="206101" y="49865"/>
                  </a:cubicBezTo>
                  <a:cubicBezTo>
                    <a:pt x="206101" y="42805"/>
                    <a:pt x="200345" y="37048"/>
                    <a:pt x="193284" y="37048"/>
                  </a:cubicBezTo>
                  <a:lnTo>
                    <a:pt x="49825" y="37048"/>
                  </a:lnTo>
                  <a:cubicBezTo>
                    <a:pt x="42765" y="37048"/>
                    <a:pt x="37008" y="42805"/>
                    <a:pt x="37008" y="49865"/>
                  </a:cubicBezTo>
                  <a:cubicBezTo>
                    <a:pt x="37008" y="56926"/>
                    <a:pt x="42765" y="62683"/>
                    <a:pt x="49825" y="62683"/>
                  </a:cubicBezTo>
                  <a:cubicBezTo>
                    <a:pt x="60056" y="62683"/>
                    <a:pt x="68319" y="70967"/>
                    <a:pt x="68319" y="81177"/>
                  </a:cubicBezTo>
                  <a:cubicBezTo>
                    <a:pt x="68319" y="91387"/>
                    <a:pt x="60035" y="99671"/>
                    <a:pt x="49825" y="996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91" name="Google Shape;191;p13"/>
            <p:cNvSpPr/>
            <p:nvPr/>
          </p:nvSpPr>
          <p:spPr>
            <a:xfrm>
              <a:off x="6536680" y="2060396"/>
              <a:ext cx="153989" cy="153989"/>
            </a:xfrm>
            <a:custGeom>
              <a:avLst/>
              <a:gdLst/>
              <a:ahLst/>
              <a:cxnLst/>
              <a:rect l="l" t="t" r="r" b="b"/>
              <a:pathLst>
                <a:path w="153989" h="153989" extrusionOk="0">
                  <a:moveTo>
                    <a:pt x="76985" y="153989"/>
                  </a:moveTo>
                  <a:cubicBezTo>
                    <a:pt x="34521" y="153989"/>
                    <a:pt x="0" y="119448"/>
                    <a:pt x="0" y="76985"/>
                  </a:cubicBezTo>
                  <a:cubicBezTo>
                    <a:pt x="0" y="34521"/>
                    <a:pt x="34541" y="0"/>
                    <a:pt x="76985" y="0"/>
                  </a:cubicBezTo>
                  <a:cubicBezTo>
                    <a:pt x="119428" y="0"/>
                    <a:pt x="153989" y="34541"/>
                    <a:pt x="153989" y="76985"/>
                  </a:cubicBezTo>
                  <a:cubicBezTo>
                    <a:pt x="153989" y="119428"/>
                    <a:pt x="119448" y="153989"/>
                    <a:pt x="76985" y="153989"/>
                  </a:cubicBezTo>
                  <a:close/>
                  <a:moveTo>
                    <a:pt x="76985" y="37008"/>
                  </a:moveTo>
                  <a:cubicBezTo>
                    <a:pt x="54941" y="37008"/>
                    <a:pt x="36988" y="54940"/>
                    <a:pt x="36988" y="77005"/>
                  </a:cubicBezTo>
                  <a:cubicBezTo>
                    <a:pt x="36988" y="99069"/>
                    <a:pt x="54920" y="117001"/>
                    <a:pt x="76985" y="117001"/>
                  </a:cubicBezTo>
                  <a:cubicBezTo>
                    <a:pt x="99049" y="117001"/>
                    <a:pt x="116981" y="99069"/>
                    <a:pt x="116981" y="77005"/>
                  </a:cubicBezTo>
                  <a:cubicBezTo>
                    <a:pt x="116981" y="54940"/>
                    <a:pt x="99049" y="37008"/>
                    <a:pt x="76985" y="370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92" name="Google Shape;192;p13"/>
            <p:cNvSpPr/>
            <p:nvPr/>
          </p:nvSpPr>
          <p:spPr>
            <a:xfrm>
              <a:off x="6464490" y="2170257"/>
              <a:ext cx="298390" cy="187606"/>
            </a:xfrm>
            <a:custGeom>
              <a:avLst/>
              <a:gdLst/>
              <a:ahLst/>
              <a:cxnLst/>
              <a:rect l="l" t="t" r="r" b="b"/>
              <a:pathLst>
                <a:path w="298390" h="187606" extrusionOk="0">
                  <a:moveTo>
                    <a:pt x="279876" y="187607"/>
                  </a:moveTo>
                  <a:lnTo>
                    <a:pt x="18494" y="187607"/>
                  </a:lnTo>
                  <a:cubicBezTo>
                    <a:pt x="8264" y="187607"/>
                    <a:pt x="0" y="179322"/>
                    <a:pt x="0" y="169113"/>
                  </a:cubicBezTo>
                  <a:lnTo>
                    <a:pt x="0" y="146266"/>
                  </a:lnTo>
                  <a:cubicBezTo>
                    <a:pt x="0" y="76342"/>
                    <a:pt x="49585" y="15003"/>
                    <a:pt x="117924" y="421"/>
                  </a:cubicBezTo>
                  <a:cubicBezTo>
                    <a:pt x="122217" y="-522"/>
                    <a:pt x="126670" y="140"/>
                    <a:pt x="130521" y="2206"/>
                  </a:cubicBezTo>
                  <a:cubicBezTo>
                    <a:pt x="142737" y="8745"/>
                    <a:pt x="155654" y="8745"/>
                    <a:pt x="167890" y="2206"/>
                  </a:cubicBezTo>
                  <a:cubicBezTo>
                    <a:pt x="171741" y="140"/>
                    <a:pt x="176174" y="-522"/>
                    <a:pt x="180486" y="421"/>
                  </a:cubicBezTo>
                  <a:cubicBezTo>
                    <a:pt x="248806" y="15023"/>
                    <a:pt x="298390" y="76362"/>
                    <a:pt x="298390" y="146266"/>
                  </a:cubicBezTo>
                  <a:lnTo>
                    <a:pt x="298390" y="169113"/>
                  </a:lnTo>
                  <a:cubicBezTo>
                    <a:pt x="298390" y="179342"/>
                    <a:pt x="290106" y="187607"/>
                    <a:pt x="279896" y="187607"/>
                  </a:cubicBezTo>
                  <a:close/>
                  <a:moveTo>
                    <a:pt x="36988" y="150599"/>
                  </a:moveTo>
                  <a:lnTo>
                    <a:pt x="261382" y="150599"/>
                  </a:lnTo>
                  <a:lnTo>
                    <a:pt x="261382" y="146246"/>
                  </a:lnTo>
                  <a:cubicBezTo>
                    <a:pt x="261382" y="95698"/>
                    <a:pt x="226942" y="51129"/>
                    <a:pt x="178641" y="38010"/>
                  </a:cubicBezTo>
                  <a:cubicBezTo>
                    <a:pt x="159606" y="46114"/>
                    <a:pt x="138745" y="46114"/>
                    <a:pt x="119730" y="38010"/>
                  </a:cubicBezTo>
                  <a:cubicBezTo>
                    <a:pt x="71449" y="51129"/>
                    <a:pt x="36988" y="95719"/>
                    <a:pt x="36988" y="146246"/>
                  </a:cubicBezTo>
                  <a:lnTo>
                    <a:pt x="36988" y="1505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93" name="Google Shape;193;p13"/>
            <p:cNvSpPr/>
            <p:nvPr/>
          </p:nvSpPr>
          <p:spPr>
            <a:xfrm>
              <a:off x="6863674" y="1809544"/>
              <a:ext cx="153989" cy="153969"/>
            </a:xfrm>
            <a:custGeom>
              <a:avLst/>
              <a:gdLst/>
              <a:ahLst/>
              <a:cxnLst/>
              <a:rect l="l" t="t" r="r" b="b"/>
              <a:pathLst>
                <a:path w="153989" h="153969" extrusionOk="0">
                  <a:moveTo>
                    <a:pt x="77005" y="153969"/>
                  </a:moveTo>
                  <a:cubicBezTo>
                    <a:pt x="34541" y="153969"/>
                    <a:pt x="0" y="119428"/>
                    <a:pt x="0" y="76984"/>
                  </a:cubicBezTo>
                  <a:cubicBezTo>
                    <a:pt x="0" y="34541"/>
                    <a:pt x="34541" y="0"/>
                    <a:pt x="77005" y="0"/>
                  </a:cubicBezTo>
                  <a:cubicBezTo>
                    <a:pt x="119469" y="0"/>
                    <a:pt x="153989" y="34541"/>
                    <a:pt x="153989" y="76984"/>
                  </a:cubicBezTo>
                  <a:cubicBezTo>
                    <a:pt x="153989" y="119428"/>
                    <a:pt x="119448" y="153969"/>
                    <a:pt x="77005" y="153969"/>
                  </a:cubicBezTo>
                  <a:close/>
                  <a:moveTo>
                    <a:pt x="77005" y="36988"/>
                  </a:moveTo>
                  <a:cubicBezTo>
                    <a:pt x="54941" y="36988"/>
                    <a:pt x="37008" y="54920"/>
                    <a:pt x="37008" y="76984"/>
                  </a:cubicBezTo>
                  <a:cubicBezTo>
                    <a:pt x="37008" y="99049"/>
                    <a:pt x="54941" y="116981"/>
                    <a:pt x="77005" y="116981"/>
                  </a:cubicBezTo>
                  <a:cubicBezTo>
                    <a:pt x="99069" y="116981"/>
                    <a:pt x="117001" y="99049"/>
                    <a:pt x="117001" y="76984"/>
                  </a:cubicBezTo>
                  <a:cubicBezTo>
                    <a:pt x="117001" y="54920"/>
                    <a:pt x="99069" y="36988"/>
                    <a:pt x="77005"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94" name="Google Shape;194;p13"/>
            <p:cNvSpPr/>
            <p:nvPr/>
          </p:nvSpPr>
          <p:spPr>
            <a:xfrm>
              <a:off x="6791504" y="1919385"/>
              <a:ext cx="298390" cy="187606"/>
            </a:xfrm>
            <a:custGeom>
              <a:avLst/>
              <a:gdLst/>
              <a:ahLst/>
              <a:cxnLst/>
              <a:rect l="l" t="t" r="r" b="b"/>
              <a:pathLst>
                <a:path w="298390" h="187606" extrusionOk="0">
                  <a:moveTo>
                    <a:pt x="279876" y="187607"/>
                  </a:moveTo>
                  <a:lnTo>
                    <a:pt x="18494" y="187607"/>
                  </a:lnTo>
                  <a:cubicBezTo>
                    <a:pt x="8264" y="187607"/>
                    <a:pt x="0" y="179322"/>
                    <a:pt x="0" y="169113"/>
                  </a:cubicBezTo>
                  <a:lnTo>
                    <a:pt x="0" y="146266"/>
                  </a:lnTo>
                  <a:cubicBezTo>
                    <a:pt x="0" y="76342"/>
                    <a:pt x="49585" y="15003"/>
                    <a:pt x="117904" y="421"/>
                  </a:cubicBezTo>
                  <a:cubicBezTo>
                    <a:pt x="122177" y="-522"/>
                    <a:pt x="126650" y="140"/>
                    <a:pt x="130501" y="2206"/>
                  </a:cubicBezTo>
                  <a:cubicBezTo>
                    <a:pt x="142717" y="8765"/>
                    <a:pt x="155654" y="8745"/>
                    <a:pt x="167869" y="2206"/>
                  </a:cubicBezTo>
                  <a:cubicBezTo>
                    <a:pt x="171721" y="140"/>
                    <a:pt x="176174" y="-502"/>
                    <a:pt x="180466" y="421"/>
                  </a:cubicBezTo>
                  <a:cubicBezTo>
                    <a:pt x="248786" y="15003"/>
                    <a:pt x="298390" y="76342"/>
                    <a:pt x="298390" y="146266"/>
                  </a:cubicBezTo>
                  <a:lnTo>
                    <a:pt x="298390" y="169113"/>
                  </a:lnTo>
                  <a:cubicBezTo>
                    <a:pt x="298390" y="179342"/>
                    <a:pt x="290106" y="187607"/>
                    <a:pt x="279896" y="187607"/>
                  </a:cubicBezTo>
                  <a:close/>
                  <a:moveTo>
                    <a:pt x="36988" y="150599"/>
                  </a:moveTo>
                  <a:lnTo>
                    <a:pt x="261382" y="150599"/>
                  </a:lnTo>
                  <a:lnTo>
                    <a:pt x="261382" y="146246"/>
                  </a:lnTo>
                  <a:cubicBezTo>
                    <a:pt x="261382" y="95719"/>
                    <a:pt x="226942" y="51128"/>
                    <a:pt x="178641" y="38010"/>
                  </a:cubicBezTo>
                  <a:cubicBezTo>
                    <a:pt x="159626" y="46094"/>
                    <a:pt x="138765" y="46094"/>
                    <a:pt x="119729" y="38010"/>
                  </a:cubicBezTo>
                  <a:cubicBezTo>
                    <a:pt x="71429" y="51128"/>
                    <a:pt x="36988" y="95698"/>
                    <a:pt x="36988" y="146246"/>
                  </a:cubicBezTo>
                  <a:lnTo>
                    <a:pt x="36988" y="1505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95" name="Google Shape;195;p13"/>
            <p:cNvSpPr/>
            <p:nvPr/>
          </p:nvSpPr>
          <p:spPr>
            <a:xfrm>
              <a:off x="6209647" y="1809544"/>
              <a:ext cx="153988" cy="153969"/>
            </a:xfrm>
            <a:custGeom>
              <a:avLst/>
              <a:gdLst/>
              <a:ahLst/>
              <a:cxnLst/>
              <a:rect l="l" t="t" r="r" b="b"/>
              <a:pathLst>
                <a:path w="153988" h="153969" extrusionOk="0">
                  <a:moveTo>
                    <a:pt x="77004" y="153969"/>
                  </a:moveTo>
                  <a:cubicBezTo>
                    <a:pt x="34541" y="153969"/>
                    <a:pt x="0" y="119428"/>
                    <a:pt x="0" y="76984"/>
                  </a:cubicBezTo>
                  <a:cubicBezTo>
                    <a:pt x="0" y="34541"/>
                    <a:pt x="34541" y="0"/>
                    <a:pt x="77004" y="0"/>
                  </a:cubicBezTo>
                  <a:cubicBezTo>
                    <a:pt x="119468" y="0"/>
                    <a:pt x="153989" y="34541"/>
                    <a:pt x="153989" y="76984"/>
                  </a:cubicBezTo>
                  <a:cubicBezTo>
                    <a:pt x="153989" y="119428"/>
                    <a:pt x="119448" y="153969"/>
                    <a:pt x="77004" y="153969"/>
                  </a:cubicBezTo>
                  <a:close/>
                  <a:moveTo>
                    <a:pt x="77004" y="36988"/>
                  </a:moveTo>
                  <a:cubicBezTo>
                    <a:pt x="54940" y="36988"/>
                    <a:pt x="37008" y="54920"/>
                    <a:pt x="37008" y="76984"/>
                  </a:cubicBezTo>
                  <a:cubicBezTo>
                    <a:pt x="37008" y="99049"/>
                    <a:pt x="54940" y="116981"/>
                    <a:pt x="77004" y="116981"/>
                  </a:cubicBezTo>
                  <a:cubicBezTo>
                    <a:pt x="99069" y="116981"/>
                    <a:pt x="117001" y="99049"/>
                    <a:pt x="117001" y="76984"/>
                  </a:cubicBezTo>
                  <a:cubicBezTo>
                    <a:pt x="117001" y="54920"/>
                    <a:pt x="99069" y="36988"/>
                    <a:pt x="77004"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96" name="Google Shape;196;p13"/>
            <p:cNvSpPr/>
            <p:nvPr/>
          </p:nvSpPr>
          <p:spPr>
            <a:xfrm>
              <a:off x="6137457" y="1919385"/>
              <a:ext cx="298389" cy="187606"/>
            </a:xfrm>
            <a:custGeom>
              <a:avLst/>
              <a:gdLst/>
              <a:ahLst/>
              <a:cxnLst/>
              <a:rect l="l" t="t" r="r" b="b"/>
              <a:pathLst>
                <a:path w="298389" h="187606" extrusionOk="0">
                  <a:moveTo>
                    <a:pt x="279876" y="187607"/>
                  </a:moveTo>
                  <a:lnTo>
                    <a:pt x="18494" y="187607"/>
                  </a:lnTo>
                  <a:cubicBezTo>
                    <a:pt x="8264" y="187607"/>
                    <a:pt x="0" y="179322"/>
                    <a:pt x="0" y="169113"/>
                  </a:cubicBezTo>
                  <a:lnTo>
                    <a:pt x="0" y="146266"/>
                  </a:lnTo>
                  <a:cubicBezTo>
                    <a:pt x="0" y="76342"/>
                    <a:pt x="49585" y="15003"/>
                    <a:pt x="117903" y="421"/>
                  </a:cubicBezTo>
                  <a:cubicBezTo>
                    <a:pt x="122196" y="-522"/>
                    <a:pt x="126649" y="140"/>
                    <a:pt x="130500" y="2206"/>
                  </a:cubicBezTo>
                  <a:cubicBezTo>
                    <a:pt x="142716" y="8765"/>
                    <a:pt x="155654" y="8745"/>
                    <a:pt x="167869" y="2206"/>
                  </a:cubicBezTo>
                  <a:cubicBezTo>
                    <a:pt x="171721" y="140"/>
                    <a:pt x="176173" y="-502"/>
                    <a:pt x="180466" y="421"/>
                  </a:cubicBezTo>
                  <a:cubicBezTo>
                    <a:pt x="248785" y="15003"/>
                    <a:pt x="298390" y="76342"/>
                    <a:pt x="298390" y="146266"/>
                  </a:cubicBezTo>
                  <a:lnTo>
                    <a:pt x="298390" y="169113"/>
                  </a:lnTo>
                  <a:cubicBezTo>
                    <a:pt x="298390" y="179342"/>
                    <a:pt x="290106" y="187607"/>
                    <a:pt x="279896" y="187607"/>
                  </a:cubicBezTo>
                  <a:close/>
                  <a:moveTo>
                    <a:pt x="36988" y="150599"/>
                  </a:moveTo>
                  <a:lnTo>
                    <a:pt x="261382" y="150599"/>
                  </a:lnTo>
                  <a:lnTo>
                    <a:pt x="261382" y="146246"/>
                  </a:lnTo>
                  <a:cubicBezTo>
                    <a:pt x="261382" y="95719"/>
                    <a:pt x="226942" y="51128"/>
                    <a:pt x="178641" y="38010"/>
                  </a:cubicBezTo>
                  <a:cubicBezTo>
                    <a:pt x="159625" y="46094"/>
                    <a:pt x="138765" y="46094"/>
                    <a:pt x="119729" y="38010"/>
                  </a:cubicBezTo>
                  <a:cubicBezTo>
                    <a:pt x="71428" y="51128"/>
                    <a:pt x="36988" y="95698"/>
                    <a:pt x="36988" y="146246"/>
                  </a:cubicBezTo>
                  <a:lnTo>
                    <a:pt x="36988" y="1505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97" name="Google Shape;197;p13"/>
            <p:cNvSpPr/>
            <p:nvPr/>
          </p:nvSpPr>
          <p:spPr>
            <a:xfrm>
              <a:off x="6595171" y="2320876"/>
              <a:ext cx="36987" cy="166926"/>
            </a:xfrm>
            <a:custGeom>
              <a:avLst/>
              <a:gdLst/>
              <a:ahLst/>
              <a:cxnLst/>
              <a:rect l="l" t="t" r="r" b="b"/>
              <a:pathLst>
                <a:path w="36987" h="166926" extrusionOk="0">
                  <a:moveTo>
                    <a:pt x="18494" y="166927"/>
                  </a:moveTo>
                  <a:cubicBezTo>
                    <a:pt x="8264" y="166927"/>
                    <a:pt x="0" y="158643"/>
                    <a:pt x="0" y="148433"/>
                  </a:cubicBezTo>
                  <a:lnTo>
                    <a:pt x="0" y="18494"/>
                  </a:lnTo>
                  <a:cubicBezTo>
                    <a:pt x="0" y="8264"/>
                    <a:pt x="8284" y="0"/>
                    <a:pt x="18494" y="0"/>
                  </a:cubicBezTo>
                  <a:cubicBezTo>
                    <a:pt x="28704" y="0"/>
                    <a:pt x="36988" y="8284"/>
                    <a:pt x="36988" y="18494"/>
                  </a:cubicBezTo>
                  <a:lnTo>
                    <a:pt x="36988" y="148433"/>
                  </a:lnTo>
                  <a:cubicBezTo>
                    <a:pt x="36988" y="158663"/>
                    <a:pt x="28704" y="166927"/>
                    <a:pt x="18494" y="1669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98" name="Google Shape;198;p13"/>
            <p:cNvSpPr/>
            <p:nvPr/>
          </p:nvSpPr>
          <p:spPr>
            <a:xfrm>
              <a:off x="6243486" y="2205680"/>
              <a:ext cx="740339" cy="282122"/>
            </a:xfrm>
            <a:custGeom>
              <a:avLst/>
              <a:gdLst/>
              <a:ahLst/>
              <a:cxnLst/>
              <a:rect l="l" t="t" r="r" b="b"/>
              <a:pathLst>
                <a:path w="740339" h="282122" extrusionOk="0">
                  <a:moveTo>
                    <a:pt x="721865" y="282123"/>
                  </a:moveTo>
                  <a:lnTo>
                    <a:pt x="18494" y="282123"/>
                  </a:lnTo>
                  <a:cubicBezTo>
                    <a:pt x="8264" y="282123"/>
                    <a:pt x="0" y="273839"/>
                    <a:pt x="0" y="263629"/>
                  </a:cubicBezTo>
                  <a:lnTo>
                    <a:pt x="0" y="18494"/>
                  </a:lnTo>
                  <a:cubicBezTo>
                    <a:pt x="0" y="8264"/>
                    <a:pt x="8284" y="0"/>
                    <a:pt x="18494" y="0"/>
                  </a:cubicBezTo>
                  <a:cubicBezTo>
                    <a:pt x="28704" y="0"/>
                    <a:pt x="36988" y="8284"/>
                    <a:pt x="36988" y="18494"/>
                  </a:cubicBezTo>
                  <a:lnTo>
                    <a:pt x="36988" y="245135"/>
                  </a:lnTo>
                  <a:lnTo>
                    <a:pt x="703351" y="245135"/>
                  </a:lnTo>
                  <a:lnTo>
                    <a:pt x="703351" y="29285"/>
                  </a:lnTo>
                  <a:cubicBezTo>
                    <a:pt x="703351" y="19056"/>
                    <a:pt x="711635" y="10791"/>
                    <a:pt x="721845" y="10791"/>
                  </a:cubicBezTo>
                  <a:cubicBezTo>
                    <a:pt x="732055" y="10791"/>
                    <a:pt x="740339" y="19076"/>
                    <a:pt x="740339" y="29285"/>
                  </a:cubicBezTo>
                  <a:lnTo>
                    <a:pt x="740339" y="263629"/>
                  </a:lnTo>
                  <a:cubicBezTo>
                    <a:pt x="740339" y="273859"/>
                    <a:pt x="732055" y="282123"/>
                    <a:pt x="721845" y="28212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99" name="Google Shape;199;p13"/>
            <p:cNvSpPr/>
            <p:nvPr/>
          </p:nvSpPr>
          <p:spPr>
            <a:xfrm>
              <a:off x="6595171" y="1419367"/>
              <a:ext cx="36987" cy="91486"/>
            </a:xfrm>
            <a:custGeom>
              <a:avLst/>
              <a:gdLst/>
              <a:ahLst/>
              <a:cxnLst/>
              <a:rect l="l" t="t" r="r" b="b"/>
              <a:pathLst>
                <a:path w="36987" h="91486" extrusionOk="0">
                  <a:moveTo>
                    <a:pt x="18494" y="91487"/>
                  </a:moveTo>
                  <a:cubicBezTo>
                    <a:pt x="8264" y="91487"/>
                    <a:pt x="0" y="83203"/>
                    <a:pt x="0" y="72993"/>
                  </a:cubicBezTo>
                  <a:lnTo>
                    <a:pt x="0" y="18494"/>
                  </a:lnTo>
                  <a:cubicBezTo>
                    <a:pt x="0" y="8264"/>
                    <a:pt x="8284" y="0"/>
                    <a:pt x="18494" y="0"/>
                  </a:cubicBezTo>
                  <a:cubicBezTo>
                    <a:pt x="28704" y="0"/>
                    <a:pt x="36988" y="8284"/>
                    <a:pt x="36988" y="18494"/>
                  </a:cubicBezTo>
                  <a:lnTo>
                    <a:pt x="36988" y="72973"/>
                  </a:lnTo>
                  <a:cubicBezTo>
                    <a:pt x="36988" y="83203"/>
                    <a:pt x="28704" y="91467"/>
                    <a:pt x="18494" y="91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00" name="Google Shape;200;p13"/>
            <p:cNvSpPr/>
            <p:nvPr/>
          </p:nvSpPr>
          <p:spPr>
            <a:xfrm>
              <a:off x="6595171" y="1419367"/>
              <a:ext cx="36987" cy="91486"/>
            </a:xfrm>
            <a:custGeom>
              <a:avLst/>
              <a:gdLst/>
              <a:ahLst/>
              <a:cxnLst/>
              <a:rect l="l" t="t" r="r" b="b"/>
              <a:pathLst>
                <a:path w="36987" h="91486" extrusionOk="0">
                  <a:moveTo>
                    <a:pt x="18494" y="91487"/>
                  </a:moveTo>
                  <a:cubicBezTo>
                    <a:pt x="8264" y="91487"/>
                    <a:pt x="0" y="83203"/>
                    <a:pt x="0" y="72993"/>
                  </a:cubicBezTo>
                  <a:lnTo>
                    <a:pt x="0" y="18494"/>
                  </a:lnTo>
                  <a:cubicBezTo>
                    <a:pt x="0" y="8264"/>
                    <a:pt x="8284" y="0"/>
                    <a:pt x="18494" y="0"/>
                  </a:cubicBezTo>
                  <a:cubicBezTo>
                    <a:pt x="28704" y="0"/>
                    <a:pt x="36988" y="8284"/>
                    <a:pt x="36988" y="18494"/>
                  </a:cubicBezTo>
                  <a:lnTo>
                    <a:pt x="36988" y="72973"/>
                  </a:lnTo>
                  <a:cubicBezTo>
                    <a:pt x="36988" y="83203"/>
                    <a:pt x="28704" y="91467"/>
                    <a:pt x="18494" y="91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01" name="Google Shape;201;p13"/>
            <p:cNvSpPr/>
            <p:nvPr/>
          </p:nvSpPr>
          <p:spPr>
            <a:xfrm>
              <a:off x="6696206" y="1453741"/>
              <a:ext cx="64246" cy="84191"/>
            </a:xfrm>
            <a:custGeom>
              <a:avLst/>
              <a:gdLst/>
              <a:ahLst/>
              <a:cxnLst/>
              <a:rect l="l" t="t" r="r" b="b"/>
              <a:pathLst>
                <a:path w="64246" h="84191" extrusionOk="0">
                  <a:moveTo>
                    <a:pt x="18473" y="84191"/>
                  </a:moveTo>
                  <a:cubicBezTo>
                    <a:pt x="15344" y="84191"/>
                    <a:pt x="12155" y="83389"/>
                    <a:pt x="9247" y="81704"/>
                  </a:cubicBezTo>
                  <a:cubicBezTo>
                    <a:pt x="400" y="76589"/>
                    <a:pt x="-2628" y="65276"/>
                    <a:pt x="2487" y="56430"/>
                  </a:cubicBezTo>
                  <a:lnTo>
                    <a:pt x="29726" y="9253"/>
                  </a:lnTo>
                  <a:cubicBezTo>
                    <a:pt x="34841" y="407"/>
                    <a:pt x="46134" y="-2622"/>
                    <a:pt x="55000" y="2473"/>
                  </a:cubicBezTo>
                  <a:cubicBezTo>
                    <a:pt x="63846" y="7588"/>
                    <a:pt x="66875" y="18901"/>
                    <a:pt x="61760" y="27747"/>
                  </a:cubicBezTo>
                  <a:lnTo>
                    <a:pt x="34520" y="74924"/>
                  </a:lnTo>
                  <a:cubicBezTo>
                    <a:pt x="31090" y="80861"/>
                    <a:pt x="24872" y="84191"/>
                    <a:pt x="18473" y="8419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02" name="Google Shape;202;p13"/>
            <p:cNvSpPr/>
            <p:nvPr/>
          </p:nvSpPr>
          <p:spPr>
            <a:xfrm>
              <a:off x="6696206" y="1453741"/>
              <a:ext cx="64246" cy="84191"/>
            </a:xfrm>
            <a:custGeom>
              <a:avLst/>
              <a:gdLst/>
              <a:ahLst/>
              <a:cxnLst/>
              <a:rect l="l" t="t" r="r" b="b"/>
              <a:pathLst>
                <a:path w="64246" h="84191" extrusionOk="0">
                  <a:moveTo>
                    <a:pt x="18473" y="84191"/>
                  </a:moveTo>
                  <a:cubicBezTo>
                    <a:pt x="15344" y="84191"/>
                    <a:pt x="12155" y="83389"/>
                    <a:pt x="9247" y="81704"/>
                  </a:cubicBezTo>
                  <a:cubicBezTo>
                    <a:pt x="400" y="76589"/>
                    <a:pt x="-2628" y="65276"/>
                    <a:pt x="2487" y="56430"/>
                  </a:cubicBezTo>
                  <a:lnTo>
                    <a:pt x="29726" y="9253"/>
                  </a:lnTo>
                  <a:cubicBezTo>
                    <a:pt x="34841" y="407"/>
                    <a:pt x="46134" y="-2622"/>
                    <a:pt x="55000" y="2473"/>
                  </a:cubicBezTo>
                  <a:cubicBezTo>
                    <a:pt x="63846" y="7588"/>
                    <a:pt x="66875" y="18901"/>
                    <a:pt x="61760" y="27747"/>
                  </a:cubicBezTo>
                  <a:lnTo>
                    <a:pt x="34520" y="74924"/>
                  </a:lnTo>
                  <a:cubicBezTo>
                    <a:pt x="31090" y="80861"/>
                    <a:pt x="24872" y="84191"/>
                    <a:pt x="18473" y="8419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03" name="Google Shape;203;p13"/>
            <p:cNvSpPr/>
            <p:nvPr/>
          </p:nvSpPr>
          <p:spPr>
            <a:xfrm>
              <a:off x="6770143" y="1547625"/>
              <a:ext cx="84199" cy="64262"/>
            </a:xfrm>
            <a:custGeom>
              <a:avLst/>
              <a:gdLst/>
              <a:ahLst/>
              <a:cxnLst/>
              <a:rect l="l" t="t" r="r" b="b"/>
              <a:pathLst>
                <a:path w="84199" h="64262" extrusionOk="0">
                  <a:moveTo>
                    <a:pt x="18533" y="64263"/>
                  </a:moveTo>
                  <a:cubicBezTo>
                    <a:pt x="12134" y="64263"/>
                    <a:pt x="5916" y="60953"/>
                    <a:pt x="2486" y="54996"/>
                  </a:cubicBezTo>
                  <a:cubicBezTo>
                    <a:pt x="-2629" y="46150"/>
                    <a:pt x="400" y="34837"/>
                    <a:pt x="9266" y="29722"/>
                  </a:cubicBezTo>
                  <a:lnTo>
                    <a:pt x="56443" y="2482"/>
                  </a:lnTo>
                  <a:cubicBezTo>
                    <a:pt x="65310" y="-2632"/>
                    <a:pt x="76622" y="416"/>
                    <a:pt x="81717" y="9242"/>
                  </a:cubicBezTo>
                  <a:cubicBezTo>
                    <a:pt x="86832" y="18088"/>
                    <a:pt x="83783" y="29401"/>
                    <a:pt x="74937" y="34516"/>
                  </a:cubicBezTo>
                  <a:lnTo>
                    <a:pt x="27760" y="61755"/>
                  </a:lnTo>
                  <a:cubicBezTo>
                    <a:pt x="24851" y="63440"/>
                    <a:pt x="21662" y="64243"/>
                    <a:pt x="18533" y="642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04" name="Google Shape;204;p13"/>
            <p:cNvSpPr/>
            <p:nvPr/>
          </p:nvSpPr>
          <p:spPr>
            <a:xfrm>
              <a:off x="6770143" y="1547625"/>
              <a:ext cx="84199" cy="64262"/>
            </a:xfrm>
            <a:custGeom>
              <a:avLst/>
              <a:gdLst/>
              <a:ahLst/>
              <a:cxnLst/>
              <a:rect l="l" t="t" r="r" b="b"/>
              <a:pathLst>
                <a:path w="84199" h="64262" extrusionOk="0">
                  <a:moveTo>
                    <a:pt x="18533" y="64263"/>
                  </a:moveTo>
                  <a:cubicBezTo>
                    <a:pt x="12134" y="64263"/>
                    <a:pt x="5916" y="60953"/>
                    <a:pt x="2486" y="54996"/>
                  </a:cubicBezTo>
                  <a:cubicBezTo>
                    <a:pt x="-2629" y="46150"/>
                    <a:pt x="400" y="34837"/>
                    <a:pt x="9266" y="29722"/>
                  </a:cubicBezTo>
                  <a:lnTo>
                    <a:pt x="56443" y="2482"/>
                  </a:lnTo>
                  <a:cubicBezTo>
                    <a:pt x="65310" y="-2632"/>
                    <a:pt x="76622" y="416"/>
                    <a:pt x="81717" y="9242"/>
                  </a:cubicBezTo>
                  <a:cubicBezTo>
                    <a:pt x="86832" y="18088"/>
                    <a:pt x="83783" y="29401"/>
                    <a:pt x="74937" y="34516"/>
                  </a:cubicBezTo>
                  <a:lnTo>
                    <a:pt x="27760" y="61755"/>
                  </a:lnTo>
                  <a:cubicBezTo>
                    <a:pt x="24851" y="63440"/>
                    <a:pt x="21662" y="64243"/>
                    <a:pt x="18533" y="642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05" name="Google Shape;205;p13"/>
            <p:cNvSpPr/>
            <p:nvPr/>
          </p:nvSpPr>
          <p:spPr>
            <a:xfrm>
              <a:off x="6797221"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6" y="8284"/>
                    <a:pt x="91466" y="18494"/>
                  </a:cubicBezTo>
                  <a:cubicBezTo>
                    <a:pt x="91466"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06" name="Google Shape;206;p13"/>
            <p:cNvSpPr/>
            <p:nvPr/>
          </p:nvSpPr>
          <p:spPr>
            <a:xfrm>
              <a:off x="6797221"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6" y="8284"/>
                    <a:pt x="91466" y="18494"/>
                  </a:cubicBezTo>
                  <a:cubicBezTo>
                    <a:pt x="91466"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07" name="Google Shape;207;p13"/>
            <p:cNvSpPr/>
            <p:nvPr/>
          </p:nvSpPr>
          <p:spPr>
            <a:xfrm>
              <a:off x="6770156" y="1776924"/>
              <a:ext cx="84176" cy="64252"/>
            </a:xfrm>
            <a:custGeom>
              <a:avLst/>
              <a:gdLst/>
              <a:ahLst/>
              <a:cxnLst/>
              <a:rect l="l" t="t" r="r" b="b"/>
              <a:pathLst>
                <a:path w="84176" h="64252" extrusionOk="0">
                  <a:moveTo>
                    <a:pt x="65657" y="64253"/>
                  </a:moveTo>
                  <a:cubicBezTo>
                    <a:pt x="62528" y="64253"/>
                    <a:pt x="59338" y="63451"/>
                    <a:pt x="56430" y="61766"/>
                  </a:cubicBezTo>
                  <a:lnTo>
                    <a:pt x="9252" y="34526"/>
                  </a:lnTo>
                  <a:cubicBezTo>
                    <a:pt x="407" y="29411"/>
                    <a:pt x="-2622" y="18098"/>
                    <a:pt x="2473" y="9253"/>
                  </a:cubicBezTo>
                  <a:cubicBezTo>
                    <a:pt x="7588" y="407"/>
                    <a:pt x="18901" y="-2622"/>
                    <a:pt x="27746" y="2473"/>
                  </a:cubicBezTo>
                  <a:lnTo>
                    <a:pt x="74924" y="29712"/>
                  </a:lnTo>
                  <a:cubicBezTo>
                    <a:pt x="83770" y="34827"/>
                    <a:pt x="86799" y="46140"/>
                    <a:pt x="81704" y="54986"/>
                  </a:cubicBezTo>
                  <a:cubicBezTo>
                    <a:pt x="78274" y="60923"/>
                    <a:pt x="72056" y="64233"/>
                    <a:pt x="65657" y="6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08" name="Google Shape;208;p13"/>
            <p:cNvSpPr/>
            <p:nvPr/>
          </p:nvSpPr>
          <p:spPr>
            <a:xfrm>
              <a:off x="6770156" y="1776924"/>
              <a:ext cx="84176" cy="64252"/>
            </a:xfrm>
            <a:custGeom>
              <a:avLst/>
              <a:gdLst/>
              <a:ahLst/>
              <a:cxnLst/>
              <a:rect l="l" t="t" r="r" b="b"/>
              <a:pathLst>
                <a:path w="84176" h="64252" extrusionOk="0">
                  <a:moveTo>
                    <a:pt x="65657" y="64253"/>
                  </a:moveTo>
                  <a:cubicBezTo>
                    <a:pt x="62528" y="64253"/>
                    <a:pt x="59338" y="63451"/>
                    <a:pt x="56430" y="61766"/>
                  </a:cubicBezTo>
                  <a:lnTo>
                    <a:pt x="9252" y="34526"/>
                  </a:lnTo>
                  <a:cubicBezTo>
                    <a:pt x="407" y="29411"/>
                    <a:pt x="-2622" y="18098"/>
                    <a:pt x="2473" y="9253"/>
                  </a:cubicBezTo>
                  <a:cubicBezTo>
                    <a:pt x="7588" y="407"/>
                    <a:pt x="18901" y="-2622"/>
                    <a:pt x="27746" y="2473"/>
                  </a:cubicBezTo>
                  <a:lnTo>
                    <a:pt x="74924" y="29712"/>
                  </a:lnTo>
                  <a:cubicBezTo>
                    <a:pt x="83770" y="34827"/>
                    <a:pt x="86799" y="46140"/>
                    <a:pt x="81704" y="54986"/>
                  </a:cubicBezTo>
                  <a:cubicBezTo>
                    <a:pt x="78274" y="60923"/>
                    <a:pt x="72056" y="64233"/>
                    <a:pt x="65657" y="6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09" name="Google Shape;209;p13"/>
            <p:cNvSpPr/>
            <p:nvPr/>
          </p:nvSpPr>
          <p:spPr>
            <a:xfrm>
              <a:off x="6594249" y="1419367"/>
              <a:ext cx="36987" cy="91486"/>
            </a:xfrm>
            <a:custGeom>
              <a:avLst/>
              <a:gdLst/>
              <a:ahLst/>
              <a:cxnLst/>
              <a:rect l="l" t="t" r="r" b="b"/>
              <a:pathLst>
                <a:path w="36987" h="91486" extrusionOk="0">
                  <a:moveTo>
                    <a:pt x="18494" y="91487"/>
                  </a:moveTo>
                  <a:cubicBezTo>
                    <a:pt x="8264" y="91487"/>
                    <a:pt x="0" y="83203"/>
                    <a:pt x="0" y="72993"/>
                  </a:cubicBezTo>
                  <a:lnTo>
                    <a:pt x="0" y="18494"/>
                  </a:lnTo>
                  <a:cubicBezTo>
                    <a:pt x="0" y="8264"/>
                    <a:pt x="8284" y="0"/>
                    <a:pt x="18494" y="0"/>
                  </a:cubicBezTo>
                  <a:cubicBezTo>
                    <a:pt x="28703" y="0"/>
                    <a:pt x="36988" y="8284"/>
                    <a:pt x="36988" y="18494"/>
                  </a:cubicBezTo>
                  <a:lnTo>
                    <a:pt x="36988" y="72973"/>
                  </a:lnTo>
                  <a:cubicBezTo>
                    <a:pt x="36988" y="83203"/>
                    <a:pt x="28703" y="91467"/>
                    <a:pt x="18494" y="91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10" name="Google Shape;210;p13"/>
            <p:cNvSpPr/>
            <p:nvPr/>
          </p:nvSpPr>
          <p:spPr>
            <a:xfrm>
              <a:off x="6465955" y="1453728"/>
              <a:ext cx="64246" cy="84204"/>
            </a:xfrm>
            <a:custGeom>
              <a:avLst/>
              <a:gdLst/>
              <a:ahLst/>
              <a:cxnLst/>
              <a:rect l="l" t="t" r="r" b="b"/>
              <a:pathLst>
                <a:path w="64246" h="84204" extrusionOk="0">
                  <a:moveTo>
                    <a:pt x="45773" y="84204"/>
                  </a:moveTo>
                  <a:cubicBezTo>
                    <a:pt x="39374" y="84204"/>
                    <a:pt x="33156" y="80895"/>
                    <a:pt x="29726" y="74937"/>
                  </a:cubicBezTo>
                  <a:lnTo>
                    <a:pt x="2487" y="27760"/>
                  </a:lnTo>
                  <a:cubicBezTo>
                    <a:pt x="-2628" y="18914"/>
                    <a:pt x="401" y="7601"/>
                    <a:pt x="9247" y="2486"/>
                  </a:cubicBezTo>
                  <a:cubicBezTo>
                    <a:pt x="18112" y="-2629"/>
                    <a:pt x="29405" y="400"/>
                    <a:pt x="34520" y="9266"/>
                  </a:cubicBezTo>
                  <a:lnTo>
                    <a:pt x="61760" y="56443"/>
                  </a:lnTo>
                  <a:cubicBezTo>
                    <a:pt x="66875" y="65289"/>
                    <a:pt x="63846" y="76602"/>
                    <a:pt x="55000" y="81717"/>
                  </a:cubicBezTo>
                  <a:cubicBezTo>
                    <a:pt x="52092" y="83402"/>
                    <a:pt x="48902" y="84204"/>
                    <a:pt x="45773" y="842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11" name="Google Shape;211;p13"/>
            <p:cNvSpPr/>
            <p:nvPr/>
          </p:nvSpPr>
          <p:spPr>
            <a:xfrm>
              <a:off x="6465955" y="1453728"/>
              <a:ext cx="64246" cy="84204"/>
            </a:xfrm>
            <a:custGeom>
              <a:avLst/>
              <a:gdLst/>
              <a:ahLst/>
              <a:cxnLst/>
              <a:rect l="l" t="t" r="r" b="b"/>
              <a:pathLst>
                <a:path w="64246" h="84204" extrusionOk="0">
                  <a:moveTo>
                    <a:pt x="45773" y="84204"/>
                  </a:moveTo>
                  <a:cubicBezTo>
                    <a:pt x="39374" y="84204"/>
                    <a:pt x="33156" y="80895"/>
                    <a:pt x="29726" y="74937"/>
                  </a:cubicBezTo>
                  <a:lnTo>
                    <a:pt x="2487" y="27760"/>
                  </a:lnTo>
                  <a:cubicBezTo>
                    <a:pt x="-2628" y="18914"/>
                    <a:pt x="401" y="7601"/>
                    <a:pt x="9247" y="2486"/>
                  </a:cubicBezTo>
                  <a:cubicBezTo>
                    <a:pt x="18112" y="-2629"/>
                    <a:pt x="29405" y="400"/>
                    <a:pt x="34520" y="9266"/>
                  </a:cubicBezTo>
                  <a:lnTo>
                    <a:pt x="61760" y="56443"/>
                  </a:lnTo>
                  <a:cubicBezTo>
                    <a:pt x="66875" y="65289"/>
                    <a:pt x="63846" y="76602"/>
                    <a:pt x="55000" y="81717"/>
                  </a:cubicBezTo>
                  <a:cubicBezTo>
                    <a:pt x="52092" y="83402"/>
                    <a:pt x="48902" y="84204"/>
                    <a:pt x="45773" y="842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12" name="Google Shape;212;p13"/>
            <p:cNvSpPr/>
            <p:nvPr/>
          </p:nvSpPr>
          <p:spPr>
            <a:xfrm>
              <a:off x="6372075" y="1547632"/>
              <a:ext cx="84170" cy="64275"/>
            </a:xfrm>
            <a:custGeom>
              <a:avLst/>
              <a:gdLst/>
              <a:ahLst/>
              <a:cxnLst/>
              <a:rect l="l" t="t" r="r" b="b"/>
              <a:pathLst>
                <a:path w="84170" h="64275" extrusionOk="0">
                  <a:moveTo>
                    <a:pt x="65657" y="64256"/>
                  </a:moveTo>
                  <a:cubicBezTo>
                    <a:pt x="62528" y="64256"/>
                    <a:pt x="59338" y="63454"/>
                    <a:pt x="56430" y="61769"/>
                  </a:cubicBezTo>
                  <a:lnTo>
                    <a:pt x="9252" y="34529"/>
                  </a:lnTo>
                  <a:cubicBezTo>
                    <a:pt x="407" y="29414"/>
                    <a:pt x="-2622" y="18101"/>
                    <a:pt x="2473" y="9255"/>
                  </a:cubicBezTo>
                  <a:cubicBezTo>
                    <a:pt x="7588" y="410"/>
                    <a:pt x="18881" y="-2639"/>
                    <a:pt x="27746" y="2496"/>
                  </a:cubicBezTo>
                  <a:lnTo>
                    <a:pt x="74924" y="29735"/>
                  </a:lnTo>
                  <a:cubicBezTo>
                    <a:pt x="83770" y="34850"/>
                    <a:pt x="86799" y="46163"/>
                    <a:pt x="81684" y="55009"/>
                  </a:cubicBezTo>
                  <a:cubicBezTo>
                    <a:pt x="78254" y="60946"/>
                    <a:pt x="72036" y="64276"/>
                    <a:pt x="65637" y="642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13" name="Google Shape;213;p13"/>
            <p:cNvSpPr/>
            <p:nvPr/>
          </p:nvSpPr>
          <p:spPr>
            <a:xfrm>
              <a:off x="6372075" y="1547632"/>
              <a:ext cx="84170" cy="64275"/>
            </a:xfrm>
            <a:custGeom>
              <a:avLst/>
              <a:gdLst/>
              <a:ahLst/>
              <a:cxnLst/>
              <a:rect l="l" t="t" r="r" b="b"/>
              <a:pathLst>
                <a:path w="84170" h="64275" extrusionOk="0">
                  <a:moveTo>
                    <a:pt x="65657" y="64256"/>
                  </a:moveTo>
                  <a:cubicBezTo>
                    <a:pt x="62528" y="64256"/>
                    <a:pt x="59338" y="63454"/>
                    <a:pt x="56430" y="61769"/>
                  </a:cubicBezTo>
                  <a:lnTo>
                    <a:pt x="9252" y="34529"/>
                  </a:lnTo>
                  <a:cubicBezTo>
                    <a:pt x="407" y="29414"/>
                    <a:pt x="-2622" y="18101"/>
                    <a:pt x="2473" y="9255"/>
                  </a:cubicBezTo>
                  <a:cubicBezTo>
                    <a:pt x="7588" y="410"/>
                    <a:pt x="18881" y="-2639"/>
                    <a:pt x="27746" y="2496"/>
                  </a:cubicBezTo>
                  <a:lnTo>
                    <a:pt x="74924" y="29735"/>
                  </a:lnTo>
                  <a:cubicBezTo>
                    <a:pt x="83770" y="34850"/>
                    <a:pt x="86799" y="46163"/>
                    <a:pt x="81684" y="55009"/>
                  </a:cubicBezTo>
                  <a:cubicBezTo>
                    <a:pt x="78254" y="60946"/>
                    <a:pt x="72036" y="64276"/>
                    <a:pt x="65637" y="642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14" name="Google Shape;214;p13"/>
            <p:cNvSpPr/>
            <p:nvPr/>
          </p:nvSpPr>
          <p:spPr>
            <a:xfrm>
              <a:off x="6337700"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7" y="8284"/>
                    <a:pt x="91467" y="18494"/>
                  </a:cubicBezTo>
                  <a:cubicBezTo>
                    <a:pt x="91467"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15" name="Google Shape;215;p13"/>
            <p:cNvSpPr/>
            <p:nvPr/>
          </p:nvSpPr>
          <p:spPr>
            <a:xfrm>
              <a:off x="6337700"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7" y="8284"/>
                    <a:pt x="91467" y="18494"/>
                  </a:cubicBezTo>
                  <a:cubicBezTo>
                    <a:pt x="91467"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16" name="Google Shape;216;p13"/>
            <p:cNvSpPr/>
            <p:nvPr/>
          </p:nvSpPr>
          <p:spPr>
            <a:xfrm>
              <a:off x="6372066" y="1776930"/>
              <a:ext cx="84199" cy="64266"/>
            </a:xfrm>
            <a:custGeom>
              <a:avLst/>
              <a:gdLst/>
              <a:ahLst/>
              <a:cxnLst/>
              <a:rect l="l" t="t" r="r" b="b"/>
              <a:pathLst>
                <a:path w="84199" h="64266" extrusionOk="0">
                  <a:moveTo>
                    <a:pt x="18529" y="64246"/>
                  </a:moveTo>
                  <a:cubicBezTo>
                    <a:pt x="12130" y="64246"/>
                    <a:pt x="5912" y="60937"/>
                    <a:pt x="2482" y="54999"/>
                  </a:cubicBezTo>
                  <a:cubicBezTo>
                    <a:pt x="-2633" y="46153"/>
                    <a:pt x="416" y="34840"/>
                    <a:pt x="9261" y="29726"/>
                  </a:cubicBezTo>
                  <a:lnTo>
                    <a:pt x="56439" y="2486"/>
                  </a:lnTo>
                  <a:cubicBezTo>
                    <a:pt x="65305" y="-2629"/>
                    <a:pt x="76598" y="400"/>
                    <a:pt x="81713" y="9266"/>
                  </a:cubicBezTo>
                  <a:cubicBezTo>
                    <a:pt x="86828" y="18112"/>
                    <a:pt x="83799" y="29425"/>
                    <a:pt x="74953" y="34540"/>
                  </a:cubicBezTo>
                  <a:lnTo>
                    <a:pt x="27775" y="61779"/>
                  </a:lnTo>
                  <a:cubicBezTo>
                    <a:pt x="24867" y="63464"/>
                    <a:pt x="21677" y="64266"/>
                    <a:pt x="18549" y="642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17" name="Google Shape;217;p13"/>
            <p:cNvSpPr/>
            <p:nvPr/>
          </p:nvSpPr>
          <p:spPr>
            <a:xfrm>
              <a:off x="6372066" y="1776930"/>
              <a:ext cx="84199" cy="64266"/>
            </a:xfrm>
            <a:custGeom>
              <a:avLst/>
              <a:gdLst/>
              <a:ahLst/>
              <a:cxnLst/>
              <a:rect l="l" t="t" r="r" b="b"/>
              <a:pathLst>
                <a:path w="84199" h="64266" extrusionOk="0">
                  <a:moveTo>
                    <a:pt x="18529" y="64246"/>
                  </a:moveTo>
                  <a:cubicBezTo>
                    <a:pt x="12130" y="64246"/>
                    <a:pt x="5912" y="60937"/>
                    <a:pt x="2482" y="54999"/>
                  </a:cubicBezTo>
                  <a:cubicBezTo>
                    <a:pt x="-2633" y="46153"/>
                    <a:pt x="416" y="34840"/>
                    <a:pt x="9261" y="29726"/>
                  </a:cubicBezTo>
                  <a:lnTo>
                    <a:pt x="56439" y="2486"/>
                  </a:lnTo>
                  <a:cubicBezTo>
                    <a:pt x="65305" y="-2629"/>
                    <a:pt x="76598" y="400"/>
                    <a:pt x="81713" y="9266"/>
                  </a:cubicBezTo>
                  <a:cubicBezTo>
                    <a:pt x="86828" y="18112"/>
                    <a:pt x="83799" y="29425"/>
                    <a:pt x="74953" y="34540"/>
                  </a:cubicBezTo>
                  <a:lnTo>
                    <a:pt x="27775" y="61779"/>
                  </a:lnTo>
                  <a:cubicBezTo>
                    <a:pt x="24867" y="63464"/>
                    <a:pt x="21677" y="64266"/>
                    <a:pt x="18549" y="642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grpSp>
        <p:nvGrpSpPr>
          <p:cNvPr id="218" name="Google Shape;218;p13"/>
          <p:cNvGrpSpPr/>
          <p:nvPr/>
        </p:nvGrpSpPr>
        <p:grpSpPr>
          <a:xfrm>
            <a:off x="3309077" y="1370086"/>
            <a:ext cx="1042741" cy="956569"/>
            <a:chOff x="4597224" y="1531233"/>
            <a:chExt cx="1042741" cy="956569"/>
          </a:xfrm>
        </p:grpSpPr>
        <p:sp>
          <p:nvSpPr>
            <p:cNvPr id="219" name="Google Shape;219;p13"/>
            <p:cNvSpPr/>
            <p:nvPr/>
          </p:nvSpPr>
          <p:spPr>
            <a:xfrm>
              <a:off x="4775966" y="2179925"/>
              <a:ext cx="36987" cy="307877"/>
            </a:xfrm>
            <a:custGeom>
              <a:avLst/>
              <a:gdLst/>
              <a:ahLst/>
              <a:cxnLst/>
              <a:rect l="l" t="t" r="r" b="b"/>
              <a:pathLst>
                <a:path w="36987" h="307877" extrusionOk="0">
                  <a:moveTo>
                    <a:pt x="18494" y="307878"/>
                  </a:moveTo>
                  <a:cubicBezTo>
                    <a:pt x="8264" y="307878"/>
                    <a:pt x="0" y="299594"/>
                    <a:pt x="0" y="289384"/>
                  </a:cubicBezTo>
                  <a:lnTo>
                    <a:pt x="0" y="18494"/>
                  </a:lnTo>
                  <a:cubicBezTo>
                    <a:pt x="0" y="8264"/>
                    <a:pt x="8284" y="0"/>
                    <a:pt x="18494" y="0"/>
                  </a:cubicBezTo>
                  <a:cubicBezTo>
                    <a:pt x="28704" y="0"/>
                    <a:pt x="36988" y="8284"/>
                    <a:pt x="36988" y="18494"/>
                  </a:cubicBezTo>
                  <a:lnTo>
                    <a:pt x="36988" y="289384"/>
                  </a:lnTo>
                  <a:cubicBezTo>
                    <a:pt x="36988" y="299614"/>
                    <a:pt x="28704" y="307878"/>
                    <a:pt x="18494" y="30787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20" name="Google Shape;220;p13"/>
            <p:cNvSpPr/>
            <p:nvPr/>
          </p:nvSpPr>
          <p:spPr>
            <a:xfrm>
              <a:off x="4672484" y="1926907"/>
              <a:ext cx="36987" cy="181830"/>
            </a:xfrm>
            <a:custGeom>
              <a:avLst/>
              <a:gdLst/>
              <a:ahLst/>
              <a:cxnLst/>
              <a:rect l="l" t="t" r="r" b="b"/>
              <a:pathLst>
                <a:path w="36987" h="181830" extrusionOk="0">
                  <a:moveTo>
                    <a:pt x="18494" y="181830"/>
                  </a:moveTo>
                  <a:cubicBezTo>
                    <a:pt x="8264" y="181830"/>
                    <a:pt x="0" y="173546"/>
                    <a:pt x="0" y="163336"/>
                  </a:cubicBezTo>
                  <a:lnTo>
                    <a:pt x="0" y="18494"/>
                  </a:lnTo>
                  <a:cubicBezTo>
                    <a:pt x="0" y="8264"/>
                    <a:pt x="8284" y="0"/>
                    <a:pt x="18494" y="0"/>
                  </a:cubicBezTo>
                  <a:cubicBezTo>
                    <a:pt x="28704" y="0"/>
                    <a:pt x="36988" y="8284"/>
                    <a:pt x="36988" y="18494"/>
                  </a:cubicBezTo>
                  <a:lnTo>
                    <a:pt x="36988" y="163336"/>
                  </a:lnTo>
                  <a:cubicBezTo>
                    <a:pt x="36988" y="173566"/>
                    <a:pt x="28704" y="181830"/>
                    <a:pt x="18494" y="18183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21" name="Google Shape;221;p13"/>
            <p:cNvSpPr/>
            <p:nvPr/>
          </p:nvSpPr>
          <p:spPr>
            <a:xfrm>
              <a:off x="4879468" y="1885165"/>
              <a:ext cx="36987" cy="280879"/>
            </a:xfrm>
            <a:custGeom>
              <a:avLst/>
              <a:gdLst/>
              <a:ahLst/>
              <a:cxnLst/>
              <a:rect l="l" t="t" r="r" b="b"/>
              <a:pathLst>
                <a:path w="36987" h="280879" extrusionOk="0">
                  <a:moveTo>
                    <a:pt x="18494" y="280879"/>
                  </a:moveTo>
                  <a:cubicBezTo>
                    <a:pt x="8264" y="280879"/>
                    <a:pt x="0" y="272595"/>
                    <a:pt x="0" y="262385"/>
                  </a:cubicBezTo>
                  <a:lnTo>
                    <a:pt x="0" y="18494"/>
                  </a:lnTo>
                  <a:cubicBezTo>
                    <a:pt x="0" y="8264"/>
                    <a:pt x="8284" y="0"/>
                    <a:pt x="18494" y="0"/>
                  </a:cubicBezTo>
                  <a:cubicBezTo>
                    <a:pt x="28704" y="0"/>
                    <a:pt x="36988" y="8284"/>
                    <a:pt x="36988" y="18494"/>
                  </a:cubicBezTo>
                  <a:lnTo>
                    <a:pt x="36988" y="262385"/>
                  </a:lnTo>
                  <a:cubicBezTo>
                    <a:pt x="36988" y="272615"/>
                    <a:pt x="28704" y="280879"/>
                    <a:pt x="18494" y="28087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22" name="Google Shape;222;p13"/>
            <p:cNvSpPr/>
            <p:nvPr/>
          </p:nvSpPr>
          <p:spPr>
            <a:xfrm>
              <a:off x="4694027" y="1576063"/>
              <a:ext cx="200865" cy="200865"/>
            </a:xfrm>
            <a:custGeom>
              <a:avLst/>
              <a:gdLst/>
              <a:ahLst/>
              <a:cxnLst/>
              <a:rect l="l" t="t" r="r" b="b"/>
              <a:pathLst>
                <a:path w="200865" h="200865" extrusionOk="0">
                  <a:moveTo>
                    <a:pt x="100433" y="200866"/>
                  </a:moveTo>
                  <a:cubicBezTo>
                    <a:pt x="45051" y="200866"/>
                    <a:pt x="0" y="155814"/>
                    <a:pt x="0" y="100433"/>
                  </a:cubicBezTo>
                  <a:cubicBezTo>
                    <a:pt x="0" y="45051"/>
                    <a:pt x="45051" y="0"/>
                    <a:pt x="100433" y="0"/>
                  </a:cubicBezTo>
                  <a:cubicBezTo>
                    <a:pt x="155814" y="0"/>
                    <a:pt x="200866" y="45051"/>
                    <a:pt x="200866" y="100433"/>
                  </a:cubicBezTo>
                  <a:cubicBezTo>
                    <a:pt x="200866" y="155814"/>
                    <a:pt x="155814" y="200866"/>
                    <a:pt x="100433" y="200866"/>
                  </a:cubicBezTo>
                  <a:close/>
                  <a:moveTo>
                    <a:pt x="100433" y="37008"/>
                  </a:moveTo>
                  <a:cubicBezTo>
                    <a:pt x="65471" y="37008"/>
                    <a:pt x="37008" y="65471"/>
                    <a:pt x="37008" y="100433"/>
                  </a:cubicBezTo>
                  <a:cubicBezTo>
                    <a:pt x="37008" y="135395"/>
                    <a:pt x="65471" y="163858"/>
                    <a:pt x="100433" y="163858"/>
                  </a:cubicBezTo>
                  <a:cubicBezTo>
                    <a:pt x="135395" y="163858"/>
                    <a:pt x="163878" y="135395"/>
                    <a:pt x="163878" y="100433"/>
                  </a:cubicBezTo>
                  <a:cubicBezTo>
                    <a:pt x="163878" y="65471"/>
                    <a:pt x="135415" y="37008"/>
                    <a:pt x="100433" y="3700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23" name="Google Shape;223;p13"/>
            <p:cNvSpPr/>
            <p:nvPr/>
          </p:nvSpPr>
          <p:spPr>
            <a:xfrm>
              <a:off x="4597224" y="1805392"/>
              <a:ext cx="621231" cy="360651"/>
            </a:xfrm>
            <a:custGeom>
              <a:avLst/>
              <a:gdLst/>
              <a:ahLst/>
              <a:cxnLst/>
              <a:rect l="l" t="t" r="r" b="b"/>
              <a:pathLst>
                <a:path w="621231" h="360651" extrusionOk="0">
                  <a:moveTo>
                    <a:pt x="56124" y="360652"/>
                  </a:moveTo>
                  <a:cubicBezTo>
                    <a:pt x="25174" y="360652"/>
                    <a:pt x="0" y="335478"/>
                    <a:pt x="0" y="304508"/>
                  </a:cubicBezTo>
                  <a:lnTo>
                    <a:pt x="0" y="79572"/>
                  </a:lnTo>
                  <a:cubicBezTo>
                    <a:pt x="0" y="35704"/>
                    <a:pt x="35684" y="0"/>
                    <a:pt x="79552" y="0"/>
                  </a:cubicBezTo>
                  <a:lnTo>
                    <a:pt x="562861" y="0"/>
                  </a:lnTo>
                  <a:cubicBezTo>
                    <a:pt x="595055" y="0"/>
                    <a:pt x="621232" y="26176"/>
                    <a:pt x="621232" y="58370"/>
                  </a:cubicBezTo>
                  <a:cubicBezTo>
                    <a:pt x="621232" y="90564"/>
                    <a:pt x="595055" y="116740"/>
                    <a:pt x="562861" y="116740"/>
                  </a:cubicBezTo>
                  <a:lnTo>
                    <a:pt x="300737" y="116740"/>
                  </a:lnTo>
                  <a:cubicBezTo>
                    <a:pt x="290507" y="116740"/>
                    <a:pt x="282243" y="108456"/>
                    <a:pt x="282243" y="98247"/>
                  </a:cubicBezTo>
                  <a:cubicBezTo>
                    <a:pt x="282243" y="88037"/>
                    <a:pt x="290527" y="79753"/>
                    <a:pt x="300737" y="79753"/>
                  </a:cubicBezTo>
                  <a:lnTo>
                    <a:pt x="562861" y="79753"/>
                  </a:lnTo>
                  <a:cubicBezTo>
                    <a:pt x="574656" y="79753"/>
                    <a:pt x="584244" y="70165"/>
                    <a:pt x="584244" y="58370"/>
                  </a:cubicBezTo>
                  <a:cubicBezTo>
                    <a:pt x="584244" y="46576"/>
                    <a:pt x="574656" y="37008"/>
                    <a:pt x="562861" y="37008"/>
                  </a:cubicBezTo>
                  <a:lnTo>
                    <a:pt x="79552" y="37008"/>
                  </a:lnTo>
                  <a:cubicBezTo>
                    <a:pt x="56083" y="37008"/>
                    <a:pt x="37008" y="56104"/>
                    <a:pt x="37008" y="79572"/>
                  </a:cubicBezTo>
                  <a:lnTo>
                    <a:pt x="37008" y="304508"/>
                  </a:lnTo>
                  <a:cubicBezTo>
                    <a:pt x="37008" y="315059"/>
                    <a:pt x="45593" y="323644"/>
                    <a:pt x="56144" y="323644"/>
                  </a:cubicBezTo>
                  <a:cubicBezTo>
                    <a:pt x="66695" y="323644"/>
                    <a:pt x="75280" y="315059"/>
                    <a:pt x="75280" y="304508"/>
                  </a:cubicBezTo>
                  <a:lnTo>
                    <a:pt x="75280" y="190556"/>
                  </a:lnTo>
                  <a:cubicBezTo>
                    <a:pt x="75280" y="180326"/>
                    <a:pt x="83564" y="172062"/>
                    <a:pt x="93773" y="172062"/>
                  </a:cubicBezTo>
                  <a:cubicBezTo>
                    <a:pt x="103983" y="172062"/>
                    <a:pt x="112267" y="180346"/>
                    <a:pt x="112267" y="190556"/>
                  </a:cubicBezTo>
                  <a:lnTo>
                    <a:pt x="112267" y="304508"/>
                  </a:lnTo>
                  <a:cubicBezTo>
                    <a:pt x="112267" y="335458"/>
                    <a:pt x="87094" y="360652"/>
                    <a:pt x="56124" y="3606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24" name="Google Shape;224;p13"/>
            <p:cNvSpPr/>
            <p:nvPr/>
          </p:nvSpPr>
          <p:spPr>
            <a:xfrm>
              <a:off x="4672484" y="2038011"/>
              <a:ext cx="243951" cy="449791"/>
            </a:xfrm>
            <a:custGeom>
              <a:avLst/>
              <a:gdLst/>
              <a:ahLst/>
              <a:cxnLst/>
              <a:rect l="l" t="t" r="r" b="b"/>
              <a:pathLst>
                <a:path w="243951" h="449791" extrusionOk="0">
                  <a:moveTo>
                    <a:pt x="225478" y="449792"/>
                  </a:moveTo>
                  <a:lnTo>
                    <a:pt x="18494" y="449792"/>
                  </a:lnTo>
                  <a:cubicBezTo>
                    <a:pt x="8264" y="449792"/>
                    <a:pt x="0" y="441508"/>
                    <a:pt x="0" y="431298"/>
                  </a:cubicBezTo>
                  <a:lnTo>
                    <a:pt x="0" y="18494"/>
                  </a:lnTo>
                  <a:cubicBezTo>
                    <a:pt x="0" y="8264"/>
                    <a:pt x="8284" y="0"/>
                    <a:pt x="18494" y="0"/>
                  </a:cubicBezTo>
                  <a:cubicBezTo>
                    <a:pt x="28704" y="0"/>
                    <a:pt x="36988" y="8284"/>
                    <a:pt x="36988" y="18494"/>
                  </a:cubicBezTo>
                  <a:lnTo>
                    <a:pt x="36988" y="412804"/>
                  </a:lnTo>
                  <a:lnTo>
                    <a:pt x="206963" y="412804"/>
                  </a:lnTo>
                  <a:lnTo>
                    <a:pt x="206963" y="18494"/>
                  </a:lnTo>
                  <a:cubicBezTo>
                    <a:pt x="206963" y="8264"/>
                    <a:pt x="215248" y="0"/>
                    <a:pt x="225458" y="0"/>
                  </a:cubicBezTo>
                  <a:cubicBezTo>
                    <a:pt x="235667" y="0"/>
                    <a:pt x="243951" y="8284"/>
                    <a:pt x="243951" y="18494"/>
                  </a:cubicBezTo>
                  <a:lnTo>
                    <a:pt x="243951" y="431298"/>
                  </a:lnTo>
                  <a:cubicBezTo>
                    <a:pt x="243951" y="441528"/>
                    <a:pt x="235667" y="449792"/>
                    <a:pt x="225458" y="4497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25" name="Google Shape;225;p13"/>
            <p:cNvSpPr/>
            <p:nvPr/>
          </p:nvSpPr>
          <p:spPr>
            <a:xfrm>
              <a:off x="5084948" y="1835761"/>
              <a:ext cx="345907" cy="212941"/>
            </a:xfrm>
            <a:custGeom>
              <a:avLst/>
              <a:gdLst/>
              <a:ahLst/>
              <a:cxnLst/>
              <a:rect l="l" t="t" r="r" b="b"/>
              <a:pathLst>
                <a:path w="345907" h="212941" extrusionOk="0">
                  <a:moveTo>
                    <a:pt x="151460" y="212941"/>
                  </a:moveTo>
                  <a:cubicBezTo>
                    <a:pt x="95056" y="212941"/>
                    <a:pt x="41520" y="188490"/>
                    <a:pt x="4532" y="145865"/>
                  </a:cubicBezTo>
                  <a:cubicBezTo>
                    <a:pt x="-2168" y="138143"/>
                    <a:pt x="-1345" y="126469"/>
                    <a:pt x="6377" y="119769"/>
                  </a:cubicBezTo>
                  <a:cubicBezTo>
                    <a:pt x="14080" y="113050"/>
                    <a:pt x="25774" y="113892"/>
                    <a:pt x="32473" y="121615"/>
                  </a:cubicBezTo>
                  <a:cubicBezTo>
                    <a:pt x="62421" y="156135"/>
                    <a:pt x="105807" y="175953"/>
                    <a:pt x="151460" y="175953"/>
                  </a:cubicBezTo>
                  <a:cubicBezTo>
                    <a:pt x="232015" y="175953"/>
                    <a:pt x="298650" y="115136"/>
                    <a:pt x="307836" y="37008"/>
                  </a:cubicBezTo>
                  <a:lnTo>
                    <a:pt x="266335" y="37008"/>
                  </a:lnTo>
                  <a:cubicBezTo>
                    <a:pt x="257449" y="92389"/>
                    <a:pt x="209329" y="134833"/>
                    <a:pt x="151460" y="134833"/>
                  </a:cubicBezTo>
                  <a:cubicBezTo>
                    <a:pt x="135754" y="134833"/>
                    <a:pt x="120510" y="131764"/>
                    <a:pt x="106168" y="125687"/>
                  </a:cubicBezTo>
                  <a:cubicBezTo>
                    <a:pt x="96761" y="121715"/>
                    <a:pt x="92348" y="110863"/>
                    <a:pt x="96340" y="101436"/>
                  </a:cubicBezTo>
                  <a:cubicBezTo>
                    <a:pt x="100331" y="92028"/>
                    <a:pt x="111183" y="87595"/>
                    <a:pt x="120590" y="91607"/>
                  </a:cubicBezTo>
                  <a:cubicBezTo>
                    <a:pt x="130359" y="95739"/>
                    <a:pt x="140729" y="97825"/>
                    <a:pt x="151460" y="97825"/>
                  </a:cubicBezTo>
                  <a:cubicBezTo>
                    <a:pt x="195208" y="97825"/>
                    <a:pt x="230792" y="62242"/>
                    <a:pt x="230792" y="18494"/>
                  </a:cubicBezTo>
                  <a:cubicBezTo>
                    <a:pt x="230792" y="8284"/>
                    <a:pt x="239076" y="0"/>
                    <a:pt x="249286" y="0"/>
                  </a:cubicBezTo>
                  <a:lnTo>
                    <a:pt x="327413" y="0"/>
                  </a:lnTo>
                  <a:cubicBezTo>
                    <a:pt x="337643" y="0"/>
                    <a:pt x="345907" y="8284"/>
                    <a:pt x="345907" y="18494"/>
                  </a:cubicBezTo>
                  <a:cubicBezTo>
                    <a:pt x="345907" y="125727"/>
                    <a:pt x="258673" y="212941"/>
                    <a:pt x="151460" y="21294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26" name="Google Shape;226;p13"/>
            <p:cNvSpPr/>
            <p:nvPr/>
          </p:nvSpPr>
          <p:spPr>
            <a:xfrm>
              <a:off x="5065375" y="1659788"/>
              <a:ext cx="189527" cy="137761"/>
            </a:xfrm>
            <a:custGeom>
              <a:avLst/>
              <a:gdLst/>
              <a:ahLst/>
              <a:cxnLst/>
              <a:rect l="l" t="t" r="r" b="b"/>
              <a:pathLst>
                <a:path w="189527" h="137761" extrusionOk="0">
                  <a:moveTo>
                    <a:pt x="108471" y="137762"/>
                  </a:moveTo>
                  <a:cubicBezTo>
                    <a:pt x="103155" y="137762"/>
                    <a:pt x="97900" y="135495"/>
                    <a:pt x="94249" y="131102"/>
                  </a:cubicBezTo>
                  <a:cubicBezTo>
                    <a:pt x="87710" y="123259"/>
                    <a:pt x="88773" y="111585"/>
                    <a:pt x="96616" y="105046"/>
                  </a:cubicBezTo>
                  <a:cubicBezTo>
                    <a:pt x="112683" y="91667"/>
                    <a:pt x="132060" y="82922"/>
                    <a:pt x="152539" y="79612"/>
                  </a:cubicBezTo>
                  <a:lnTo>
                    <a:pt x="152539" y="38111"/>
                  </a:lnTo>
                  <a:cubicBezTo>
                    <a:pt x="103617" y="43948"/>
                    <a:pt x="59488" y="72652"/>
                    <a:pt x="34535" y="115938"/>
                  </a:cubicBezTo>
                  <a:cubicBezTo>
                    <a:pt x="29420" y="124784"/>
                    <a:pt x="18128" y="127833"/>
                    <a:pt x="9262" y="122718"/>
                  </a:cubicBezTo>
                  <a:cubicBezTo>
                    <a:pt x="416" y="117623"/>
                    <a:pt x="-2633" y="106310"/>
                    <a:pt x="2482" y="97444"/>
                  </a:cubicBezTo>
                  <a:cubicBezTo>
                    <a:pt x="37143" y="37349"/>
                    <a:pt x="101731" y="0"/>
                    <a:pt x="171033" y="0"/>
                  </a:cubicBezTo>
                  <a:cubicBezTo>
                    <a:pt x="181263" y="0"/>
                    <a:pt x="189527" y="8284"/>
                    <a:pt x="189527" y="18494"/>
                  </a:cubicBezTo>
                  <a:lnTo>
                    <a:pt x="189527" y="96622"/>
                  </a:lnTo>
                  <a:cubicBezTo>
                    <a:pt x="189527" y="106852"/>
                    <a:pt x="181243" y="115116"/>
                    <a:pt x="171033" y="115116"/>
                  </a:cubicBezTo>
                  <a:cubicBezTo>
                    <a:pt x="152519" y="115116"/>
                    <a:pt x="134507" y="121635"/>
                    <a:pt x="120305" y="133449"/>
                  </a:cubicBezTo>
                  <a:cubicBezTo>
                    <a:pt x="116855" y="136338"/>
                    <a:pt x="112643" y="137742"/>
                    <a:pt x="108471" y="13774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27" name="Google Shape;227;p13"/>
            <p:cNvSpPr/>
            <p:nvPr/>
          </p:nvSpPr>
          <p:spPr>
            <a:xfrm>
              <a:off x="5278572" y="1599151"/>
              <a:ext cx="212940" cy="212940"/>
            </a:xfrm>
            <a:custGeom>
              <a:avLst/>
              <a:gdLst/>
              <a:ahLst/>
              <a:cxnLst/>
              <a:rect l="l" t="t" r="r" b="b"/>
              <a:pathLst>
                <a:path w="212940" h="212940" extrusionOk="0">
                  <a:moveTo>
                    <a:pt x="194447" y="212941"/>
                  </a:moveTo>
                  <a:lnTo>
                    <a:pt x="116319" y="212941"/>
                  </a:lnTo>
                  <a:cubicBezTo>
                    <a:pt x="106089" y="212941"/>
                    <a:pt x="97825" y="204657"/>
                    <a:pt x="97825" y="194447"/>
                  </a:cubicBezTo>
                  <a:cubicBezTo>
                    <a:pt x="97825" y="150699"/>
                    <a:pt x="62241" y="115116"/>
                    <a:pt x="18494" y="115116"/>
                  </a:cubicBezTo>
                  <a:cubicBezTo>
                    <a:pt x="8264" y="115116"/>
                    <a:pt x="0" y="106832"/>
                    <a:pt x="0" y="96622"/>
                  </a:cubicBezTo>
                  <a:lnTo>
                    <a:pt x="0" y="18494"/>
                  </a:lnTo>
                  <a:cubicBezTo>
                    <a:pt x="0" y="8264"/>
                    <a:pt x="8284" y="0"/>
                    <a:pt x="18494" y="0"/>
                  </a:cubicBezTo>
                  <a:cubicBezTo>
                    <a:pt x="125727" y="0"/>
                    <a:pt x="212941" y="87234"/>
                    <a:pt x="212941" y="194447"/>
                  </a:cubicBezTo>
                  <a:cubicBezTo>
                    <a:pt x="212941" y="204677"/>
                    <a:pt x="204657" y="212941"/>
                    <a:pt x="194447" y="212941"/>
                  </a:cubicBezTo>
                  <a:close/>
                  <a:moveTo>
                    <a:pt x="133369" y="175933"/>
                  </a:moveTo>
                  <a:lnTo>
                    <a:pt x="174870" y="175933"/>
                  </a:lnTo>
                  <a:cubicBezTo>
                    <a:pt x="166405" y="103863"/>
                    <a:pt x="109058" y="46536"/>
                    <a:pt x="37008" y="38071"/>
                  </a:cubicBezTo>
                  <a:lnTo>
                    <a:pt x="37008" y="79572"/>
                  </a:lnTo>
                  <a:cubicBezTo>
                    <a:pt x="86372" y="87495"/>
                    <a:pt x="125446" y="126569"/>
                    <a:pt x="133369" y="17593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28" name="Google Shape;228;p13"/>
            <p:cNvSpPr/>
            <p:nvPr/>
          </p:nvSpPr>
          <p:spPr>
            <a:xfrm>
              <a:off x="4954727" y="1531233"/>
              <a:ext cx="685238" cy="599087"/>
            </a:xfrm>
            <a:custGeom>
              <a:avLst/>
              <a:gdLst/>
              <a:ahLst/>
              <a:cxnLst/>
              <a:rect l="l" t="t" r="r" b="b"/>
              <a:pathLst>
                <a:path w="685238" h="599087" extrusionOk="0">
                  <a:moveTo>
                    <a:pt x="666745" y="599087"/>
                  </a:moveTo>
                  <a:lnTo>
                    <a:pt x="18494" y="599087"/>
                  </a:lnTo>
                  <a:cubicBezTo>
                    <a:pt x="8264" y="599087"/>
                    <a:pt x="0" y="590803"/>
                    <a:pt x="0" y="580593"/>
                  </a:cubicBezTo>
                  <a:lnTo>
                    <a:pt x="0" y="372426"/>
                  </a:lnTo>
                  <a:cubicBezTo>
                    <a:pt x="0" y="362196"/>
                    <a:pt x="8284" y="353932"/>
                    <a:pt x="18494" y="353932"/>
                  </a:cubicBezTo>
                  <a:cubicBezTo>
                    <a:pt x="28704" y="353932"/>
                    <a:pt x="36988" y="362216"/>
                    <a:pt x="36988" y="372426"/>
                  </a:cubicBezTo>
                  <a:lnTo>
                    <a:pt x="36988" y="562079"/>
                  </a:lnTo>
                  <a:lnTo>
                    <a:pt x="648231" y="562079"/>
                  </a:lnTo>
                  <a:lnTo>
                    <a:pt x="648231" y="36988"/>
                  </a:lnTo>
                  <a:lnTo>
                    <a:pt x="36988" y="36988"/>
                  </a:lnTo>
                  <a:lnTo>
                    <a:pt x="36988" y="292674"/>
                  </a:lnTo>
                  <a:cubicBezTo>
                    <a:pt x="36988" y="302903"/>
                    <a:pt x="28704" y="311167"/>
                    <a:pt x="18494" y="311167"/>
                  </a:cubicBezTo>
                  <a:cubicBezTo>
                    <a:pt x="8284" y="311167"/>
                    <a:pt x="0" y="302883"/>
                    <a:pt x="0" y="292674"/>
                  </a:cubicBezTo>
                  <a:lnTo>
                    <a:pt x="0" y="18494"/>
                  </a:lnTo>
                  <a:cubicBezTo>
                    <a:pt x="0" y="8264"/>
                    <a:pt x="8284" y="0"/>
                    <a:pt x="18494" y="0"/>
                  </a:cubicBezTo>
                  <a:lnTo>
                    <a:pt x="666745" y="0"/>
                  </a:lnTo>
                  <a:cubicBezTo>
                    <a:pt x="676974" y="0"/>
                    <a:pt x="685238" y="8284"/>
                    <a:pt x="685238" y="18494"/>
                  </a:cubicBezTo>
                  <a:lnTo>
                    <a:pt x="685238" y="580593"/>
                  </a:lnTo>
                  <a:cubicBezTo>
                    <a:pt x="685238" y="590823"/>
                    <a:pt x="676954" y="599087"/>
                    <a:pt x="666745" y="59908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29" name="Google Shape;229;p13"/>
            <p:cNvSpPr/>
            <p:nvPr/>
          </p:nvSpPr>
          <p:spPr>
            <a:xfrm>
              <a:off x="4597224" y="2450814"/>
              <a:ext cx="718334" cy="36987"/>
            </a:xfrm>
            <a:custGeom>
              <a:avLst/>
              <a:gdLst/>
              <a:ahLst/>
              <a:cxnLst/>
              <a:rect l="l" t="t" r="r" b="b"/>
              <a:pathLst>
                <a:path w="718334" h="36987" extrusionOk="0">
                  <a:moveTo>
                    <a:pt x="699841" y="36988"/>
                  </a:moveTo>
                  <a:lnTo>
                    <a:pt x="18494" y="36988"/>
                  </a:lnTo>
                  <a:cubicBezTo>
                    <a:pt x="8264" y="36988"/>
                    <a:pt x="0" y="28704"/>
                    <a:pt x="0" y="18494"/>
                  </a:cubicBezTo>
                  <a:cubicBezTo>
                    <a:pt x="0" y="8284"/>
                    <a:pt x="8284" y="0"/>
                    <a:pt x="18494" y="0"/>
                  </a:cubicBezTo>
                  <a:lnTo>
                    <a:pt x="699841" y="0"/>
                  </a:lnTo>
                  <a:cubicBezTo>
                    <a:pt x="710071" y="0"/>
                    <a:pt x="718335" y="8284"/>
                    <a:pt x="718335" y="18494"/>
                  </a:cubicBezTo>
                  <a:cubicBezTo>
                    <a:pt x="718335" y="28704"/>
                    <a:pt x="710051" y="36988"/>
                    <a:pt x="699841"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grpSp>
        <p:nvGrpSpPr>
          <p:cNvPr id="230" name="Google Shape;230;p13"/>
          <p:cNvGrpSpPr/>
          <p:nvPr/>
        </p:nvGrpSpPr>
        <p:grpSpPr>
          <a:xfrm>
            <a:off x="1482919" y="2749405"/>
            <a:ext cx="1051952" cy="1042705"/>
            <a:chOff x="424762" y="2319262"/>
            <a:chExt cx="1051952" cy="1042705"/>
          </a:xfrm>
        </p:grpSpPr>
        <p:sp>
          <p:nvSpPr>
            <p:cNvPr id="231" name="Google Shape;231;p13"/>
            <p:cNvSpPr/>
            <p:nvPr/>
          </p:nvSpPr>
          <p:spPr>
            <a:xfrm>
              <a:off x="483178" y="2423128"/>
              <a:ext cx="935118" cy="686613"/>
            </a:xfrm>
            <a:custGeom>
              <a:avLst/>
              <a:gdLst/>
              <a:ahLst/>
              <a:cxnLst/>
              <a:rect l="l" t="t" r="r" b="b"/>
              <a:pathLst>
                <a:path w="935118" h="686613" extrusionOk="0">
                  <a:moveTo>
                    <a:pt x="878897" y="686613"/>
                  </a:moveTo>
                  <a:lnTo>
                    <a:pt x="56242" y="686613"/>
                  </a:lnTo>
                  <a:cubicBezTo>
                    <a:pt x="25225" y="686613"/>
                    <a:pt x="0" y="661388"/>
                    <a:pt x="0" y="630371"/>
                  </a:cubicBezTo>
                  <a:lnTo>
                    <a:pt x="0" y="18741"/>
                  </a:lnTo>
                  <a:cubicBezTo>
                    <a:pt x="0" y="8374"/>
                    <a:pt x="8395" y="0"/>
                    <a:pt x="18741" y="0"/>
                  </a:cubicBezTo>
                  <a:lnTo>
                    <a:pt x="916378" y="0"/>
                  </a:lnTo>
                  <a:cubicBezTo>
                    <a:pt x="926745" y="0"/>
                    <a:pt x="935119" y="8395"/>
                    <a:pt x="935119" y="18741"/>
                  </a:cubicBezTo>
                  <a:lnTo>
                    <a:pt x="935119" y="630371"/>
                  </a:lnTo>
                  <a:cubicBezTo>
                    <a:pt x="935119" y="661388"/>
                    <a:pt x="909894" y="686613"/>
                    <a:pt x="878877" y="686613"/>
                  </a:cubicBezTo>
                  <a:close/>
                  <a:moveTo>
                    <a:pt x="37502" y="37481"/>
                  </a:moveTo>
                  <a:lnTo>
                    <a:pt x="37502" y="630351"/>
                  </a:lnTo>
                  <a:cubicBezTo>
                    <a:pt x="37502" y="640697"/>
                    <a:pt x="45916" y="649091"/>
                    <a:pt x="56242" y="649091"/>
                  </a:cubicBezTo>
                  <a:lnTo>
                    <a:pt x="878897" y="649091"/>
                  </a:lnTo>
                  <a:cubicBezTo>
                    <a:pt x="889243" y="649091"/>
                    <a:pt x="897638" y="640676"/>
                    <a:pt x="897638" y="630351"/>
                  </a:cubicBezTo>
                  <a:lnTo>
                    <a:pt x="897638" y="37481"/>
                  </a:lnTo>
                  <a:lnTo>
                    <a:pt x="37502" y="37481"/>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32" name="Google Shape;232;p13"/>
            <p:cNvSpPr/>
            <p:nvPr/>
          </p:nvSpPr>
          <p:spPr>
            <a:xfrm>
              <a:off x="424762" y="2319262"/>
              <a:ext cx="1051952" cy="141347"/>
            </a:xfrm>
            <a:custGeom>
              <a:avLst/>
              <a:gdLst/>
              <a:ahLst/>
              <a:cxnLst/>
              <a:rect l="l" t="t" r="r" b="b"/>
              <a:pathLst>
                <a:path w="1051952" h="141347" extrusionOk="0">
                  <a:moveTo>
                    <a:pt x="981300" y="141347"/>
                  </a:moveTo>
                  <a:lnTo>
                    <a:pt x="70674" y="141347"/>
                  </a:lnTo>
                  <a:cubicBezTo>
                    <a:pt x="31709" y="141347"/>
                    <a:pt x="0" y="109639"/>
                    <a:pt x="0" y="70673"/>
                  </a:cubicBezTo>
                  <a:cubicBezTo>
                    <a:pt x="0" y="31709"/>
                    <a:pt x="31709" y="0"/>
                    <a:pt x="70674" y="0"/>
                  </a:cubicBezTo>
                  <a:lnTo>
                    <a:pt x="981279" y="0"/>
                  </a:lnTo>
                  <a:cubicBezTo>
                    <a:pt x="1020244" y="0"/>
                    <a:pt x="1051953" y="31709"/>
                    <a:pt x="1051953" y="70673"/>
                  </a:cubicBezTo>
                  <a:cubicBezTo>
                    <a:pt x="1051953" y="109639"/>
                    <a:pt x="1020244" y="141347"/>
                    <a:pt x="981279" y="141347"/>
                  </a:cubicBezTo>
                  <a:close/>
                  <a:moveTo>
                    <a:pt x="70694" y="37481"/>
                  </a:moveTo>
                  <a:cubicBezTo>
                    <a:pt x="52400" y="37481"/>
                    <a:pt x="37522" y="52360"/>
                    <a:pt x="37522" y="70653"/>
                  </a:cubicBezTo>
                  <a:cubicBezTo>
                    <a:pt x="37522" y="88947"/>
                    <a:pt x="52400" y="103825"/>
                    <a:pt x="70694" y="103825"/>
                  </a:cubicBezTo>
                  <a:lnTo>
                    <a:pt x="981300" y="103825"/>
                  </a:lnTo>
                  <a:cubicBezTo>
                    <a:pt x="999593" y="103825"/>
                    <a:pt x="1014472" y="88947"/>
                    <a:pt x="1014472" y="70653"/>
                  </a:cubicBezTo>
                  <a:cubicBezTo>
                    <a:pt x="1014472" y="52360"/>
                    <a:pt x="999593" y="37481"/>
                    <a:pt x="981300" y="37481"/>
                  </a:cubicBezTo>
                  <a:lnTo>
                    <a:pt x="70674" y="37481"/>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33" name="Google Shape;233;p13"/>
            <p:cNvSpPr/>
            <p:nvPr/>
          </p:nvSpPr>
          <p:spPr>
            <a:xfrm>
              <a:off x="876345" y="3213201"/>
              <a:ext cx="148786" cy="148766"/>
            </a:xfrm>
            <a:custGeom>
              <a:avLst/>
              <a:gdLst/>
              <a:ahLst/>
              <a:cxnLst/>
              <a:rect l="l" t="t" r="r" b="b"/>
              <a:pathLst>
                <a:path w="148786" h="148766" extrusionOk="0">
                  <a:moveTo>
                    <a:pt x="74393" y="148766"/>
                  </a:moveTo>
                  <a:cubicBezTo>
                    <a:pt x="33375" y="148766"/>
                    <a:pt x="0" y="115391"/>
                    <a:pt x="0" y="74393"/>
                  </a:cubicBezTo>
                  <a:cubicBezTo>
                    <a:pt x="0" y="33396"/>
                    <a:pt x="33375" y="0"/>
                    <a:pt x="74393" y="0"/>
                  </a:cubicBezTo>
                  <a:cubicBezTo>
                    <a:pt x="115411" y="0"/>
                    <a:pt x="148786" y="33375"/>
                    <a:pt x="148786" y="74393"/>
                  </a:cubicBezTo>
                  <a:cubicBezTo>
                    <a:pt x="148786" y="115411"/>
                    <a:pt x="115411" y="148766"/>
                    <a:pt x="74393" y="148766"/>
                  </a:cubicBezTo>
                  <a:close/>
                  <a:moveTo>
                    <a:pt x="74393" y="37501"/>
                  </a:moveTo>
                  <a:cubicBezTo>
                    <a:pt x="54047" y="37501"/>
                    <a:pt x="37502" y="54047"/>
                    <a:pt x="37502" y="74393"/>
                  </a:cubicBezTo>
                  <a:cubicBezTo>
                    <a:pt x="37502" y="94740"/>
                    <a:pt x="54047" y="111285"/>
                    <a:pt x="74393" y="111285"/>
                  </a:cubicBezTo>
                  <a:cubicBezTo>
                    <a:pt x="94740" y="111285"/>
                    <a:pt x="111285" y="94740"/>
                    <a:pt x="111285" y="74393"/>
                  </a:cubicBezTo>
                  <a:cubicBezTo>
                    <a:pt x="111285" y="54047"/>
                    <a:pt x="94740" y="37501"/>
                    <a:pt x="74393" y="3750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34" name="Google Shape;234;p13"/>
            <p:cNvSpPr/>
            <p:nvPr/>
          </p:nvSpPr>
          <p:spPr>
            <a:xfrm>
              <a:off x="931997" y="3072240"/>
              <a:ext cx="37481" cy="178441"/>
            </a:xfrm>
            <a:custGeom>
              <a:avLst/>
              <a:gdLst/>
              <a:ahLst/>
              <a:cxnLst/>
              <a:rect l="l" t="t" r="r" b="b"/>
              <a:pathLst>
                <a:path w="37481" h="178441" extrusionOk="0">
                  <a:moveTo>
                    <a:pt x="18741" y="178442"/>
                  </a:moveTo>
                  <a:cubicBezTo>
                    <a:pt x="8374" y="178442"/>
                    <a:pt x="0" y="170048"/>
                    <a:pt x="0" y="159701"/>
                  </a:cubicBezTo>
                  <a:lnTo>
                    <a:pt x="0" y="18741"/>
                  </a:lnTo>
                  <a:cubicBezTo>
                    <a:pt x="0" y="8374"/>
                    <a:pt x="8395" y="0"/>
                    <a:pt x="18741" y="0"/>
                  </a:cubicBezTo>
                  <a:cubicBezTo>
                    <a:pt x="29087" y="0"/>
                    <a:pt x="37481" y="8395"/>
                    <a:pt x="37481" y="18741"/>
                  </a:cubicBezTo>
                  <a:lnTo>
                    <a:pt x="37481" y="159701"/>
                  </a:lnTo>
                  <a:cubicBezTo>
                    <a:pt x="37481" y="170048"/>
                    <a:pt x="29087" y="178442"/>
                    <a:pt x="18741" y="1784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35" name="Google Shape;235;p13"/>
            <p:cNvSpPr/>
            <p:nvPr/>
          </p:nvSpPr>
          <p:spPr>
            <a:xfrm>
              <a:off x="589728" y="2570715"/>
              <a:ext cx="447172" cy="447213"/>
            </a:xfrm>
            <a:custGeom>
              <a:avLst/>
              <a:gdLst/>
              <a:ahLst/>
              <a:cxnLst/>
              <a:rect l="l" t="t" r="r" b="b"/>
              <a:pathLst>
                <a:path w="447172" h="447213" extrusionOk="0">
                  <a:moveTo>
                    <a:pt x="223607" y="447213"/>
                  </a:moveTo>
                  <a:cubicBezTo>
                    <a:pt x="100309" y="447213"/>
                    <a:pt x="0" y="346904"/>
                    <a:pt x="0" y="223607"/>
                  </a:cubicBezTo>
                  <a:cubicBezTo>
                    <a:pt x="0" y="100309"/>
                    <a:pt x="100309" y="0"/>
                    <a:pt x="223607" y="0"/>
                  </a:cubicBezTo>
                  <a:cubicBezTo>
                    <a:pt x="233973" y="0"/>
                    <a:pt x="242347" y="8395"/>
                    <a:pt x="242347" y="18741"/>
                  </a:cubicBezTo>
                  <a:lnTo>
                    <a:pt x="242347" y="109679"/>
                  </a:lnTo>
                  <a:cubicBezTo>
                    <a:pt x="242347" y="120045"/>
                    <a:pt x="233953" y="128420"/>
                    <a:pt x="223607" y="128420"/>
                  </a:cubicBezTo>
                  <a:cubicBezTo>
                    <a:pt x="171125" y="128420"/>
                    <a:pt x="128440" y="171105"/>
                    <a:pt x="128440" y="223586"/>
                  </a:cubicBezTo>
                  <a:cubicBezTo>
                    <a:pt x="128440" y="276068"/>
                    <a:pt x="171125" y="318732"/>
                    <a:pt x="223607" y="318732"/>
                  </a:cubicBezTo>
                  <a:cubicBezTo>
                    <a:pt x="276088" y="318732"/>
                    <a:pt x="318753" y="276048"/>
                    <a:pt x="318753" y="223586"/>
                  </a:cubicBezTo>
                  <a:cubicBezTo>
                    <a:pt x="318753" y="213220"/>
                    <a:pt x="327147" y="204846"/>
                    <a:pt x="337493" y="204846"/>
                  </a:cubicBezTo>
                  <a:lnTo>
                    <a:pt x="428432" y="204846"/>
                  </a:lnTo>
                  <a:cubicBezTo>
                    <a:pt x="438798" y="204846"/>
                    <a:pt x="447173" y="213240"/>
                    <a:pt x="447173" y="223586"/>
                  </a:cubicBezTo>
                  <a:cubicBezTo>
                    <a:pt x="447173" y="346884"/>
                    <a:pt x="346864" y="447193"/>
                    <a:pt x="223566" y="447193"/>
                  </a:cubicBezTo>
                  <a:close/>
                  <a:moveTo>
                    <a:pt x="204866" y="38437"/>
                  </a:moveTo>
                  <a:cubicBezTo>
                    <a:pt x="111021" y="47868"/>
                    <a:pt x="37502" y="127322"/>
                    <a:pt x="37502" y="223607"/>
                  </a:cubicBezTo>
                  <a:cubicBezTo>
                    <a:pt x="37502" y="326233"/>
                    <a:pt x="120980" y="409712"/>
                    <a:pt x="223607" y="409712"/>
                  </a:cubicBezTo>
                  <a:cubicBezTo>
                    <a:pt x="319891" y="409712"/>
                    <a:pt x="399345" y="336213"/>
                    <a:pt x="408777" y="242347"/>
                  </a:cubicBezTo>
                  <a:lnTo>
                    <a:pt x="354953" y="242347"/>
                  </a:lnTo>
                  <a:cubicBezTo>
                    <a:pt x="345807" y="306638"/>
                    <a:pt x="290398" y="356254"/>
                    <a:pt x="223627" y="356254"/>
                  </a:cubicBezTo>
                  <a:cubicBezTo>
                    <a:pt x="150474" y="356254"/>
                    <a:pt x="90979" y="296740"/>
                    <a:pt x="90979" y="223607"/>
                  </a:cubicBezTo>
                  <a:cubicBezTo>
                    <a:pt x="90979" y="156815"/>
                    <a:pt x="140575" y="101407"/>
                    <a:pt x="204886" y="92260"/>
                  </a:cubicBezTo>
                  <a:lnTo>
                    <a:pt x="204886" y="3843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36" name="Google Shape;236;p13"/>
            <p:cNvSpPr/>
            <p:nvPr/>
          </p:nvSpPr>
          <p:spPr>
            <a:xfrm>
              <a:off x="865247" y="2500123"/>
              <a:ext cx="242347" cy="242347"/>
            </a:xfrm>
            <a:custGeom>
              <a:avLst/>
              <a:gdLst/>
              <a:ahLst/>
              <a:cxnLst/>
              <a:rect l="l" t="t" r="r" b="b"/>
              <a:pathLst>
                <a:path w="242347" h="242347" extrusionOk="0">
                  <a:moveTo>
                    <a:pt x="223586" y="242327"/>
                  </a:moveTo>
                  <a:lnTo>
                    <a:pt x="132627" y="242327"/>
                  </a:lnTo>
                  <a:cubicBezTo>
                    <a:pt x="122261" y="242327"/>
                    <a:pt x="113887" y="233932"/>
                    <a:pt x="113887" y="223586"/>
                  </a:cubicBezTo>
                  <a:cubicBezTo>
                    <a:pt x="113887" y="171104"/>
                    <a:pt x="71202" y="128420"/>
                    <a:pt x="18741" y="128420"/>
                  </a:cubicBezTo>
                  <a:cubicBezTo>
                    <a:pt x="8374" y="128420"/>
                    <a:pt x="0" y="120025"/>
                    <a:pt x="0" y="109679"/>
                  </a:cubicBezTo>
                  <a:lnTo>
                    <a:pt x="0" y="18741"/>
                  </a:lnTo>
                  <a:cubicBezTo>
                    <a:pt x="0" y="8374"/>
                    <a:pt x="8395" y="0"/>
                    <a:pt x="18741" y="0"/>
                  </a:cubicBezTo>
                  <a:cubicBezTo>
                    <a:pt x="142038" y="0"/>
                    <a:pt x="242347" y="100309"/>
                    <a:pt x="242347" y="223607"/>
                  </a:cubicBezTo>
                  <a:cubicBezTo>
                    <a:pt x="242347" y="233973"/>
                    <a:pt x="233953" y="242347"/>
                    <a:pt x="223607" y="242347"/>
                  </a:cubicBezTo>
                  <a:close/>
                  <a:moveTo>
                    <a:pt x="150067" y="204825"/>
                  </a:moveTo>
                  <a:lnTo>
                    <a:pt x="203890" y="204825"/>
                  </a:lnTo>
                  <a:cubicBezTo>
                    <a:pt x="195089" y="117139"/>
                    <a:pt x="125168" y="47217"/>
                    <a:pt x="37481" y="38416"/>
                  </a:cubicBezTo>
                  <a:lnTo>
                    <a:pt x="37481" y="92240"/>
                  </a:lnTo>
                  <a:cubicBezTo>
                    <a:pt x="95654" y="100512"/>
                    <a:pt x="141794" y="146652"/>
                    <a:pt x="150067" y="2048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37" name="Google Shape;237;p13"/>
            <p:cNvSpPr/>
            <p:nvPr/>
          </p:nvSpPr>
          <p:spPr>
            <a:xfrm>
              <a:off x="1114688" y="2575228"/>
              <a:ext cx="204398" cy="37481"/>
            </a:xfrm>
            <a:custGeom>
              <a:avLst/>
              <a:gdLst/>
              <a:ahLst/>
              <a:cxnLst/>
              <a:rect l="l" t="t" r="r" b="b"/>
              <a:pathLst>
                <a:path w="204398" h="37481" extrusionOk="0">
                  <a:moveTo>
                    <a:pt x="185658" y="37481"/>
                  </a:moveTo>
                  <a:lnTo>
                    <a:pt x="18741" y="37481"/>
                  </a:lnTo>
                  <a:cubicBezTo>
                    <a:pt x="8374" y="37481"/>
                    <a:pt x="0" y="29087"/>
                    <a:pt x="0" y="18741"/>
                  </a:cubicBezTo>
                  <a:cubicBezTo>
                    <a:pt x="0" y="8395"/>
                    <a:pt x="8395" y="0"/>
                    <a:pt x="18741" y="0"/>
                  </a:cubicBezTo>
                  <a:lnTo>
                    <a:pt x="185658" y="0"/>
                  </a:lnTo>
                  <a:cubicBezTo>
                    <a:pt x="196024" y="0"/>
                    <a:pt x="204398" y="8395"/>
                    <a:pt x="204398" y="18741"/>
                  </a:cubicBezTo>
                  <a:cubicBezTo>
                    <a:pt x="204398" y="29087"/>
                    <a:pt x="196004" y="37481"/>
                    <a:pt x="185658" y="3748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38" name="Google Shape;238;p13"/>
            <p:cNvSpPr/>
            <p:nvPr/>
          </p:nvSpPr>
          <p:spPr>
            <a:xfrm>
              <a:off x="1145604" y="2675374"/>
              <a:ext cx="173482" cy="37481"/>
            </a:xfrm>
            <a:custGeom>
              <a:avLst/>
              <a:gdLst/>
              <a:ahLst/>
              <a:cxnLst/>
              <a:rect l="l" t="t" r="r" b="b"/>
              <a:pathLst>
                <a:path w="173482" h="37481" extrusionOk="0">
                  <a:moveTo>
                    <a:pt x="154742" y="37481"/>
                  </a:moveTo>
                  <a:lnTo>
                    <a:pt x="18741" y="37481"/>
                  </a:lnTo>
                  <a:cubicBezTo>
                    <a:pt x="8374" y="37481"/>
                    <a:pt x="0" y="29087"/>
                    <a:pt x="0" y="18741"/>
                  </a:cubicBezTo>
                  <a:cubicBezTo>
                    <a:pt x="0" y="8395"/>
                    <a:pt x="8395" y="0"/>
                    <a:pt x="18741" y="0"/>
                  </a:cubicBezTo>
                  <a:lnTo>
                    <a:pt x="154742" y="0"/>
                  </a:lnTo>
                  <a:cubicBezTo>
                    <a:pt x="165108" y="0"/>
                    <a:pt x="173483" y="8395"/>
                    <a:pt x="173483" y="18741"/>
                  </a:cubicBezTo>
                  <a:cubicBezTo>
                    <a:pt x="173483" y="29087"/>
                    <a:pt x="165088" y="37481"/>
                    <a:pt x="154742" y="3748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39" name="Google Shape;239;p13"/>
            <p:cNvSpPr/>
            <p:nvPr/>
          </p:nvSpPr>
          <p:spPr>
            <a:xfrm>
              <a:off x="1122107" y="2775520"/>
              <a:ext cx="196979" cy="37481"/>
            </a:xfrm>
            <a:custGeom>
              <a:avLst/>
              <a:gdLst/>
              <a:ahLst/>
              <a:cxnLst/>
              <a:rect l="l" t="t" r="r" b="b"/>
              <a:pathLst>
                <a:path w="196979" h="37481" extrusionOk="0">
                  <a:moveTo>
                    <a:pt x="178239" y="37481"/>
                  </a:moveTo>
                  <a:lnTo>
                    <a:pt x="18741" y="37481"/>
                  </a:lnTo>
                  <a:cubicBezTo>
                    <a:pt x="8374" y="37481"/>
                    <a:pt x="0" y="29087"/>
                    <a:pt x="0" y="18741"/>
                  </a:cubicBezTo>
                  <a:cubicBezTo>
                    <a:pt x="0" y="8395"/>
                    <a:pt x="8395" y="0"/>
                    <a:pt x="18741" y="0"/>
                  </a:cubicBezTo>
                  <a:lnTo>
                    <a:pt x="178239" y="0"/>
                  </a:lnTo>
                  <a:cubicBezTo>
                    <a:pt x="188605" y="0"/>
                    <a:pt x="196979" y="8395"/>
                    <a:pt x="196979" y="18741"/>
                  </a:cubicBezTo>
                  <a:cubicBezTo>
                    <a:pt x="196979" y="29087"/>
                    <a:pt x="188585" y="37481"/>
                    <a:pt x="178239" y="3748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40" name="Google Shape;240;p13"/>
            <p:cNvSpPr/>
            <p:nvPr/>
          </p:nvSpPr>
          <p:spPr>
            <a:xfrm>
              <a:off x="1102329" y="2875667"/>
              <a:ext cx="216756" cy="37481"/>
            </a:xfrm>
            <a:custGeom>
              <a:avLst/>
              <a:gdLst/>
              <a:ahLst/>
              <a:cxnLst/>
              <a:rect l="l" t="t" r="r" b="b"/>
              <a:pathLst>
                <a:path w="216756" h="37481" extrusionOk="0">
                  <a:moveTo>
                    <a:pt x="198016" y="37481"/>
                  </a:moveTo>
                  <a:lnTo>
                    <a:pt x="18741" y="37481"/>
                  </a:lnTo>
                  <a:cubicBezTo>
                    <a:pt x="8374" y="37481"/>
                    <a:pt x="0" y="29087"/>
                    <a:pt x="0" y="18741"/>
                  </a:cubicBezTo>
                  <a:cubicBezTo>
                    <a:pt x="0" y="8395"/>
                    <a:pt x="8395" y="0"/>
                    <a:pt x="18741" y="0"/>
                  </a:cubicBezTo>
                  <a:lnTo>
                    <a:pt x="198016" y="0"/>
                  </a:lnTo>
                  <a:cubicBezTo>
                    <a:pt x="208382" y="0"/>
                    <a:pt x="216757" y="8395"/>
                    <a:pt x="216757" y="18741"/>
                  </a:cubicBezTo>
                  <a:cubicBezTo>
                    <a:pt x="216757" y="29087"/>
                    <a:pt x="208362" y="37481"/>
                    <a:pt x="198016" y="3748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grpSp>
        <p:nvGrpSpPr>
          <p:cNvPr id="241" name="Google Shape;241;p13"/>
          <p:cNvGrpSpPr/>
          <p:nvPr/>
        </p:nvGrpSpPr>
        <p:grpSpPr>
          <a:xfrm>
            <a:off x="6656032" y="4187851"/>
            <a:ext cx="850582" cy="1032948"/>
            <a:chOff x="8094339" y="6752245"/>
            <a:chExt cx="850582" cy="1032948"/>
          </a:xfrm>
        </p:grpSpPr>
        <p:sp>
          <p:nvSpPr>
            <p:cNvPr id="242" name="Google Shape;242;p13"/>
            <p:cNvSpPr/>
            <p:nvPr/>
          </p:nvSpPr>
          <p:spPr>
            <a:xfrm>
              <a:off x="8274305" y="6931542"/>
              <a:ext cx="211756" cy="211756"/>
            </a:xfrm>
            <a:custGeom>
              <a:avLst/>
              <a:gdLst/>
              <a:ahLst/>
              <a:cxnLst/>
              <a:rect l="l" t="t" r="r" b="b"/>
              <a:pathLst>
                <a:path w="211756" h="211756" extrusionOk="0">
                  <a:moveTo>
                    <a:pt x="105878" y="211756"/>
                  </a:moveTo>
                  <a:cubicBezTo>
                    <a:pt x="47502" y="211756"/>
                    <a:pt x="0" y="164254"/>
                    <a:pt x="0" y="105878"/>
                  </a:cubicBezTo>
                  <a:cubicBezTo>
                    <a:pt x="0" y="47502"/>
                    <a:pt x="47502" y="0"/>
                    <a:pt x="105878" y="0"/>
                  </a:cubicBezTo>
                  <a:cubicBezTo>
                    <a:pt x="164254" y="0"/>
                    <a:pt x="211756" y="47502"/>
                    <a:pt x="211756" y="105878"/>
                  </a:cubicBezTo>
                  <a:cubicBezTo>
                    <a:pt x="211756" y="164254"/>
                    <a:pt x="164254" y="211756"/>
                    <a:pt x="105878" y="211756"/>
                  </a:cubicBezTo>
                  <a:close/>
                  <a:moveTo>
                    <a:pt x="105878" y="37481"/>
                  </a:moveTo>
                  <a:cubicBezTo>
                    <a:pt x="68174" y="37481"/>
                    <a:pt x="37481" y="68153"/>
                    <a:pt x="37481" y="105878"/>
                  </a:cubicBezTo>
                  <a:cubicBezTo>
                    <a:pt x="37481" y="143603"/>
                    <a:pt x="68153" y="174275"/>
                    <a:pt x="105878" y="174275"/>
                  </a:cubicBezTo>
                  <a:cubicBezTo>
                    <a:pt x="143603" y="174275"/>
                    <a:pt x="174275" y="143603"/>
                    <a:pt x="174275" y="105878"/>
                  </a:cubicBezTo>
                  <a:cubicBezTo>
                    <a:pt x="174275" y="68153"/>
                    <a:pt x="143603" y="37481"/>
                    <a:pt x="105878"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43" name="Google Shape;243;p13"/>
            <p:cNvSpPr/>
            <p:nvPr/>
          </p:nvSpPr>
          <p:spPr>
            <a:xfrm>
              <a:off x="8183570" y="7072747"/>
              <a:ext cx="393206" cy="209093"/>
            </a:xfrm>
            <a:custGeom>
              <a:avLst/>
              <a:gdLst/>
              <a:ahLst/>
              <a:cxnLst/>
              <a:rect l="l" t="t" r="r" b="b"/>
              <a:pathLst>
                <a:path w="393206" h="209093" extrusionOk="0">
                  <a:moveTo>
                    <a:pt x="374446" y="209094"/>
                  </a:moveTo>
                  <a:lnTo>
                    <a:pt x="18741" y="209094"/>
                  </a:lnTo>
                  <a:cubicBezTo>
                    <a:pt x="8375" y="209094"/>
                    <a:pt x="0" y="200699"/>
                    <a:pt x="0" y="190353"/>
                  </a:cubicBezTo>
                  <a:lnTo>
                    <a:pt x="0" y="128338"/>
                  </a:lnTo>
                  <a:cubicBezTo>
                    <a:pt x="0" y="57563"/>
                    <a:pt x="57584" y="0"/>
                    <a:pt x="128339" y="0"/>
                  </a:cubicBezTo>
                  <a:cubicBezTo>
                    <a:pt x="134070" y="0"/>
                    <a:pt x="139477" y="2602"/>
                    <a:pt x="143034" y="7094"/>
                  </a:cubicBezTo>
                  <a:cubicBezTo>
                    <a:pt x="156124" y="23598"/>
                    <a:pt x="175658" y="33070"/>
                    <a:pt x="196614" y="33070"/>
                  </a:cubicBezTo>
                  <a:cubicBezTo>
                    <a:pt x="217570" y="33070"/>
                    <a:pt x="237103" y="23619"/>
                    <a:pt x="250173" y="7114"/>
                  </a:cubicBezTo>
                  <a:cubicBezTo>
                    <a:pt x="253730" y="2622"/>
                    <a:pt x="259136" y="0"/>
                    <a:pt x="264869" y="0"/>
                  </a:cubicBezTo>
                  <a:cubicBezTo>
                    <a:pt x="335644" y="0"/>
                    <a:pt x="393207" y="57583"/>
                    <a:pt x="393207" y="128338"/>
                  </a:cubicBezTo>
                  <a:lnTo>
                    <a:pt x="393207" y="190353"/>
                  </a:lnTo>
                  <a:cubicBezTo>
                    <a:pt x="393207" y="200699"/>
                    <a:pt x="384812" y="209094"/>
                    <a:pt x="374466" y="209094"/>
                  </a:cubicBezTo>
                  <a:close/>
                  <a:moveTo>
                    <a:pt x="37482" y="171592"/>
                  </a:moveTo>
                  <a:lnTo>
                    <a:pt x="355685" y="171592"/>
                  </a:lnTo>
                  <a:lnTo>
                    <a:pt x="355685" y="128338"/>
                  </a:lnTo>
                  <a:cubicBezTo>
                    <a:pt x="355685" y="80999"/>
                    <a:pt x="319302" y="42014"/>
                    <a:pt x="273040" y="37867"/>
                  </a:cubicBezTo>
                  <a:cubicBezTo>
                    <a:pt x="253100" y="58762"/>
                    <a:pt x="225741" y="70572"/>
                    <a:pt x="196593" y="70572"/>
                  </a:cubicBezTo>
                  <a:cubicBezTo>
                    <a:pt x="167446" y="70572"/>
                    <a:pt x="140067" y="58762"/>
                    <a:pt x="120147" y="37867"/>
                  </a:cubicBezTo>
                  <a:cubicBezTo>
                    <a:pt x="73885" y="42014"/>
                    <a:pt x="37482" y="81019"/>
                    <a:pt x="37482" y="128338"/>
                  </a:cubicBezTo>
                  <a:lnTo>
                    <a:pt x="37482" y="17159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44" name="Google Shape;244;p13"/>
            <p:cNvSpPr/>
            <p:nvPr/>
          </p:nvSpPr>
          <p:spPr>
            <a:xfrm>
              <a:off x="8094339" y="6841944"/>
              <a:ext cx="760884" cy="943249"/>
            </a:xfrm>
            <a:custGeom>
              <a:avLst/>
              <a:gdLst/>
              <a:ahLst/>
              <a:cxnLst/>
              <a:rect l="l" t="t" r="r" b="b"/>
              <a:pathLst>
                <a:path w="760884" h="943249" extrusionOk="0">
                  <a:moveTo>
                    <a:pt x="742143" y="943250"/>
                  </a:moveTo>
                  <a:lnTo>
                    <a:pt x="18741" y="943250"/>
                  </a:lnTo>
                  <a:cubicBezTo>
                    <a:pt x="8394" y="943250"/>
                    <a:pt x="0" y="934855"/>
                    <a:pt x="0" y="924509"/>
                  </a:cubicBezTo>
                  <a:lnTo>
                    <a:pt x="0" y="18741"/>
                  </a:lnTo>
                  <a:cubicBezTo>
                    <a:pt x="0" y="8394"/>
                    <a:pt x="8394" y="0"/>
                    <a:pt x="18741" y="0"/>
                  </a:cubicBezTo>
                  <a:lnTo>
                    <a:pt x="742143" y="0"/>
                  </a:lnTo>
                  <a:cubicBezTo>
                    <a:pt x="752510" y="0"/>
                    <a:pt x="760885" y="8394"/>
                    <a:pt x="760885" y="18741"/>
                  </a:cubicBezTo>
                  <a:lnTo>
                    <a:pt x="760885" y="924509"/>
                  </a:lnTo>
                  <a:cubicBezTo>
                    <a:pt x="760885" y="934855"/>
                    <a:pt x="752490" y="943250"/>
                    <a:pt x="742143" y="943250"/>
                  </a:cubicBezTo>
                  <a:close/>
                  <a:moveTo>
                    <a:pt x="37501" y="905748"/>
                  </a:moveTo>
                  <a:lnTo>
                    <a:pt x="723403" y="905748"/>
                  </a:lnTo>
                  <a:lnTo>
                    <a:pt x="723403" y="37481"/>
                  </a:lnTo>
                  <a:lnTo>
                    <a:pt x="37501" y="37481"/>
                  </a:lnTo>
                  <a:lnTo>
                    <a:pt x="37501" y="9057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45" name="Google Shape;245;p13"/>
            <p:cNvSpPr/>
            <p:nvPr/>
          </p:nvSpPr>
          <p:spPr>
            <a:xfrm>
              <a:off x="8184037" y="6752245"/>
              <a:ext cx="760884" cy="943269"/>
            </a:xfrm>
            <a:custGeom>
              <a:avLst/>
              <a:gdLst/>
              <a:ahLst/>
              <a:cxnLst/>
              <a:rect l="l" t="t" r="r" b="b"/>
              <a:pathLst>
                <a:path w="760884" h="943269" extrusionOk="0">
                  <a:moveTo>
                    <a:pt x="742124" y="943270"/>
                  </a:moveTo>
                  <a:lnTo>
                    <a:pt x="652445" y="943270"/>
                  </a:lnTo>
                  <a:cubicBezTo>
                    <a:pt x="642079" y="943270"/>
                    <a:pt x="633705" y="934875"/>
                    <a:pt x="633705" y="924529"/>
                  </a:cubicBezTo>
                  <a:cubicBezTo>
                    <a:pt x="633705" y="914183"/>
                    <a:pt x="642099" y="905789"/>
                    <a:pt x="652445" y="905789"/>
                  </a:cubicBezTo>
                  <a:lnTo>
                    <a:pt x="723383" y="905789"/>
                  </a:lnTo>
                  <a:lnTo>
                    <a:pt x="723383" y="37502"/>
                  </a:lnTo>
                  <a:lnTo>
                    <a:pt x="37482" y="37502"/>
                  </a:lnTo>
                  <a:lnTo>
                    <a:pt x="37482" y="108419"/>
                  </a:lnTo>
                  <a:cubicBezTo>
                    <a:pt x="37482" y="118765"/>
                    <a:pt x="29087" y="127160"/>
                    <a:pt x="18741" y="127160"/>
                  </a:cubicBezTo>
                  <a:cubicBezTo>
                    <a:pt x="8395" y="127160"/>
                    <a:pt x="0" y="118765"/>
                    <a:pt x="0" y="108419"/>
                  </a:cubicBezTo>
                  <a:lnTo>
                    <a:pt x="0" y="18741"/>
                  </a:lnTo>
                  <a:cubicBezTo>
                    <a:pt x="0" y="8395"/>
                    <a:pt x="8395" y="0"/>
                    <a:pt x="18741" y="0"/>
                  </a:cubicBezTo>
                  <a:lnTo>
                    <a:pt x="742143" y="0"/>
                  </a:lnTo>
                  <a:cubicBezTo>
                    <a:pt x="752510" y="0"/>
                    <a:pt x="760885" y="8395"/>
                    <a:pt x="760885" y="18741"/>
                  </a:cubicBezTo>
                  <a:lnTo>
                    <a:pt x="760885" y="924529"/>
                  </a:lnTo>
                  <a:cubicBezTo>
                    <a:pt x="760885" y="934875"/>
                    <a:pt x="752490" y="943270"/>
                    <a:pt x="742143" y="9432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46" name="Google Shape;246;p13"/>
            <p:cNvSpPr/>
            <p:nvPr/>
          </p:nvSpPr>
          <p:spPr>
            <a:xfrm>
              <a:off x="8625478" y="7244359"/>
              <a:ext cx="131651" cy="37481"/>
            </a:xfrm>
            <a:custGeom>
              <a:avLst/>
              <a:gdLst/>
              <a:ahLst/>
              <a:cxnLst/>
              <a:rect l="l" t="t" r="r" b="b"/>
              <a:pathLst>
                <a:path w="131651" h="37481" extrusionOk="0">
                  <a:moveTo>
                    <a:pt x="112911" y="37481"/>
                  </a:moveTo>
                  <a:lnTo>
                    <a:pt x="18741" y="37481"/>
                  </a:lnTo>
                  <a:cubicBezTo>
                    <a:pt x="8374" y="37481"/>
                    <a:pt x="0" y="29087"/>
                    <a:pt x="0" y="18741"/>
                  </a:cubicBezTo>
                  <a:cubicBezTo>
                    <a:pt x="0" y="8394"/>
                    <a:pt x="8394" y="0"/>
                    <a:pt x="18741" y="0"/>
                  </a:cubicBezTo>
                  <a:lnTo>
                    <a:pt x="112911" y="0"/>
                  </a:lnTo>
                  <a:cubicBezTo>
                    <a:pt x="123277" y="0"/>
                    <a:pt x="131651" y="8394"/>
                    <a:pt x="131651" y="18741"/>
                  </a:cubicBezTo>
                  <a:cubicBezTo>
                    <a:pt x="131651" y="29087"/>
                    <a:pt x="123257" y="37481"/>
                    <a:pt x="112911"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47" name="Google Shape;247;p13"/>
            <p:cNvSpPr/>
            <p:nvPr/>
          </p:nvSpPr>
          <p:spPr>
            <a:xfrm>
              <a:off x="8625478" y="7152465"/>
              <a:ext cx="131651" cy="37481"/>
            </a:xfrm>
            <a:custGeom>
              <a:avLst/>
              <a:gdLst/>
              <a:ahLst/>
              <a:cxnLst/>
              <a:rect l="l" t="t" r="r" b="b"/>
              <a:pathLst>
                <a:path w="131651" h="37481" extrusionOk="0">
                  <a:moveTo>
                    <a:pt x="112911" y="37481"/>
                  </a:moveTo>
                  <a:lnTo>
                    <a:pt x="18741" y="37481"/>
                  </a:lnTo>
                  <a:cubicBezTo>
                    <a:pt x="8374" y="37481"/>
                    <a:pt x="0" y="29087"/>
                    <a:pt x="0" y="18741"/>
                  </a:cubicBezTo>
                  <a:cubicBezTo>
                    <a:pt x="0" y="8394"/>
                    <a:pt x="8394" y="0"/>
                    <a:pt x="18741" y="0"/>
                  </a:cubicBezTo>
                  <a:lnTo>
                    <a:pt x="112911" y="0"/>
                  </a:lnTo>
                  <a:cubicBezTo>
                    <a:pt x="123277" y="0"/>
                    <a:pt x="131651" y="8394"/>
                    <a:pt x="131651" y="18741"/>
                  </a:cubicBezTo>
                  <a:cubicBezTo>
                    <a:pt x="131651" y="29087"/>
                    <a:pt x="123257" y="37481"/>
                    <a:pt x="112911"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48" name="Google Shape;248;p13"/>
            <p:cNvSpPr/>
            <p:nvPr/>
          </p:nvSpPr>
          <p:spPr>
            <a:xfrm>
              <a:off x="8183570" y="7341395"/>
              <a:ext cx="573559" cy="37481"/>
            </a:xfrm>
            <a:custGeom>
              <a:avLst/>
              <a:gdLst/>
              <a:ahLst/>
              <a:cxnLst/>
              <a:rect l="l" t="t" r="r" b="b"/>
              <a:pathLst>
                <a:path w="573559" h="37481" extrusionOk="0">
                  <a:moveTo>
                    <a:pt x="554819" y="37481"/>
                  </a:moveTo>
                  <a:lnTo>
                    <a:pt x="18741" y="37481"/>
                  </a:lnTo>
                  <a:cubicBezTo>
                    <a:pt x="8375" y="37481"/>
                    <a:pt x="0" y="29087"/>
                    <a:pt x="0" y="18741"/>
                  </a:cubicBezTo>
                  <a:cubicBezTo>
                    <a:pt x="0" y="8395"/>
                    <a:pt x="8395" y="0"/>
                    <a:pt x="18741" y="0"/>
                  </a:cubicBezTo>
                  <a:lnTo>
                    <a:pt x="554819" y="0"/>
                  </a:lnTo>
                  <a:cubicBezTo>
                    <a:pt x="565186" y="0"/>
                    <a:pt x="573560" y="8395"/>
                    <a:pt x="573560" y="18741"/>
                  </a:cubicBezTo>
                  <a:cubicBezTo>
                    <a:pt x="573560" y="29087"/>
                    <a:pt x="565165" y="37481"/>
                    <a:pt x="554819"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49" name="Google Shape;249;p13"/>
            <p:cNvSpPr/>
            <p:nvPr/>
          </p:nvSpPr>
          <p:spPr>
            <a:xfrm>
              <a:off x="8180521" y="7437029"/>
              <a:ext cx="573559" cy="37481"/>
            </a:xfrm>
            <a:custGeom>
              <a:avLst/>
              <a:gdLst/>
              <a:ahLst/>
              <a:cxnLst/>
              <a:rect l="l" t="t" r="r" b="b"/>
              <a:pathLst>
                <a:path w="573559" h="37481" extrusionOk="0">
                  <a:moveTo>
                    <a:pt x="554819" y="37481"/>
                  </a:moveTo>
                  <a:lnTo>
                    <a:pt x="18741" y="37481"/>
                  </a:lnTo>
                  <a:cubicBezTo>
                    <a:pt x="8375" y="37481"/>
                    <a:pt x="0" y="29087"/>
                    <a:pt x="0" y="18741"/>
                  </a:cubicBezTo>
                  <a:cubicBezTo>
                    <a:pt x="0" y="8394"/>
                    <a:pt x="8395" y="0"/>
                    <a:pt x="18741" y="0"/>
                  </a:cubicBezTo>
                  <a:lnTo>
                    <a:pt x="554819" y="0"/>
                  </a:lnTo>
                  <a:cubicBezTo>
                    <a:pt x="565186" y="0"/>
                    <a:pt x="573560" y="8394"/>
                    <a:pt x="573560" y="18741"/>
                  </a:cubicBezTo>
                  <a:cubicBezTo>
                    <a:pt x="573560" y="29087"/>
                    <a:pt x="565165" y="37481"/>
                    <a:pt x="554819"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50" name="Google Shape;250;p13"/>
            <p:cNvSpPr/>
            <p:nvPr/>
          </p:nvSpPr>
          <p:spPr>
            <a:xfrm>
              <a:off x="8177472" y="7532684"/>
              <a:ext cx="573559" cy="37481"/>
            </a:xfrm>
            <a:custGeom>
              <a:avLst/>
              <a:gdLst/>
              <a:ahLst/>
              <a:cxnLst/>
              <a:rect l="l" t="t" r="r" b="b"/>
              <a:pathLst>
                <a:path w="573559" h="37481" extrusionOk="0">
                  <a:moveTo>
                    <a:pt x="554819" y="37481"/>
                  </a:moveTo>
                  <a:lnTo>
                    <a:pt x="18741" y="37481"/>
                  </a:lnTo>
                  <a:cubicBezTo>
                    <a:pt x="8375" y="37481"/>
                    <a:pt x="0" y="29086"/>
                    <a:pt x="0" y="18741"/>
                  </a:cubicBezTo>
                  <a:cubicBezTo>
                    <a:pt x="0" y="8394"/>
                    <a:pt x="8395" y="0"/>
                    <a:pt x="18741" y="0"/>
                  </a:cubicBezTo>
                  <a:lnTo>
                    <a:pt x="554819" y="0"/>
                  </a:lnTo>
                  <a:cubicBezTo>
                    <a:pt x="565186" y="0"/>
                    <a:pt x="573560" y="8394"/>
                    <a:pt x="573560" y="18741"/>
                  </a:cubicBezTo>
                  <a:cubicBezTo>
                    <a:pt x="573560" y="29086"/>
                    <a:pt x="565165" y="37481"/>
                    <a:pt x="554819"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51" name="Google Shape;251;p13"/>
            <p:cNvSpPr/>
            <p:nvPr/>
          </p:nvSpPr>
          <p:spPr>
            <a:xfrm>
              <a:off x="8174443" y="7628338"/>
              <a:ext cx="573560" cy="37481"/>
            </a:xfrm>
            <a:custGeom>
              <a:avLst/>
              <a:gdLst/>
              <a:ahLst/>
              <a:cxnLst/>
              <a:rect l="l" t="t" r="r" b="b"/>
              <a:pathLst>
                <a:path w="573560" h="37481" extrusionOk="0">
                  <a:moveTo>
                    <a:pt x="554819" y="37482"/>
                  </a:moveTo>
                  <a:lnTo>
                    <a:pt x="18741" y="37482"/>
                  </a:lnTo>
                  <a:cubicBezTo>
                    <a:pt x="8375" y="37482"/>
                    <a:pt x="0" y="29087"/>
                    <a:pt x="0" y="18741"/>
                  </a:cubicBezTo>
                  <a:cubicBezTo>
                    <a:pt x="0" y="8395"/>
                    <a:pt x="8395" y="0"/>
                    <a:pt x="18741" y="0"/>
                  </a:cubicBezTo>
                  <a:lnTo>
                    <a:pt x="554819" y="0"/>
                  </a:lnTo>
                  <a:cubicBezTo>
                    <a:pt x="565186" y="0"/>
                    <a:pt x="573560" y="8395"/>
                    <a:pt x="573560" y="18741"/>
                  </a:cubicBezTo>
                  <a:cubicBezTo>
                    <a:pt x="573560" y="29087"/>
                    <a:pt x="565165" y="37482"/>
                    <a:pt x="554819" y="374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52" name="Google Shape;252;p13"/>
            <p:cNvSpPr/>
            <p:nvPr/>
          </p:nvSpPr>
          <p:spPr>
            <a:xfrm>
              <a:off x="8625478" y="7060571"/>
              <a:ext cx="131651" cy="37481"/>
            </a:xfrm>
            <a:custGeom>
              <a:avLst/>
              <a:gdLst/>
              <a:ahLst/>
              <a:cxnLst/>
              <a:rect l="l" t="t" r="r" b="b"/>
              <a:pathLst>
                <a:path w="131651" h="37481" extrusionOk="0">
                  <a:moveTo>
                    <a:pt x="112911" y="37481"/>
                  </a:moveTo>
                  <a:lnTo>
                    <a:pt x="18741" y="37481"/>
                  </a:lnTo>
                  <a:cubicBezTo>
                    <a:pt x="8374" y="37481"/>
                    <a:pt x="0" y="29086"/>
                    <a:pt x="0" y="18741"/>
                  </a:cubicBezTo>
                  <a:cubicBezTo>
                    <a:pt x="0" y="8394"/>
                    <a:pt x="8394" y="0"/>
                    <a:pt x="18741" y="0"/>
                  </a:cubicBezTo>
                  <a:lnTo>
                    <a:pt x="112911" y="0"/>
                  </a:lnTo>
                  <a:cubicBezTo>
                    <a:pt x="123277" y="0"/>
                    <a:pt x="131651" y="8394"/>
                    <a:pt x="131651" y="18741"/>
                  </a:cubicBezTo>
                  <a:cubicBezTo>
                    <a:pt x="131651" y="29086"/>
                    <a:pt x="123257" y="37481"/>
                    <a:pt x="112911"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grpSp>
        <p:nvGrpSpPr>
          <p:cNvPr id="253" name="Google Shape;253;p13"/>
          <p:cNvGrpSpPr/>
          <p:nvPr/>
        </p:nvGrpSpPr>
        <p:grpSpPr>
          <a:xfrm>
            <a:off x="8111961" y="4238544"/>
            <a:ext cx="986158" cy="931562"/>
            <a:chOff x="11053502" y="5359527"/>
            <a:chExt cx="986158" cy="931562"/>
          </a:xfrm>
        </p:grpSpPr>
        <p:sp>
          <p:nvSpPr>
            <p:cNvPr id="254" name="Google Shape;254;p13"/>
            <p:cNvSpPr/>
            <p:nvPr/>
          </p:nvSpPr>
          <p:spPr>
            <a:xfrm>
              <a:off x="11150254" y="5855746"/>
              <a:ext cx="223423" cy="223423"/>
            </a:xfrm>
            <a:custGeom>
              <a:avLst/>
              <a:gdLst/>
              <a:ahLst/>
              <a:cxnLst/>
              <a:rect l="l" t="t" r="r" b="b"/>
              <a:pathLst>
                <a:path w="223423" h="223423" extrusionOk="0">
                  <a:moveTo>
                    <a:pt x="111712" y="223423"/>
                  </a:moveTo>
                  <a:cubicBezTo>
                    <a:pt x="50124" y="223423"/>
                    <a:pt x="0" y="173300"/>
                    <a:pt x="0" y="111712"/>
                  </a:cubicBezTo>
                  <a:cubicBezTo>
                    <a:pt x="0" y="50124"/>
                    <a:pt x="50103" y="0"/>
                    <a:pt x="111712" y="0"/>
                  </a:cubicBezTo>
                  <a:cubicBezTo>
                    <a:pt x="173320" y="0"/>
                    <a:pt x="223423" y="50124"/>
                    <a:pt x="223423" y="111712"/>
                  </a:cubicBezTo>
                  <a:cubicBezTo>
                    <a:pt x="223423" y="173300"/>
                    <a:pt x="173320" y="223423"/>
                    <a:pt x="111712" y="223423"/>
                  </a:cubicBezTo>
                  <a:close/>
                  <a:moveTo>
                    <a:pt x="111712" y="37501"/>
                  </a:moveTo>
                  <a:cubicBezTo>
                    <a:pt x="70796" y="37501"/>
                    <a:pt x="37502" y="70795"/>
                    <a:pt x="37502" y="111712"/>
                  </a:cubicBezTo>
                  <a:cubicBezTo>
                    <a:pt x="37502" y="152628"/>
                    <a:pt x="70796" y="185922"/>
                    <a:pt x="111712" y="185922"/>
                  </a:cubicBezTo>
                  <a:cubicBezTo>
                    <a:pt x="152628" y="185922"/>
                    <a:pt x="185923" y="152628"/>
                    <a:pt x="185923" y="111712"/>
                  </a:cubicBezTo>
                  <a:cubicBezTo>
                    <a:pt x="185923" y="70795"/>
                    <a:pt x="152628" y="37501"/>
                    <a:pt x="111712" y="3750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55" name="Google Shape;255;p13"/>
            <p:cNvSpPr/>
            <p:nvPr/>
          </p:nvSpPr>
          <p:spPr>
            <a:xfrm>
              <a:off x="11053502" y="6006402"/>
              <a:ext cx="416927" cy="154396"/>
            </a:xfrm>
            <a:custGeom>
              <a:avLst/>
              <a:gdLst/>
              <a:ahLst/>
              <a:cxnLst/>
              <a:rect l="l" t="t" r="r" b="b"/>
              <a:pathLst>
                <a:path w="416927" h="154396" extrusionOk="0">
                  <a:moveTo>
                    <a:pt x="398187" y="154396"/>
                  </a:moveTo>
                  <a:cubicBezTo>
                    <a:pt x="387841" y="154396"/>
                    <a:pt x="379447" y="146002"/>
                    <a:pt x="379447" y="135656"/>
                  </a:cubicBezTo>
                  <a:cubicBezTo>
                    <a:pt x="379447" y="84312"/>
                    <a:pt x="339811" y="42034"/>
                    <a:pt x="289524" y="37847"/>
                  </a:cubicBezTo>
                  <a:cubicBezTo>
                    <a:pt x="268446" y="60165"/>
                    <a:pt x="239420" y="72788"/>
                    <a:pt x="208464" y="72788"/>
                  </a:cubicBezTo>
                  <a:cubicBezTo>
                    <a:pt x="177507" y="72788"/>
                    <a:pt x="148482" y="60165"/>
                    <a:pt x="127404" y="37847"/>
                  </a:cubicBezTo>
                  <a:cubicBezTo>
                    <a:pt x="77117" y="42054"/>
                    <a:pt x="37481" y="84312"/>
                    <a:pt x="37481" y="135656"/>
                  </a:cubicBezTo>
                  <a:cubicBezTo>
                    <a:pt x="37481" y="146002"/>
                    <a:pt x="29087" y="154396"/>
                    <a:pt x="18741" y="154396"/>
                  </a:cubicBezTo>
                  <a:cubicBezTo>
                    <a:pt x="8394" y="154396"/>
                    <a:pt x="0" y="146002"/>
                    <a:pt x="0" y="135656"/>
                  </a:cubicBezTo>
                  <a:cubicBezTo>
                    <a:pt x="0" y="60856"/>
                    <a:pt x="60856" y="0"/>
                    <a:pt x="135656" y="0"/>
                  </a:cubicBezTo>
                  <a:cubicBezTo>
                    <a:pt x="141368" y="0"/>
                    <a:pt x="146795" y="2602"/>
                    <a:pt x="150331" y="7094"/>
                  </a:cubicBezTo>
                  <a:cubicBezTo>
                    <a:pt x="164540" y="25001"/>
                    <a:pt x="185739" y="35286"/>
                    <a:pt x="208464" y="35286"/>
                  </a:cubicBezTo>
                  <a:cubicBezTo>
                    <a:pt x="231189" y="35286"/>
                    <a:pt x="252388" y="25001"/>
                    <a:pt x="266596" y="7094"/>
                  </a:cubicBezTo>
                  <a:cubicBezTo>
                    <a:pt x="270153" y="2622"/>
                    <a:pt x="275561" y="0"/>
                    <a:pt x="281271" y="0"/>
                  </a:cubicBezTo>
                  <a:cubicBezTo>
                    <a:pt x="356072" y="0"/>
                    <a:pt x="416928" y="60856"/>
                    <a:pt x="416928" y="135656"/>
                  </a:cubicBezTo>
                  <a:cubicBezTo>
                    <a:pt x="416928" y="146002"/>
                    <a:pt x="408533" y="154396"/>
                    <a:pt x="398187" y="15439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56" name="Google Shape;256;p13"/>
            <p:cNvSpPr/>
            <p:nvPr/>
          </p:nvSpPr>
          <p:spPr>
            <a:xfrm>
              <a:off x="11719444" y="5588195"/>
              <a:ext cx="223424" cy="223423"/>
            </a:xfrm>
            <a:custGeom>
              <a:avLst/>
              <a:gdLst/>
              <a:ahLst/>
              <a:cxnLst/>
              <a:rect l="l" t="t" r="r" b="b"/>
              <a:pathLst>
                <a:path w="223424" h="223423" extrusionOk="0">
                  <a:moveTo>
                    <a:pt x="111713" y="223424"/>
                  </a:moveTo>
                  <a:cubicBezTo>
                    <a:pt x="50124" y="223424"/>
                    <a:pt x="0" y="173300"/>
                    <a:pt x="0" y="111712"/>
                  </a:cubicBezTo>
                  <a:cubicBezTo>
                    <a:pt x="0" y="50124"/>
                    <a:pt x="50104" y="0"/>
                    <a:pt x="111713" y="0"/>
                  </a:cubicBezTo>
                  <a:cubicBezTo>
                    <a:pt x="173320" y="0"/>
                    <a:pt x="223424" y="50104"/>
                    <a:pt x="223424" y="111712"/>
                  </a:cubicBezTo>
                  <a:cubicBezTo>
                    <a:pt x="223424" y="173320"/>
                    <a:pt x="173320" y="223424"/>
                    <a:pt x="111713" y="223424"/>
                  </a:cubicBezTo>
                  <a:close/>
                  <a:moveTo>
                    <a:pt x="111713" y="37501"/>
                  </a:moveTo>
                  <a:cubicBezTo>
                    <a:pt x="70796" y="37501"/>
                    <a:pt x="37502" y="70796"/>
                    <a:pt x="37502" y="111712"/>
                  </a:cubicBezTo>
                  <a:cubicBezTo>
                    <a:pt x="37502" y="152628"/>
                    <a:pt x="70796" y="185922"/>
                    <a:pt x="111713" y="185922"/>
                  </a:cubicBezTo>
                  <a:cubicBezTo>
                    <a:pt x="152629" y="185922"/>
                    <a:pt x="185923" y="152628"/>
                    <a:pt x="185923" y="111712"/>
                  </a:cubicBezTo>
                  <a:cubicBezTo>
                    <a:pt x="185923" y="70796"/>
                    <a:pt x="152629" y="37501"/>
                    <a:pt x="111713" y="3750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57" name="Google Shape;257;p13"/>
            <p:cNvSpPr/>
            <p:nvPr/>
          </p:nvSpPr>
          <p:spPr>
            <a:xfrm>
              <a:off x="11622693" y="5738851"/>
              <a:ext cx="416967" cy="154396"/>
            </a:xfrm>
            <a:custGeom>
              <a:avLst/>
              <a:gdLst/>
              <a:ahLst/>
              <a:cxnLst/>
              <a:rect l="l" t="t" r="r" b="b"/>
              <a:pathLst>
                <a:path w="416967" h="154396" extrusionOk="0">
                  <a:moveTo>
                    <a:pt x="398187" y="154396"/>
                  </a:moveTo>
                  <a:cubicBezTo>
                    <a:pt x="387820" y="154396"/>
                    <a:pt x="379446" y="146001"/>
                    <a:pt x="379446" y="135656"/>
                  </a:cubicBezTo>
                  <a:cubicBezTo>
                    <a:pt x="379446" y="84312"/>
                    <a:pt x="339810" y="42034"/>
                    <a:pt x="289524" y="37826"/>
                  </a:cubicBezTo>
                  <a:cubicBezTo>
                    <a:pt x="268445" y="60144"/>
                    <a:pt x="239420" y="72767"/>
                    <a:pt x="208464" y="72767"/>
                  </a:cubicBezTo>
                  <a:cubicBezTo>
                    <a:pt x="177507" y="72767"/>
                    <a:pt x="148481" y="60144"/>
                    <a:pt x="127403" y="37826"/>
                  </a:cubicBezTo>
                  <a:cubicBezTo>
                    <a:pt x="77117" y="42034"/>
                    <a:pt x="37481" y="84312"/>
                    <a:pt x="37481" y="135656"/>
                  </a:cubicBezTo>
                  <a:cubicBezTo>
                    <a:pt x="37481" y="146001"/>
                    <a:pt x="29087" y="154396"/>
                    <a:pt x="18740" y="154396"/>
                  </a:cubicBezTo>
                  <a:cubicBezTo>
                    <a:pt x="8394" y="154396"/>
                    <a:pt x="0" y="146001"/>
                    <a:pt x="0" y="135656"/>
                  </a:cubicBezTo>
                  <a:cubicBezTo>
                    <a:pt x="0" y="60856"/>
                    <a:pt x="60856" y="0"/>
                    <a:pt x="135655" y="0"/>
                  </a:cubicBezTo>
                  <a:cubicBezTo>
                    <a:pt x="141388" y="0"/>
                    <a:pt x="146794" y="2602"/>
                    <a:pt x="150351" y="7094"/>
                  </a:cubicBezTo>
                  <a:cubicBezTo>
                    <a:pt x="164559" y="25021"/>
                    <a:pt x="185759" y="35286"/>
                    <a:pt x="208484" y="35286"/>
                  </a:cubicBezTo>
                  <a:cubicBezTo>
                    <a:pt x="231209" y="35286"/>
                    <a:pt x="252408" y="25001"/>
                    <a:pt x="266616" y="7094"/>
                  </a:cubicBezTo>
                  <a:cubicBezTo>
                    <a:pt x="270173" y="2602"/>
                    <a:pt x="275580" y="0"/>
                    <a:pt x="281312" y="0"/>
                  </a:cubicBezTo>
                  <a:cubicBezTo>
                    <a:pt x="356111" y="0"/>
                    <a:pt x="416967" y="60856"/>
                    <a:pt x="416967" y="135656"/>
                  </a:cubicBezTo>
                  <a:cubicBezTo>
                    <a:pt x="416967" y="146001"/>
                    <a:pt x="408573" y="154396"/>
                    <a:pt x="398227" y="15439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58" name="Google Shape;258;p13"/>
            <p:cNvSpPr/>
            <p:nvPr/>
          </p:nvSpPr>
          <p:spPr>
            <a:xfrm>
              <a:off x="11136432" y="5474287"/>
              <a:ext cx="323987" cy="302065"/>
            </a:xfrm>
            <a:custGeom>
              <a:avLst/>
              <a:gdLst/>
              <a:ahLst/>
              <a:cxnLst/>
              <a:rect l="l" t="t" r="r" b="b"/>
              <a:pathLst>
                <a:path w="323987" h="302065" extrusionOk="0">
                  <a:moveTo>
                    <a:pt x="86752" y="302045"/>
                  </a:moveTo>
                  <a:cubicBezTo>
                    <a:pt x="83602" y="302045"/>
                    <a:pt x="80431" y="301252"/>
                    <a:pt x="77565" y="299647"/>
                  </a:cubicBezTo>
                  <a:cubicBezTo>
                    <a:pt x="71651" y="296333"/>
                    <a:pt x="67991" y="290073"/>
                    <a:pt x="67991" y="283304"/>
                  </a:cubicBezTo>
                  <a:lnTo>
                    <a:pt x="67991" y="233648"/>
                  </a:lnTo>
                  <a:lnTo>
                    <a:pt x="34515" y="233648"/>
                  </a:lnTo>
                  <a:cubicBezTo>
                    <a:pt x="24738" y="233648"/>
                    <a:pt x="16608" y="226147"/>
                    <a:pt x="15836" y="216391"/>
                  </a:cubicBezTo>
                  <a:lnTo>
                    <a:pt x="62" y="20245"/>
                  </a:lnTo>
                  <a:cubicBezTo>
                    <a:pt x="-365" y="15042"/>
                    <a:pt x="1424" y="9879"/>
                    <a:pt x="4961" y="6037"/>
                  </a:cubicBezTo>
                  <a:cubicBezTo>
                    <a:pt x="8518" y="2195"/>
                    <a:pt x="13497" y="0"/>
                    <a:pt x="18742" y="0"/>
                  </a:cubicBezTo>
                  <a:lnTo>
                    <a:pt x="305237" y="0"/>
                  </a:lnTo>
                  <a:cubicBezTo>
                    <a:pt x="310643" y="0"/>
                    <a:pt x="315806" y="2338"/>
                    <a:pt x="319363" y="6423"/>
                  </a:cubicBezTo>
                  <a:cubicBezTo>
                    <a:pt x="322920" y="10509"/>
                    <a:pt x="324547" y="15915"/>
                    <a:pt x="323816" y="21281"/>
                  </a:cubicBezTo>
                  <a:lnTo>
                    <a:pt x="297148" y="217427"/>
                  </a:lnTo>
                  <a:cubicBezTo>
                    <a:pt x="295887" y="226717"/>
                    <a:pt x="287960" y="233648"/>
                    <a:pt x="278569" y="233648"/>
                  </a:cubicBezTo>
                  <a:lnTo>
                    <a:pt x="204156" y="233648"/>
                  </a:lnTo>
                  <a:lnTo>
                    <a:pt x="96489" y="299321"/>
                  </a:lnTo>
                  <a:cubicBezTo>
                    <a:pt x="93480" y="301151"/>
                    <a:pt x="90106" y="302065"/>
                    <a:pt x="86733" y="302065"/>
                  </a:cubicBezTo>
                  <a:close/>
                  <a:moveTo>
                    <a:pt x="51833" y="196146"/>
                  </a:moveTo>
                  <a:lnTo>
                    <a:pt x="86752" y="196146"/>
                  </a:lnTo>
                  <a:cubicBezTo>
                    <a:pt x="97119" y="196146"/>
                    <a:pt x="105493" y="204541"/>
                    <a:pt x="105493" y="214887"/>
                  </a:cubicBezTo>
                  <a:lnTo>
                    <a:pt x="105493" y="249909"/>
                  </a:lnTo>
                  <a:lnTo>
                    <a:pt x="189135" y="198890"/>
                  </a:lnTo>
                  <a:cubicBezTo>
                    <a:pt x="192082" y="197101"/>
                    <a:pt x="195456" y="196146"/>
                    <a:pt x="198891" y="196146"/>
                  </a:cubicBezTo>
                  <a:lnTo>
                    <a:pt x="262186" y="196146"/>
                  </a:lnTo>
                  <a:lnTo>
                    <a:pt x="283752" y="37482"/>
                  </a:lnTo>
                  <a:lnTo>
                    <a:pt x="39048" y="37482"/>
                  </a:lnTo>
                  <a:lnTo>
                    <a:pt x="51812" y="196146"/>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59" name="Google Shape;259;p13"/>
            <p:cNvSpPr/>
            <p:nvPr/>
          </p:nvSpPr>
          <p:spPr>
            <a:xfrm>
              <a:off x="11373649" y="5359527"/>
              <a:ext cx="323987" cy="302065"/>
            </a:xfrm>
            <a:custGeom>
              <a:avLst/>
              <a:gdLst/>
              <a:ahLst/>
              <a:cxnLst/>
              <a:rect l="l" t="t" r="r" b="b"/>
              <a:pathLst>
                <a:path w="323987" h="302065" extrusionOk="0">
                  <a:moveTo>
                    <a:pt x="237234" y="302065"/>
                  </a:moveTo>
                  <a:cubicBezTo>
                    <a:pt x="233840" y="302065"/>
                    <a:pt x="230466" y="301151"/>
                    <a:pt x="227477" y="299321"/>
                  </a:cubicBezTo>
                  <a:lnTo>
                    <a:pt x="115319" y="230904"/>
                  </a:lnTo>
                  <a:cubicBezTo>
                    <a:pt x="106477" y="225517"/>
                    <a:pt x="103692" y="213972"/>
                    <a:pt x="109078" y="205131"/>
                  </a:cubicBezTo>
                  <a:cubicBezTo>
                    <a:pt x="114445" y="196289"/>
                    <a:pt x="125990" y="193483"/>
                    <a:pt x="134852" y="198890"/>
                  </a:cubicBezTo>
                  <a:lnTo>
                    <a:pt x="218493" y="249908"/>
                  </a:lnTo>
                  <a:lnTo>
                    <a:pt x="218493" y="214887"/>
                  </a:lnTo>
                  <a:cubicBezTo>
                    <a:pt x="218493" y="204521"/>
                    <a:pt x="226888" y="196146"/>
                    <a:pt x="237234" y="196146"/>
                  </a:cubicBezTo>
                  <a:lnTo>
                    <a:pt x="272154" y="196146"/>
                  </a:lnTo>
                  <a:lnTo>
                    <a:pt x="284919" y="37501"/>
                  </a:lnTo>
                  <a:lnTo>
                    <a:pt x="40214" y="37501"/>
                  </a:lnTo>
                  <a:lnTo>
                    <a:pt x="43893" y="64576"/>
                  </a:lnTo>
                  <a:cubicBezTo>
                    <a:pt x="45295" y="74841"/>
                    <a:pt x="38100" y="84292"/>
                    <a:pt x="27836" y="85674"/>
                  </a:cubicBezTo>
                  <a:cubicBezTo>
                    <a:pt x="17551" y="87057"/>
                    <a:pt x="8119" y="79881"/>
                    <a:pt x="6737" y="69617"/>
                  </a:cubicBezTo>
                  <a:lnTo>
                    <a:pt x="172" y="21261"/>
                  </a:lnTo>
                  <a:cubicBezTo>
                    <a:pt x="-560" y="15895"/>
                    <a:pt x="1066" y="10468"/>
                    <a:pt x="4623" y="6403"/>
                  </a:cubicBezTo>
                  <a:cubicBezTo>
                    <a:pt x="8181" y="2338"/>
                    <a:pt x="13323" y="0"/>
                    <a:pt x="18749" y="0"/>
                  </a:cubicBezTo>
                  <a:lnTo>
                    <a:pt x="305245" y="0"/>
                  </a:lnTo>
                  <a:cubicBezTo>
                    <a:pt x="310489" y="0"/>
                    <a:pt x="315469" y="2195"/>
                    <a:pt x="319026" y="6037"/>
                  </a:cubicBezTo>
                  <a:cubicBezTo>
                    <a:pt x="322583" y="9879"/>
                    <a:pt x="324351" y="15042"/>
                    <a:pt x="323925" y="20245"/>
                  </a:cubicBezTo>
                  <a:lnTo>
                    <a:pt x="308152" y="216391"/>
                  </a:lnTo>
                  <a:cubicBezTo>
                    <a:pt x="307379" y="226127"/>
                    <a:pt x="299229" y="233648"/>
                    <a:pt x="289472" y="233648"/>
                  </a:cubicBezTo>
                  <a:lnTo>
                    <a:pt x="255995" y="233648"/>
                  </a:lnTo>
                  <a:lnTo>
                    <a:pt x="255995" y="283325"/>
                  </a:lnTo>
                  <a:cubicBezTo>
                    <a:pt x="255995" y="290093"/>
                    <a:pt x="252336" y="296354"/>
                    <a:pt x="246422" y="299666"/>
                  </a:cubicBezTo>
                  <a:cubicBezTo>
                    <a:pt x="243555" y="301272"/>
                    <a:pt x="240405" y="302065"/>
                    <a:pt x="237234" y="30206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60" name="Google Shape;260;p13"/>
            <p:cNvSpPr/>
            <p:nvPr/>
          </p:nvSpPr>
          <p:spPr>
            <a:xfrm>
              <a:off x="11530839" y="5975365"/>
              <a:ext cx="508779" cy="37481"/>
            </a:xfrm>
            <a:custGeom>
              <a:avLst/>
              <a:gdLst/>
              <a:ahLst/>
              <a:cxnLst/>
              <a:rect l="l" t="t" r="r" b="b"/>
              <a:pathLst>
                <a:path w="508779" h="37481" extrusionOk="0">
                  <a:moveTo>
                    <a:pt x="490040" y="37482"/>
                  </a:moveTo>
                  <a:lnTo>
                    <a:pt x="18740" y="37482"/>
                  </a:lnTo>
                  <a:cubicBezTo>
                    <a:pt x="8374" y="37482"/>
                    <a:pt x="0" y="29087"/>
                    <a:pt x="0" y="18741"/>
                  </a:cubicBezTo>
                  <a:cubicBezTo>
                    <a:pt x="0" y="8395"/>
                    <a:pt x="8394" y="0"/>
                    <a:pt x="18740" y="0"/>
                  </a:cubicBezTo>
                  <a:lnTo>
                    <a:pt x="490040" y="0"/>
                  </a:lnTo>
                  <a:cubicBezTo>
                    <a:pt x="500406" y="0"/>
                    <a:pt x="508780" y="8395"/>
                    <a:pt x="508780" y="18741"/>
                  </a:cubicBezTo>
                  <a:cubicBezTo>
                    <a:pt x="508780" y="29087"/>
                    <a:pt x="500385" y="37482"/>
                    <a:pt x="490040" y="374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61" name="Google Shape;261;p13"/>
            <p:cNvSpPr/>
            <p:nvPr/>
          </p:nvSpPr>
          <p:spPr>
            <a:xfrm>
              <a:off x="11053502" y="6253608"/>
              <a:ext cx="555876" cy="37481"/>
            </a:xfrm>
            <a:custGeom>
              <a:avLst/>
              <a:gdLst/>
              <a:ahLst/>
              <a:cxnLst/>
              <a:rect l="l" t="t" r="r" b="b"/>
              <a:pathLst>
                <a:path w="555876" h="37481" extrusionOk="0">
                  <a:moveTo>
                    <a:pt x="537136" y="37481"/>
                  </a:moveTo>
                  <a:lnTo>
                    <a:pt x="18741" y="37481"/>
                  </a:lnTo>
                  <a:cubicBezTo>
                    <a:pt x="8375" y="37481"/>
                    <a:pt x="0" y="29086"/>
                    <a:pt x="0" y="18741"/>
                  </a:cubicBezTo>
                  <a:cubicBezTo>
                    <a:pt x="0" y="8394"/>
                    <a:pt x="8394" y="0"/>
                    <a:pt x="18741" y="0"/>
                  </a:cubicBezTo>
                  <a:lnTo>
                    <a:pt x="537136" y="0"/>
                  </a:lnTo>
                  <a:cubicBezTo>
                    <a:pt x="547502" y="0"/>
                    <a:pt x="555876" y="8394"/>
                    <a:pt x="555876" y="18741"/>
                  </a:cubicBezTo>
                  <a:cubicBezTo>
                    <a:pt x="555876" y="29086"/>
                    <a:pt x="547482" y="37481"/>
                    <a:pt x="537136" y="3748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grpSp>
        <p:nvGrpSpPr>
          <p:cNvPr id="262" name="Google Shape;262;p13"/>
          <p:cNvGrpSpPr/>
          <p:nvPr/>
        </p:nvGrpSpPr>
        <p:grpSpPr>
          <a:xfrm>
            <a:off x="1477849" y="4206897"/>
            <a:ext cx="1015792" cy="994857"/>
            <a:chOff x="442852" y="3848978"/>
            <a:chExt cx="1015792" cy="994857"/>
          </a:xfrm>
        </p:grpSpPr>
        <p:sp>
          <p:nvSpPr>
            <p:cNvPr id="263" name="Google Shape;263;p13"/>
            <p:cNvSpPr/>
            <p:nvPr/>
          </p:nvSpPr>
          <p:spPr>
            <a:xfrm>
              <a:off x="951632" y="4307818"/>
              <a:ext cx="277246" cy="277246"/>
            </a:xfrm>
            <a:custGeom>
              <a:avLst/>
              <a:gdLst/>
              <a:ahLst/>
              <a:cxnLst/>
              <a:rect l="l" t="t" r="r" b="b"/>
              <a:pathLst>
                <a:path w="277246" h="277246" extrusionOk="0">
                  <a:moveTo>
                    <a:pt x="138624" y="277247"/>
                  </a:moveTo>
                  <a:cubicBezTo>
                    <a:pt x="62177" y="277247"/>
                    <a:pt x="0" y="215049"/>
                    <a:pt x="0" y="138623"/>
                  </a:cubicBezTo>
                  <a:cubicBezTo>
                    <a:pt x="0" y="62198"/>
                    <a:pt x="62198" y="0"/>
                    <a:pt x="138624" y="0"/>
                  </a:cubicBezTo>
                  <a:cubicBezTo>
                    <a:pt x="215049" y="0"/>
                    <a:pt x="277247" y="62198"/>
                    <a:pt x="277247" y="138623"/>
                  </a:cubicBezTo>
                  <a:cubicBezTo>
                    <a:pt x="277247" y="215049"/>
                    <a:pt x="215049" y="277247"/>
                    <a:pt x="138624" y="277247"/>
                  </a:cubicBezTo>
                  <a:close/>
                  <a:moveTo>
                    <a:pt x="138624" y="37481"/>
                  </a:moveTo>
                  <a:cubicBezTo>
                    <a:pt x="82869" y="37481"/>
                    <a:pt x="37502" y="82849"/>
                    <a:pt x="37502" y="138623"/>
                  </a:cubicBezTo>
                  <a:cubicBezTo>
                    <a:pt x="37502" y="194398"/>
                    <a:pt x="82869" y="239766"/>
                    <a:pt x="138624" y="239766"/>
                  </a:cubicBezTo>
                  <a:cubicBezTo>
                    <a:pt x="194378" y="239766"/>
                    <a:pt x="239766" y="194398"/>
                    <a:pt x="239766" y="138623"/>
                  </a:cubicBezTo>
                  <a:cubicBezTo>
                    <a:pt x="239766" y="82849"/>
                    <a:pt x="194398" y="37481"/>
                    <a:pt x="138624"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64" name="Google Shape;264;p13"/>
            <p:cNvSpPr/>
            <p:nvPr/>
          </p:nvSpPr>
          <p:spPr>
            <a:xfrm>
              <a:off x="952105" y="4179103"/>
              <a:ext cx="506539" cy="635706"/>
            </a:xfrm>
            <a:custGeom>
              <a:avLst/>
              <a:gdLst/>
              <a:ahLst/>
              <a:cxnLst/>
              <a:rect l="l" t="t" r="r" b="b"/>
              <a:pathLst>
                <a:path w="506539" h="635706" extrusionOk="0">
                  <a:moveTo>
                    <a:pt x="138151" y="635707"/>
                  </a:moveTo>
                  <a:cubicBezTo>
                    <a:pt x="94937" y="635707"/>
                    <a:pt x="52598" y="628288"/>
                    <a:pt x="12353" y="613673"/>
                  </a:cubicBezTo>
                  <a:cubicBezTo>
                    <a:pt x="2617" y="610137"/>
                    <a:pt x="-2404" y="599384"/>
                    <a:pt x="1133" y="589648"/>
                  </a:cubicBezTo>
                  <a:cubicBezTo>
                    <a:pt x="4670" y="579912"/>
                    <a:pt x="15442" y="574871"/>
                    <a:pt x="25158" y="578428"/>
                  </a:cubicBezTo>
                  <a:cubicBezTo>
                    <a:pt x="61298" y="591559"/>
                    <a:pt x="99307" y="598205"/>
                    <a:pt x="138151" y="598205"/>
                  </a:cubicBezTo>
                  <a:cubicBezTo>
                    <a:pt x="320597" y="598205"/>
                    <a:pt x="469038" y="449764"/>
                    <a:pt x="469038" y="267318"/>
                  </a:cubicBezTo>
                  <a:cubicBezTo>
                    <a:pt x="469038" y="178270"/>
                    <a:pt x="434179" y="94730"/>
                    <a:pt x="370863" y="32085"/>
                  </a:cubicBezTo>
                  <a:cubicBezTo>
                    <a:pt x="363505" y="24808"/>
                    <a:pt x="363444" y="12938"/>
                    <a:pt x="370721" y="5559"/>
                  </a:cubicBezTo>
                  <a:cubicBezTo>
                    <a:pt x="378018" y="-1799"/>
                    <a:pt x="389868" y="-1859"/>
                    <a:pt x="397246" y="5417"/>
                  </a:cubicBezTo>
                  <a:cubicBezTo>
                    <a:pt x="467737" y="75156"/>
                    <a:pt x="506539" y="168147"/>
                    <a:pt x="506539" y="267298"/>
                  </a:cubicBezTo>
                  <a:cubicBezTo>
                    <a:pt x="506539" y="470416"/>
                    <a:pt x="341289" y="635686"/>
                    <a:pt x="138151" y="63568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65" name="Google Shape;265;p13"/>
            <p:cNvSpPr/>
            <p:nvPr/>
          </p:nvSpPr>
          <p:spPr>
            <a:xfrm>
              <a:off x="999996" y="4078733"/>
              <a:ext cx="87045" cy="44159"/>
            </a:xfrm>
            <a:custGeom>
              <a:avLst/>
              <a:gdLst/>
              <a:ahLst/>
              <a:cxnLst/>
              <a:rect l="l" t="t" r="r" b="b"/>
              <a:pathLst>
                <a:path w="87045" h="44159" extrusionOk="0">
                  <a:moveTo>
                    <a:pt x="18733" y="44139"/>
                  </a:moveTo>
                  <a:cubicBezTo>
                    <a:pt x="10033" y="44139"/>
                    <a:pt x="2228" y="38061"/>
                    <a:pt x="399" y="29199"/>
                  </a:cubicBezTo>
                  <a:cubicBezTo>
                    <a:pt x="-1715" y="19056"/>
                    <a:pt x="4789" y="9137"/>
                    <a:pt x="14932" y="7024"/>
                  </a:cubicBezTo>
                  <a:cubicBezTo>
                    <a:pt x="32026" y="3467"/>
                    <a:pt x="49608" y="1109"/>
                    <a:pt x="67129" y="31"/>
                  </a:cubicBezTo>
                  <a:cubicBezTo>
                    <a:pt x="77475" y="-558"/>
                    <a:pt x="86357" y="7247"/>
                    <a:pt x="87008" y="17593"/>
                  </a:cubicBezTo>
                  <a:cubicBezTo>
                    <a:pt x="87658" y="27939"/>
                    <a:pt x="79792" y="36821"/>
                    <a:pt x="69446" y="37472"/>
                  </a:cubicBezTo>
                  <a:cubicBezTo>
                    <a:pt x="53693" y="38448"/>
                    <a:pt x="37920" y="40562"/>
                    <a:pt x="22574" y="43753"/>
                  </a:cubicBezTo>
                  <a:cubicBezTo>
                    <a:pt x="21294" y="44017"/>
                    <a:pt x="19993" y="44159"/>
                    <a:pt x="18733" y="441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66" name="Google Shape;266;p13"/>
            <p:cNvSpPr/>
            <p:nvPr/>
          </p:nvSpPr>
          <p:spPr>
            <a:xfrm>
              <a:off x="1130845" y="4083050"/>
              <a:ext cx="115540" cy="60512"/>
            </a:xfrm>
            <a:custGeom>
              <a:avLst/>
              <a:gdLst/>
              <a:ahLst/>
              <a:cxnLst/>
              <a:rect l="l" t="t" r="r" b="b"/>
              <a:pathLst>
                <a:path w="115540" h="60512" extrusionOk="0">
                  <a:moveTo>
                    <a:pt x="96775" y="60513"/>
                  </a:moveTo>
                  <a:cubicBezTo>
                    <a:pt x="94315" y="60513"/>
                    <a:pt x="91815" y="60025"/>
                    <a:pt x="89417" y="59009"/>
                  </a:cubicBezTo>
                  <a:cubicBezTo>
                    <a:pt x="65777" y="48907"/>
                    <a:pt x="40939" y="41590"/>
                    <a:pt x="15592" y="37240"/>
                  </a:cubicBezTo>
                  <a:cubicBezTo>
                    <a:pt x="5389" y="35492"/>
                    <a:pt x="-1461" y="25796"/>
                    <a:pt x="267" y="15592"/>
                  </a:cubicBezTo>
                  <a:cubicBezTo>
                    <a:pt x="2015" y="5389"/>
                    <a:pt x="11710" y="-1461"/>
                    <a:pt x="21914" y="267"/>
                  </a:cubicBezTo>
                  <a:cubicBezTo>
                    <a:pt x="50167" y="5104"/>
                    <a:pt x="77831" y="13255"/>
                    <a:pt x="104153" y="24516"/>
                  </a:cubicBezTo>
                  <a:cubicBezTo>
                    <a:pt x="113665" y="28581"/>
                    <a:pt x="118097" y="39598"/>
                    <a:pt x="114031" y="49130"/>
                  </a:cubicBezTo>
                  <a:cubicBezTo>
                    <a:pt x="110982" y="56245"/>
                    <a:pt x="104051" y="60513"/>
                    <a:pt x="96775" y="605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67" name="Google Shape;267;p13"/>
            <p:cNvSpPr/>
            <p:nvPr/>
          </p:nvSpPr>
          <p:spPr>
            <a:xfrm>
              <a:off x="1279489" y="4146621"/>
              <a:ext cx="75401" cy="70014"/>
            </a:xfrm>
            <a:custGeom>
              <a:avLst/>
              <a:gdLst/>
              <a:ahLst/>
              <a:cxnLst/>
              <a:rect l="l" t="t" r="r" b="b"/>
              <a:pathLst>
                <a:path w="75401" h="70014" extrusionOk="0">
                  <a:moveTo>
                    <a:pt x="56651" y="70014"/>
                  </a:moveTo>
                  <a:cubicBezTo>
                    <a:pt x="51895" y="70014"/>
                    <a:pt x="47118" y="68205"/>
                    <a:pt x="43459" y="64587"/>
                  </a:cubicBezTo>
                  <a:cubicBezTo>
                    <a:pt x="32280" y="53530"/>
                    <a:pt x="20206" y="43184"/>
                    <a:pt x="7584" y="33813"/>
                  </a:cubicBezTo>
                  <a:cubicBezTo>
                    <a:pt x="-729" y="27654"/>
                    <a:pt x="-2477" y="15906"/>
                    <a:pt x="3681" y="7593"/>
                  </a:cubicBezTo>
                  <a:cubicBezTo>
                    <a:pt x="9840" y="-721"/>
                    <a:pt x="21589" y="-2489"/>
                    <a:pt x="29902" y="3690"/>
                  </a:cubicBezTo>
                  <a:cubicBezTo>
                    <a:pt x="43968" y="14117"/>
                    <a:pt x="57403" y="25622"/>
                    <a:pt x="69843" y="37939"/>
                  </a:cubicBezTo>
                  <a:cubicBezTo>
                    <a:pt x="77201" y="45216"/>
                    <a:pt x="77262" y="57087"/>
                    <a:pt x="69985" y="64445"/>
                  </a:cubicBezTo>
                  <a:cubicBezTo>
                    <a:pt x="66326" y="68144"/>
                    <a:pt x="61489" y="69994"/>
                    <a:pt x="56671" y="6999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68" name="Google Shape;268;p13"/>
            <p:cNvSpPr/>
            <p:nvPr/>
          </p:nvSpPr>
          <p:spPr>
            <a:xfrm>
              <a:off x="790630" y="3848978"/>
              <a:ext cx="213138" cy="213138"/>
            </a:xfrm>
            <a:custGeom>
              <a:avLst/>
              <a:gdLst/>
              <a:ahLst/>
              <a:cxnLst/>
              <a:rect l="l" t="t" r="r" b="b"/>
              <a:pathLst>
                <a:path w="213138" h="213138" extrusionOk="0">
                  <a:moveTo>
                    <a:pt x="106569" y="213139"/>
                  </a:moveTo>
                  <a:cubicBezTo>
                    <a:pt x="47807" y="213139"/>
                    <a:pt x="0" y="165332"/>
                    <a:pt x="0" y="106569"/>
                  </a:cubicBezTo>
                  <a:cubicBezTo>
                    <a:pt x="0" y="47807"/>
                    <a:pt x="47807" y="0"/>
                    <a:pt x="106569" y="0"/>
                  </a:cubicBezTo>
                  <a:cubicBezTo>
                    <a:pt x="165332" y="0"/>
                    <a:pt x="213139" y="47807"/>
                    <a:pt x="213139" y="106569"/>
                  </a:cubicBezTo>
                  <a:cubicBezTo>
                    <a:pt x="213139" y="165332"/>
                    <a:pt x="165332" y="213139"/>
                    <a:pt x="106569" y="213139"/>
                  </a:cubicBezTo>
                  <a:close/>
                  <a:moveTo>
                    <a:pt x="106569" y="37501"/>
                  </a:moveTo>
                  <a:cubicBezTo>
                    <a:pt x="68478" y="37501"/>
                    <a:pt x="37502" y="68499"/>
                    <a:pt x="37502" y="106569"/>
                  </a:cubicBezTo>
                  <a:cubicBezTo>
                    <a:pt x="37502" y="144640"/>
                    <a:pt x="68478" y="175637"/>
                    <a:pt x="106569" y="175637"/>
                  </a:cubicBezTo>
                  <a:cubicBezTo>
                    <a:pt x="144660" y="175637"/>
                    <a:pt x="175658" y="144660"/>
                    <a:pt x="175658" y="106569"/>
                  </a:cubicBezTo>
                  <a:cubicBezTo>
                    <a:pt x="175658" y="68478"/>
                    <a:pt x="144660" y="37501"/>
                    <a:pt x="106569" y="375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69" name="Google Shape;269;p13"/>
            <p:cNvSpPr/>
            <p:nvPr/>
          </p:nvSpPr>
          <p:spPr>
            <a:xfrm>
              <a:off x="442852" y="4189927"/>
              <a:ext cx="213138" cy="213138"/>
            </a:xfrm>
            <a:custGeom>
              <a:avLst/>
              <a:gdLst/>
              <a:ahLst/>
              <a:cxnLst/>
              <a:rect l="l" t="t" r="r" b="b"/>
              <a:pathLst>
                <a:path w="213138" h="213138" extrusionOk="0">
                  <a:moveTo>
                    <a:pt x="106569" y="213139"/>
                  </a:moveTo>
                  <a:cubicBezTo>
                    <a:pt x="47807" y="213139"/>
                    <a:pt x="0" y="165332"/>
                    <a:pt x="0" y="106569"/>
                  </a:cubicBezTo>
                  <a:cubicBezTo>
                    <a:pt x="0" y="47807"/>
                    <a:pt x="47807" y="0"/>
                    <a:pt x="106569" y="0"/>
                  </a:cubicBezTo>
                  <a:cubicBezTo>
                    <a:pt x="165332" y="0"/>
                    <a:pt x="213139" y="47807"/>
                    <a:pt x="213139" y="106569"/>
                  </a:cubicBezTo>
                  <a:cubicBezTo>
                    <a:pt x="213139" y="165332"/>
                    <a:pt x="165332" y="213139"/>
                    <a:pt x="106569" y="213139"/>
                  </a:cubicBezTo>
                  <a:close/>
                  <a:moveTo>
                    <a:pt x="106569" y="37501"/>
                  </a:moveTo>
                  <a:cubicBezTo>
                    <a:pt x="68478" y="37501"/>
                    <a:pt x="37502" y="68478"/>
                    <a:pt x="37502" y="106569"/>
                  </a:cubicBezTo>
                  <a:cubicBezTo>
                    <a:pt x="37502" y="144660"/>
                    <a:pt x="68478" y="175637"/>
                    <a:pt x="106569" y="175637"/>
                  </a:cubicBezTo>
                  <a:cubicBezTo>
                    <a:pt x="144660" y="175637"/>
                    <a:pt x="175637" y="144660"/>
                    <a:pt x="175637" y="106569"/>
                  </a:cubicBezTo>
                  <a:cubicBezTo>
                    <a:pt x="175637" y="68478"/>
                    <a:pt x="144640" y="37501"/>
                    <a:pt x="106569" y="375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70" name="Google Shape;270;p13"/>
            <p:cNvSpPr/>
            <p:nvPr/>
          </p:nvSpPr>
          <p:spPr>
            <a:xfrm>
              <a:off x="721460" y="4630697"/>
              <a:ext cx="213138" cy="213138"/>
            </a:xfrm>
            <a:custGeom>
              <a:avLst/>
              <a:gdLst/>
              <a:ahLst/>
              <a:cxnLst/>
              <a:rect l="l" t="t" r="r" b="b"/>
              <a:pathLst>
                <a:path w="213138" h="213138" extrusionOk="0">
                  <a:moveTo>
                    <a:pt x="106569" y="213139"/>
                  </a:moveTo>
                  <a:cubicBezTo>
                    <a:pt x="47807" y="213139"/>
                    <a:pt x="0" y="165332"/>
                    <a:pt x="0" y="106569"/>
                  </a:cubicBezTo>
                  <a:cubicBezTo>
                    <a:pt x="0" y="47807"/>
                    <a:pt x="47807" y="0"/>
                    <a:pt x="106569" y="0"/>
                  </a:cubicBezTo>
                  <a:cubicBezTo>
                    <a:pt x="165332" y="0"/>
                    <a:pt x="213139" y="47807"/>
                    <a:pt x="213139" y="106569"/>
                  </a:cubicBezTo>
                  <a:cubicBezTo>
                    <a:pt x="213139" y="165332"/>
                    <a:pt x="165332" y="213139"/>
                    <a:pt x="106569" y="213139"/>
                  </a:cubicBezTo>
                  <a:close/>
                  <a:moveTo>
                    <a:pt x="106569" y="37501"/>
                  </a:moveTo>
                  <a:cubicBezTo>
                    <a:pt x="68478" y="37501"/>
                    <a:pt x="37502" y="68478"/>
                    <a:pt x="37502" y="106569"/>
                  </a:cubicBezTo>
                  <a:cubicBezTo>
                    <a:pt x="37502" y="144660"/>
                    <a:pt x="68478" y="175637"/>
                    <a:pt x="106569" y="175637"/>
                  </a:cubicBezTo>
                  <a:cubicBezTo>
                    <a:pt x="144660" y="175637"/>
                    <a:pt x="175637" y="144660"/>
                    <a:pt x="175637" y="106569"/>
                  </a:cubicBezTo>
                  <a:cubicBezTo>
                    <a:pt x="175637" y="68478"/>
                    <a:pt x="144660" y="37501"/>
                    <a:pt x="106569" y="375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71" name="Google Shape;271;p13"/>
            <p:cNvSpPr/>
            <p:nvPr/>
          </p:nvSpPr>
          <p:spPr>
            <a:xfrm>
              <a:off x="910290" y="4018587"/>
              <a:ext cx="146102" cy="339009"/>
            </a:xfrm>
            <a:custGeom>
              <a:avLst/>
              <a:gdLst/>
              <a:ahLst/>
              <a:cxnLst/>
              <a:rect l="l" t="t" r="r" b="b"/>
              <a:pathLst>
                <a:path w="146102" h="339009" extrusionOk="0">
                  <a:moveTo>
                    <a:pt x="127362" y="339009"/>
                  </a:moveTo>
                  <a:cubicBezTo>
                    <a:pt x="119679" y="339009"/>
                    <a:pt x="112484" y="334253"/>
                    <a:pt x="109719" y="326610"/>
                  </a:cubicBezTo>
                  <a:lnTo>
                    <a:pt x="1117" y="25094"/>
                  </a:lnTo>
                  <a:cubicBezTo>
                    <a:pt x="-2399" y="15358"/>
                    <a:pt x="2662" y="4605"/>
                    <a:pt x="12398" y="1109"/>
                  </a:cubicBezTo>
                  <a:cubicBezTo>
                    <a:pt x="22134" y="-2387"/>
                    <a:pt x="32887" y="2654"/>
                    <a:pt x="36383" y="12390"/>
                  </a:cubicBezTo>
                  <a:lnTo>
                    <a:pt x="144985" y="313906"/>
                  </a:lnTo>
                  <a:cubicBezTo>
                    <a:pt x="148501" y="323642"/>
                    <a:pt x="143440" y="334395"/>
                    <a:pt x="133704" y="337891"/>
                  </a:cubicBezTo>
                  <a:cubicBezTo>
                    <a:pt x="131610" y="338643"/>
                    <a:pt x="129456" y="339009"/>
                    <a:pt x="127362" y="3390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72" name="Google Shape;272;p13"/>
            <p:cNvSpPr/>
            <p:nvPr/>
          </p:nvSpPr>
          <p:spPr>
            <a:xfrm>
              <a:off x="613096" y="4307784"/>
              <a:ext cx="376459" cy="147906"/>
            </a:xfrm>
            <a:custGeom>
              <a:avLst/>
              <a:gdLst/>
              <a:ahLst/>
              <a:cxnLst/>
              <a:rect l="l" t="t" r="r" b="b"/>
              <a:pathLst>
                <a:path w="376459" h="147906" extrusionOk="0">
                  <a:moveTo>
                    <a:pt x="357724" y="147906"/>
                  </a:moveTo>
                  <a:cubicBezTo>
                    <a:pt x="355793" y="147906"/>
                    <a:pt x="353842" y="147601"/>
                    <a:pt x="351911" y="146971"/>
                  </a:cubicBezTo>
                  <a:lnTo>
                    <a:pt x="12954" y="36581"/>
                  </a:lnTo>
                  <a:cubicBezTo>
                    <a:pt x="3096" y="33369"/>
                    <a:pt x="-2270" y="22799"/>
                    <a:pt x="921" y="12941"/>
                  </a:cubicBezTo>
                  <a:cubicBezTo>
                    <a:pt x="4132" y="3104"/>
                    <a:pt x="14743" y="-2283"/>
                    <a:pt x="24560" y="929"/>
                  </a:cubicBezTo>
                  <a:lnTo>
                    <a:pt x="363517" y="111319"/>
                  </a:lnTo>
                  <a:cubicBezTo>
                    <a:pt x="373375" y="114531"/>
                    <a:pt x="378741" y="125101"/>
                    <a:pt x="375529" y="134959"/>
                  </a:cubicBezTo>
                  <a:cubicBezTo>
                    <a:pt x="372948" y="142865"/>
                    <a:pt x="365610" y="147906"/>
                    <a:pt x="357704" y="14790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73" name="Google Shape;273;p13"/>
            <p:cNvSpPr/>
            <p:nvPr/>
          </p:nvSpPr>
          <p:spPr>
            <a:xfrm>
              <a:off x="878447" y="4523770"/>
              <a:ext cx="159053" cy="178250"/>
            </a:xfrm>
            <a:custGeom>
              <a:avLst/>
              <a:gdLst/>
              <a:ahLst/>
              <a:cxnLst/>
              <a:rect l="l" t="t" r="r" b="b"/>
              <a:pathLst>
                <a:path w="159053" h="178250" extrusionOk="0">
                  <a:moveTo>
                    <a:pt x="18752" y="178250"/>
                  </a:moveTo>
                  <a:cubicBezTo>
                    <a:pt x="14402" y="178250"/>
                    <a:pt x="10053" y="176746"/>
                    <a:pt x="6496" y="173697"/>
                  </a:cubicBezTo>
                  <a:cubicBezTo>
                    <a:pt x="-1350" y="166929"/>
                    <a:pt x="-2204" y="155099"/>
                    <a:pt x="4565" y="147253"/>
                  </a:cubicBezTo>
                  <a:lnTo>
                    <a:pt x="126114" y="6496"/>
                  </a:lnTo>
                  <a:cubicBezTo>
                    <a:pt x="132883" y="-1350"/>
                    <a:pt x="144713" y="-2204"/>
                    <a:pt x="152558" y="4565"/>
                  </a:cubicBezTo>
                  <a:cubicBezTo>
                    <a:pt x="160404" y="11333"/>
                    <a:pt x="161258" y="23163"/>
                    <a:pt x="154489" y="31009"/>
                  </a:cubicBezTo>
                  <a:lnTo>
                    <a:pt x="32940" y="171767"/>
                  </a:lnTo>
                  <a:cubicBezTo>
                    <a:pt x="29240" y="176055"/>
                    <a:pt x="23996" y="178250"/>
                    <a:pt x="18752" y="1782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grpSp>
        <p:nvGrpSpPr>
          <p:cNvPr id="274" name="Google Shape;274;p13"/>
          <p:cNvGrpSpPr/>
          <p:nvPr/>
        </p:nvGrpSpPr>
        <p:grpSpPr>
          <a:xfrm>
            <a:off x="6668303" y="1312617"/>
            <a:ext cx="826040" cy="1071507"/>
            <a:chOff x="8106575" y="3772349"/>
            <a:chExt cx="826040" cy="1071507"/>
          </a:xfrm>
        </p:grpSpPr>
        <p:sp>
          <p:nvSpPr>
            <p:cNvPr id="275" name="Google Shape;275;p13"/>
            <p:cNvSpPr/>
            <p:nvPr/>
          </p:nvSpPr>
          <p:spPr>
            <a:xfrm>
              <a:off x="8120036" y="3793668"/>
              <a:ext cx="812579" cy="1050188"/>
            </a:xfrm>
            <a:custGeom>
              <a:avLst/>
              <a:gdLst/>
              <a:ahLst/>
              <a:cxnLst/>
              <a:rect l="l" t="t" r="r" b="b"/>
              <a:pathLst>
                <a:path w="812579" h="1050188" extrusionOk="0">
                  <a:moveTo>
                    <a:pt x="476762" y="1050168"/>
                  </a:moveTo>
                  <a:lnTo>
                    <a:pt x="81522" y="1050168"/>
                  </a:lnTo>
                  <a:cubicBezTo>
                    <a:pt x="74957" y="1050168"/>
                    <a:pt x="68879" y="1046733"/>
                    <a:pt x="65464" y="1041103"/>
                  </a:cubicBezTo>
                  <a:cubicBezTo>
                    <a:pt x="62070" y="1035492"/>
                    <a:pt x="61867" y="1028500"/>
                    <a:pt x="64916" y="1022687"/>
                  </a:cubicBezTo>
                  <a:cubicBezTo>
                    <a:pt x="81908" y="990389"/>
                    <a:pt x="95486" y="950164"/>
                    <a:pt x="105263" y="903109"/>
                  </a:cubicBezTo>
                  <a:cubicBezTo>
                    <a:pt x="129370" y="787230"/>
                    <a:pt x="108271" y="661087"/>
                    <a:pt x="45870" y="547932"/>
                  </a:cubicBezTo>
                  <a:cubicBezTo>
                    <a:pt x="12414" y="487259"/>
                    <a:pt x="-3258" y="418313"/>
                    <a:pt x="563" y="348534"/>
                  </a:cubicBezTo>
                  <a:cubicBezTo>
                    <a:pt x="1437" y="332334"/>
                    <a:pt x="3409" y="316093"/>
                    <a:pt x="6418" y="300219"/>
                  </a:cubicBezTo>
                  <a:cubicBezTo>
                    <a:pt x="8348" y="290056"/>
                    <a:pt x="18044" y="283287"/>
                    <a:pt x="28329" y="285299"/>
                  </a:cubicBezTo>
                  <a:cubicBezTo>
                    <a:pt x="38492" y="287231"/>
                    <a:pt x="45179" y="297028"/>
                    <a:pt x="43248" y="307211"/>
                  </a:cubicBezTo>
                  <a:cubicBezTo>
                    <a:pt x="40545" y="321439"/>
                    <a:pt x="38776" y="336033"/>
                    <a:pt x="37984" y="350587"/>
                  </a:cubicBezTo>
                  <a:cubicBezTo>
                    <a:pt x="34548" y="413333"/>
                    <a:pt x="48635" y="475328"/>
                    <a:pt x="78697" y="529842"/>
                  </a:cubicBezTo>
                  <a:cubicBezTo>
                    <a:pt x="145427" y="650823"/>
                    <a:pt x="167887" y="786112"/>
                    <a:pt x="141972" y="910752"/>
                  </a:cubicBezTo>
                  <a:cubicBezTo>
                    <a:pt x="134045" y="948843"/>
                    <a:pt x="123678" y="982990"/>
                    <a:pt x="111097" y="1012666"/>
                  </a:cubicBezTo>
                  <a:lnTo>
                    <a:pt x="458001" y="1012666"/>
                  </a:lnTo>
                  <a:lnTo>
                    <a:pt x="458001" y="872620"/>
                  </a:lnTo>
                  <a:cubicBezTo>
                    <a:pt x="458001" y="862254"/>
                    <a:pt x="466395" y="853880"/>
                    <a:pt x="476741" y="853880"/>
                  </a:cubicBezTo>
                  <a:lnTo>
                    <a:pt x="549244" y="853880"/>
                  </a:lnTo>
                  <a:cubicBezTo>
                    <a:pt x="621605" y="853880"/>
                    <a:pt x="680469" y="795015"/>
                    <a:pt x="680469" y="722655"/>
                  </a:cubicBezTo>
                  <a:lnTo>
                    <a:pt x="680469" y="576836"/>
                  </a:lnTo>
                  <a:cubicBezTo>
                    <a:pt x="680469" y="566470"/>
                    <a:pt x="688864" y="558095"/>
                    <a:pt x="699209" y="558095"/>
                  </a:cubicBezTo>
                  <a:lnTo>
                    <a:pt x="766915" y="558095"/>
                  </a:lnTo>
                  <a:cubicBezTo>
                    <a:pt x="771143" y="558095"/>
                    <a:pt x="773217" y="555412"/>
                    <a:pt x="774090" y="553806"/>
                  </a:cubicBezTo>
                  <a:cubicBezTo>
                    <a:pt x="774945" y="552201"/>
                    <a:pt x="776062" y="548989"/>
                    <a:pt x="773725" y="545432"/>
                  </a:cubicBezTo>
                  <a:cubicBezTo>
                    <a:pt x="773380" y="544924"/>
                    <a:pt x="773074" y="544395"/>
                    <a:pt x="772790" y="543847"/>
                  </a:cubicBezTo>
                  <a:lnTo>
                    <a:pt x="726527" y="455835"/>
                  </a:lnTo>
                  <a:cubicBezTo>
                    <a:pt x="712807" y="429716"/>
                    <a:pt x="705571" y="399999"/>
                    <a:pt x="705633" y="369876"/>
                  </a:cubicBezTo>
                  <a:cubicBezTo>
                    <a:pt x="705633" y="199117"/>
                    <a:pt x="578290" y="56408"/>
                    <a:pt x="409442" y="37363"/>
                  </a:cubicBezTo>
                  <a:cubicBezTo>
                    <a:pt x="399157" y="36204"/>
                    <a:pt x="391758" y="26915"/>
                    <a:pt x="392917" y="16630"/>
                  </a:cubicBezTo>
                  <a:cubicBezTo>
                    <a:pt x="394075" y="6345"/>
                    <a:pt x="403405" y="-972"/>
                    <a:pt x="413649" y="105"/>
                  </a:cubicBezTo>
                  <a:cubicBezTo>
                    <a:pt x="601482" y="21305"/>
                    <a:pt x="743134" y="180031"/>
                    <a:pt x="743134" y="369327"/>
                  </a:cubicBezTo>
                  <a:cubicBezTo>
                    <a:pt x="743093" y="394003"/>
                    <a:pt x="748826" y="417683"/>
                    <a:pt x="759720" y="438416"/>
                  </a:cubicBezTo>
                  <a:lnTo>
                    <a:pt x="805616" y="525716"/>
                  </a:lnTo>
                  <a:cubicBezTo>
                    <a:pt x="814315" y="539639"/>
                    <a:pt x="814926" y="557120"/>
                    <a:pt x="807100" y="571612"/>
                  </a:cubicBezTo>
                  <a:cubicBezTo>
                    <a:pt x="799132" y="586409"/>
                    <a:pt x="783725" y="595597"/>
                    <a:pt x="766915" y="595597"/>
                  </a:cubicBezTo>
                  <a:lnTo>
                    <a:pt x="717950" y="595597"/>
                  </a:lnTo>
                  <a:lnTo>
                    <a:pt x="717950" y="722675"/>
                  </a:lnTo>
                  <a:cubicBezTo>
                    <a:pt x="717950" y="815707"/>
                    <a:pt x="642256" y="891401"/>
                    <a:pt x="549224" y="891401"/>
                  </a:cubicBezTo>
                  <a:lnTo>
                    <a:pt x="495482" y="891401"/>
                  </a:lnTo>
                  <a:lnTo>
                    <a:pt x="495482" y="1031448"/>
                  </a:lnTo>
                  <a:cubicBezTo>
                    <a:pt x="495482" y="1041814"/>
                    <a:pt x="487087" y="1050188"/>
                    <a:pt x="476741" y="10501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76" name="Google Shape;276;p13"/>
            <p:cNvSpPr/>
            <p:nvPr/>
          </p:nvSpPr>
          <p:spPr>
            <a:xfrm>
              <a:off x="8480879" y="4647547"/>
              <a:ext cx="197447" cy="37481"/>
            </a:xfrm>
            <a:custGeom>
              <a:avLst/>
              <a:gdLst/>
              <a:ahLst/>
              <a:cxnLst/>
              <a:rect l="l" t="t" r="r" b="b"/>
              <a:pathLst>
                <a:path w="197447" h="37481" extrusionOk="0">
                  <a:moveTo>
                    <a:pt x="178707" y="37481"/>
                  </a:moveTo>
                  <a:lnTo>
                    <a:pt x="18741" y="37481"/>
                  </a:lnTo>
                  <a:cubicBezTo>
                    <a:pt x="8375" y="37481"/>
                    <a:pt x="0" y="29086"/>
                    <a:pt x="0" y="18741"/>
                  </a:cubicBezTo>
                  <a:cubicBezTo>
                    <a:pt x="0" y="8395"/>
                    <a:pt x="8395" y="0"/>
                    <a:pt x="18741" y="0"/>
                  </a:cubicBezTo>
                  <a:lnTo>
                    <a:pt x="178707" y="0"/>
                  </a:lnTo>
                  <a:cubicBezTo>
                    <a:pt x="189073" y="0"/>
                    <a:pt x="197447" y="8395"/>
                    <a:pt x="197447" y="18741"/>
                  </a:cubicBezTo>
                  <a:cubicBezTo>
                    <a:pt x="197447" y="29086"/>
                    <a:pt x="189052" y="37481"/>
                    <a:pt x="178707" y="3748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77" name="Google Shape;277;p13"/>
            <p:cNvSpPr/>
            <p:nvPr/>
          </p:nvSpPr>
          <p:spPr>
            <a:xfrm>
              <a:off x="8272171" y="3939531"/>
              <a:ext cx="438676" cy="438635"/>
            </a:xfrm>
            <a:custGeom>
              <a:avLst/>
              <a:gdLst/>
              <a:ahLst/>
              <a:cxnLst/>
              <a:rect l="l" t="t" r="r" b="b"/>
              <a:pathLst>
                <a:path w="438676" h="438635" extrusionOk="0">
                  <a:moveTo>
                    <a:pt x="267491" y="438595"/>
                  </a:moveTo>
                  <a:lnTo>
                    <a:pt x="171206" y="438595"/>
                  </a:lnTo>
                  <a:cubicBezTo>
                    <a:pt x="160840" y="438595"/>
                    <a:pt x="152466" y="430200"/>
                    <a:pt x="152466" y="419854"/>
                  </a:cubicBezTo>
                  <a:lnTo>
                    <a:pt x="152466" y="380747"/>
                  </a:lnTo>
                  <a:lnTo>
                    <a:pt x="124802" y="408411"/>
                  </a:lnTo>
                  <a:cubicBezTo>
                    <a:pt x="117485" y="415728"/>
                    <a:pt x="105614" y="415728"/>
                    <a:pt x="98296" y="408411"/>
                  </a:cubicBezTo>
                  <a:lnTo>
                    <a:pt x="30204" y="340339"/>
                  </a:lnTo>
                  <a:cubicBezTo>
                    <a:pt x="22887" y="333022"/>
                    <a:pt x="22887" y="321151"/>
                    <a:pt x="30204" y="313834"/>
                  </a:cubicBezTo>
                  <a:lnTo>
                    <a:pt x="57848" y="286191"/>
                  </a:lnTo>
                  <a:lnTo>
                    <a:pt x="18741" y="286191"/>
                  </a:lnTo>
                  <a:cubicBezTo>
                    <a:pt x="8374" y="286191"/>
                    <a:pt x="0" y="277796"/>
                    <a:pt x="0" y="267450"/>
                  </a:cubicBezTo>
                  <a:lnTo>
                    <a:pt x="0" y="171166"/>
                  </a:lnTo>
                  <a:cubicBezTo>
                    <a:pt x="0" y="160799"/>
                    <a:pt x="8394" y="152425"/>
                    <a:pt x="18741" y="152425"/>
                  </a:cubicBezTo>
                  <a:lnTo>
                    <a:pt x="57848" y="152425"/>
                  </a:lnTo>
                  <a:lnTo>
                    <a:pt x="30204" y="124781"/>
                  </a:lnTo>
                  <a:cubicBezTo>
                    <a:pt x="22887" y="117464"/>
                    <a:pt x="22887" y="105594"/>
                    <a:pt x="30204" y="98276"/>
                  </a:cubicBezTo>
                  <a:lnTo>
                    <a:pt x="98296" y="30184"/>
                  </a:lnTo>
                  <a:cubicBezTo>
                    <a:pt x="105614" y="22867"/>
                    <a:pt x="117485" y="22867"/>
                    <a:pt x="124802" y="30184"/>
                  </a:cubicBezTo>
                  <a:lnTo>
                    <a:pt x="152466" y="57848"/>
                  </a:lnTo>
                  <a:lnTo>
                    <a:pt x="152466" y="18741"/>
                  </a:lnTo>
                  <a:cubicBezTo>
                    <a:pt x="152466" y="8374"/>
                    <a:pt x="160860" y="0"/>
                    <a:pt x="171206" y="0"/>
                  </a:cubicBezTo>
                  <a:lnTo>
                    <a:pt x="267491" y="0"/>
                  </a:lnTo>
                  <a:cubicBezTo>
                    <a:pt x="277857" y="0"/>
                    <a:pt x="286231" y="8395"/>
                    <a:pt x="286231" y="18741"/>
                  </a:cubicBezTo>
                  <a:lnTo>
                    <a:pt x="286231" y="57848"/>
                  </a:lnTo>
                  <a:lnTo>
                    <a:pt x="313874" y="30204"/>
                  </a:lnTo>
                  <a:cubicBezTo>
                    <a:pt x="321192" y="22887"/>
                    <a:pt x="333062" y="22887"/>
                    <a:pt x="340380" y="30204"/>
                  </a:cubicBezTo>
                  <a:lnTo>
                    <a:pt x="408472" y="98297"/>
                  </a:lnTo>
                  <a:cubicBezTo>
                    <a:pt x="411988" y="101813"/>
                    <a:pt x="413960" y="106569"/>
                    <a:pt x="413960" y="111549"/>
                  </a:cubicBezTo>
                  <a:cubicBezTo>
                    <a:pt x="413960" y="116529"/>
                    <a:pt x="411988" y="121285"/>
                    <a:pt x="408472" y="124802"/>
                  </a:cubicBezTo>
                  <a:lnTo>
                    <a:pt x="380828" y="152445"/>
                  </a:lnTo>
                  <a:lnTo>
                    <a:pt x="419936" y="152445"/>
                  </a:lnTo>
                  <a:cubicBezTo>
                    <a:pt x="430302" y="152445"/>
                    <a:pt x="438676" y="160840"/>
                    <a:pt x="438676" y="171186"/>
                  </a:cubicBezTo>
                  <a:lnTo>
                    <a:pt x="438676" y="267470"/>
                  </a:lnTo>
                  <a:cubicBezTo>
                    <a:pt x="438676" y="277837"/>
                    <a:pt x="430281" y="286211"/>
                    <a:pt x="419936" y="286211"/>
                  </a:cubicBezTo>
                  <a:lnTo>
                    <a:pt x="380828" y="286211"/>
                  </a:lnTo>
                  <a:lnTo>
                    <a:pt x="408472" y="313854"/>
                  </a:lnTo>
                  <a:cubicBezTo>
                    <a:pt x="411988" y="317371"/>
                    <a:pt x="413960" y="322127"/>
                    <a:pt x="413960" y="327107"/>
                  </a:cubicBezTo>
                  <a:cubicBezTo>
                    <a:pt x="413960" y="332087"/>
                    <a:pt x="411988" y="336843"/>
                    <a:pt x="408472" y="340359"/>
                  </a:cubicBezTo>
                  <a:lnTo>
                    <a:pt x="340380" y="408431"/>
                  </a:lnTo>
                  <a:cubicBezTo>
                    <a:pt x="333062" y="415749"/>
                    <a:pt x="321192" y="415749"/>
                    <a:pt x="313874" y="408431"/>
                  </a:cubicBezTo>
                  <a:lnTo>
                    <a:pt x="286231" y="380788"/>
                  </a:lnTo>
                  <a:lnTo>
                    <a:pt x="286231" y="419895"/>
                  </a:lnTo>
                  <a:cubicBezTo>
                    <a:pt x="286231" y="430261"/>
                    <a:pt x="277836" y="438636"/>
                    <a:pt x="267491" y="438636"/>
                  </a:cubicBezTo>
                  <a:close/>
                  <a:moveTo>
                    <a:pt x="189947" y="401094"/>
                  </a:moveTo>
                  <a:lnTo>
                    <a:pt x="248729" y="401094"/>
                  </a:lnTo>
                  <a:lnTo>
                    <a:pt x="248729" y="377231"/>
                  </a:lnTo>
                  <a:cubicBezTo>
                    <a:pt x="248729" y="363511"/>
                    <a:pt x="256880" y="351396"/>
                    <a:pt x="269523" y="346355"/>
                  </a:cubicBezTo>
                  <a:lnTo>
                    <a:pt x="273527" y="344669"/>
                  </a:lnTo>
                  <a:cubicBezTo>
                    <a:pt x="286048" y="339201"/>
                    <a:pt x="300500" y="341945"/>
                    <a:pt x="310256" y="351722"/>
                  </a:cubicBezTo>
                  <a:lnTo>
                    <a:pt x="327147" y="368612"/>
                  </a:lnTo>
                  <a:lnTo>
                    <a:pt x="368714" y="327046"/>
                  </a:lnTo>
                  <a:lnTo>
                    <a:pt x="351844" y="310155"/>
                  </a:lnTo>
                  <a:cubicBezTo>
                    <a:pt x="342067" y="300398"/>
                    <a:pt x="339302" y="285967"/>
                    <a:pt x="344790" y="273405"/>
                  </a:cubicBezTo>
                  <a:cubicBezTo>
                    <a:pt x="345359" y="272084"/>
                    <a:pt x="345908" y="270783"/>
                    <a:pt x="346437" y="269442"/>
                  </a:cubicBezTo>
                  <a:cubicBezTo>
                    <a:pt x="351498" y="256799"/>
                    <a:pt x="363612" y="248648"/>
                    <a:pt x="377332" y="248648"/>
                  </a:cubicBezTo>
                  <a:lnTo>
                    <a:pt x="401195" y="248648"/>
                  </a:lnTo>
                  <a:lnTo>
                    <a:pt x="401195" y="189845"/>
                  </a:lnTo>
                  <a:lnTo>
                    <a:pt x="377332" y="189845"/>
                  </a:lnTo>
                  <a:cubicBezTo>
                    <a:pt x="363612" y="189845"/>
                    <a:pt x="351498" y="181694"/>
                    <a:pt x="346457" y="169052"/>
                  </a:cubicBezTo>
                  <a:cubicBezTo>
                    <a:pt x="345928" y="167710"/>
                    <a:pt x="345380" y="166389"/>
                    <a:pt x="344790" y="165088"/>
                  </a:cubicBezTo>
                  <a:cubicBezTo>
                    <a:pt x="339302" y="152527"/>
                    <a:pt x="342067" y="138095"/>
                    <a:pt x="351844" y="128318"/>
                  </a:cubicBezTo>
                  <a:lnTo>
                    <a:pt x="368714" y="111427"/>
                  </a:lnTo>
                  <a:lnTo>
                    <a:pt x="327147" y="69861"/>
                  </a:lnTo>
                  <a:lnTo>
                    <a:pt x="310256" y="86752"/>
                  </a:lnTo>
                  <a:cubicBezTo>
                    <a:pt x="300500" y="96528"/>
                    <a:pt x="286048" y="99293"/>
                    <a:pt x="273507" y="93805"/>
                  </a:cubicBezTo>
                  <a:cubicBezTo>
                    <a:pt x="272165" y="93215"/>
                    <a:pt x="270844" y="92667"/>
                    <a:pt x="269503" y="92138"/>
                  </a:cubicBezTo>
                  <a:cubicBezTo>
                    <a:pt x="256900" y="87097"/>
                    <a:pt x="248750" y="74962"/>
                    <a:pt x="248750" y="61263"/>
                  </a:cubicBezTo>
                  <a:lnTo>
                    <a:pt x="248750" y="37400"/>
                  </a:lnTo>
                  <a:lnTo>
                    <a:pt x="189967" y="37400"/>
                  </a:lnTo>
                  <a:lnTo>
                    <a:pt x="189967" y="61263"/>
                  </a:lnTo>
                  <a:cubicBezTo>
                    <a:pt x="189967" y="74983"/>
                    <a:pt x="181816" y="87097"/>
                    <a:pt x="169173" y="92158"/>
                  </a:cubicBezTo>
                  <a:lnTo>
                    <a:pt x="165169" y="93845"/>
                  </a:lnTo>
                  <a:cubicBezTo>
                    <a:pt x="152649" y="99313"/>
                    <a:pt x="138217" y="96569"/>
                    <a:pt x="128440" y="86792"/>
                  </a:cubicBezTo>
                  <a:lnTo>
                    <a:pt x="111549" y="69901"/>
                  </a:lnTo>
                  <a:lnTo>
                    <a:pt x="69982" y="111468"/>
                  </a:lnTo>
                  <a:lnTo>
                    <a:pt x="86873" y="128359"/>
                  </a:lnTo>
                  <a:cubicBezTo>
                    <a:pt x="96650" y="138115"/>
                    <a:pt x="99414" y="152567"/>
                    <a:pt x="93926" y="165108"/>
                  </a:cubicBezTo>
                  <a:cubicBezTo>
                    <a:pt x="93357" y="166409"/>
                    <a:pt x="92808" y="167730"/>
                    <a:pt x="92280" y="169072"/>
                  </a:cubicBezTo>
                  <a:cubicBezTo>
                    <a:pt x="87219" y="181715"/>
                    <a:pt x="75105" y="189865"/>
                    <a:pt x="61384" y="189865"/>
                  </a:cubicBezTo>
                  <a:lnTo>
                    <a:pt x="37522" y="189865"/>
                  </a:lnTo>
                  <a:lnTo>
                    <a:pt x="37522" y="248669"/>
                  </a:lnTo>
                  <a:lnTo>
                    <a:pt x="61384" y="248669"/>
                  </a:lnTo>
                  <a:cubicBezTo>
                    <a:pt x="75105" y="248669"/>
                    <a:pt x="87239" y="256819"/>
                    <a:pt x="92280" y="269462"/>
                  </a:cubicBezTo>
                  <a:cubicBezTo>
                    <a:pt x="92808" y="270804"/>
                    <a:pt x="93357" y="272125"/>
                    <a:pt x="93926" y="273426"/>
                  </a:cubicBezTo>
                  <a:cubicBezTo>
                    <a:pt x="99414" y="285987"/>
                    <a:pt x="96650" y="300419"/>
                    <a:pt x="86873" y="310195"/>
                  </a:cubicBezTo>
                  <a:lnTo>
                    <a:pt x="69982" y="327086"/>
                  </a:lnTo>
                  <a:lnTo>
                    <a:pt x="111549" y="368653"/>
                  </a:lnTo>
                  <a:lnTo>
                    <a:pt x="128440" y="351762"/>
                  </a:lnTo>
                  <a:cubicBezTo>
                    <a:pt x="138217" y="341965"/>
                    <a:pt x="152649" y="339221"/>
                    <a:pt x="165230" y="344729"/>
                  </a:cubicBezTo>
                  <a:cubicBezTo>
                    <a:pt x="166490" y="345278"/>
                    <a:pt x="167812" y="345827"/>
                    <a:pt x="169153" y="346355"/>
                  </a:cubicBezTo>
                  <a:cubicBezTo>
                    <a:pt x="181816" y="351417"/>
                    <a:pt x="189987" y="363551"/>
                    <a:pt x="189987" y="377251"/>
                  </a:cubicBezTo>
                  <a:lnTo>
                    <a:pt x="189987" y="401114"/>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78" name="Google Shape;278;p13"/>
            <p:cNvSpPr/>
            <p:nvPr/>
          </p:nvSpPr>
          <p:spPr>
            <a:xfrm>
              <a:off x="8381301" y="4048559"/>
              <a:ext cx="220455" cy="220455"/>
            </a:xfrm>
            <a:custGeom>
              <a:avLst/>
              <a:gdLst/>
              <a:ahLst/>
              <a:cxnLst/>
              <a:rect l="l" t="t" r="r" b="b"/>
              <a:pathLst>
                <a:path w="220455" h="220455" extrusionOk="0">
                  <a:moveTo>
                    <a:pt x="110228" y="220456"/>
                  </a:moveTo>
                  <a:cubicBezTo>
                    <a:pt x="49453" y="220456"/>
                    <a:pt x="0" y="171003"/>
                    <a:pt x="0" y="110228"/>
                  </a:cubicBezTo>
                  <a:cubicBezTo>
                    <a:pt x="0" y="49453"/>
                    <a:pt x="49453" y="0"/>
                    <a:pt x="110228" y="0"/>
                  </a:cubicBezTo>
                  <a:cubicBezTo>
                    <a:pt x="171003" y="0"/>
                    <a:pt x="220456" y="49453"/>
                    <a:pt x="220456" y="110228"/>
                  </a:cubicBezTo>
                  <a:cubicBezTo>
                    <a:pt x="220456" y="171003"/>
                    <a:pt x="171003" y="220456"/>
                    <a:pt x="110228" y="220456"/>
                  </a:cubicBezTo>
                  <a:close/>
                  <a:moveTo>
                    <a:pt x="110228" y="37502"/>
                  </a:moveTo>
                  <a:cubicBezTo>
                    <a:pt x="70125" y="37502"/>
                    <a:pt x="37501" y="70125"/>
                    <a:pt x="37501" y="110228"/>
                  </a:cubicBezTo>
                  <a:cubicBezTo>
                    <a:pt x="37501" y="150331"/>
                    <a:pt x="70125" y="182955"/>
                    <a:pt x="110228" y="182955"/>
                  </a:cubicBezTo>
                  <a:cubicBezTo>
                    <a:pt x="150331" y="182955"/>
                    <a:pt x="182955" y="150331"/>
                    <a:pt x="182955" y="110228"/>
                  </a:cubicBezTo>
                  <a:cubicBezTo>
                    <a:pt x="182955" y="70125"/>
                    <a:pt x="150331" y="37502"/>
                    <a:pt x="110228" y="375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79" name="Google Shape;279;p13"/>
            <p:cNvSpPr/>
            <p:nvPr/>
          </p:nvSpPr>
          <p:spPr>
            <a:xfrm>
              <a:off x="8146739" y="3772349"/>
              <a:ext cx="359160" cy="339424"/>
            </a:xfrm>
            <a:custGeom>
              <a:avLst/>
              <a:gdLst/>
              <a:ahLst/>
              <a:cxnLst/>
              <a:rect l="l" t="t" r="r" b="b"/>
              <a:pathLst>
                <a:path w="359160" h="339424" extrusionOk="0">
                  <a:moveTo>
                    <a:pt x="78255" y="339363"/>
                  </a:moveTo>
                  <a:cubicBezTo>
                    <a:pt x="73458" y="339363"/>
                    <a:pt x="68661" y="337534"/>
                    <a:pt x="65003" y="333875"/>
                  </a:cubicBezTo>
                  <a:lnTo>
                    <a:pt x="26606" y="295479"/>
                  </a:lnTo>
                  <a:cubicBezTo>
                    <a:pt x="23090" y="291963"/>
                    <a:pt x="21119" y="287207"/>
                    <a:pt x="21119" y="282227"/>
                  </a:cubicBezTo>
                  <a:cubicBezTo>
                    <a:pt x="21119" y="277247"/>
                    <a:pt x="23090" y="272491"/>
                    <a:pt x="26606" y="268974"/>
                  </a:cubicBezTo>
                  <a:lnTo>
                    <a:pt x="45571" y="250010"/>
                  </a:lnTo>
                  <a:lnTo>
                    <a:pt x="18741" y="250010"/>
                  </a:lnTo>
                  <a:cubicBezTo>
                    <a:pt x="8374" y="250010"/>
                    <a:pt x="0" y="241615"/>
                    <a:pt x="0" y="231270"/>
                  </a:cubicBezTo>
                  <a:lnTo>
                    <a:pt x="0" y="148990"/>
                  </a:lnTo>
                  <a:cubicBezTo>
                    <a:pt x="0" y="138624"/>
                    <a:pt x="8394" y="130249"/>
                    <a:pt x="18741" y="130249"/>
                  </a:cubicBezTo>
                  <a:lnTo>
                    <a:pt x="45571" y="130249"/>
                  </a:lnTo>
                  <a:lnTo>
                    <a:pt x="26606" y="111285"/>
                  </a:lnTo>
                  <a:cubicBezTo>
                    <a:pt x="23090" y="107769"/>
                    <a:pt x="21119" y="103012"/>
                    <a:pt x="21119" y="98032"/>
                  </a:cubicBezTo>
                  <a:cubicBezTo>
                    <a:pt x="21119" y="93053"/>
                    <a:pt x="23090" y="88296"/>
                    <a:pt x="26606" y="84780"/>
                  </a:cubicBezTo>
                  <a:lnTo>
                    <a:pt x="84780" y="26607"/>
                  </a:lnTo>
                  <a:cubicBezTo>
                    <a:pt x="88296" y="23090"/>
                    <a:pt x="93053" y="21119"/>
                    <a:pt x="98032" y="21119"/>
                  </a:cubicBezTo>
                  <a:cubicBezTo>
                    <a:pt x="103012" y="21119"/>
                    <a:pt x="107769" y="23090"/>
                    <a:pt x="111285" y="26607"/>
                  </a:cubicBezTo>
                  <a:lnTo>
                    <a:pt x="130249" y="45571"/>
                  </a:lnTo>
                  <a:lnTo>
                    <a:pt x="130249" y="18741"/>
                  </a:lnTo>
                  <a:cubicBezTo>
                    <a:pt x="130249" y="8374"/>
                    <a:pt x="138644" y="0"/>
                    <a:pt x="148990" y="0"/>
                  </a:cubicBezTo>
                  <a:lnTo>
                    <a:pt x="231270" y="0"/>
                  </a:lnTo>
                  <a:cubicBezTo>
                    <a:pt x="241636" y="0"/>
                    <a:pt x="250010" y="8395"/>
                    <a:pt x="250010" y="18741"/>
                  </a:cubicBezTo>
                  <a:lnTo>
                    <a:pt x="250010" y="45571"/>
                  </a:lnTo>
                  <a:lnTo>
                    <a:pt x="268994" y="26587"/>
                  </a:lnTo>
                  <a:cubicBezTo>
                    <a:pt x="276312" y="19269"/>
                    <a:pt x="288182" y="19269"/>
                    <a:pt x="295499" y="26587"/>
                  </a:cubicBezTo>
                  <a:lnTo>
                    <a:pt x="353673" y="84760"/>
                  </a:lnTo>
                  <a:cubicBezTo>
                    <a:pt x="360990" y="92077"/>
                    <a:pt x="360990" y="103947"/>
                    <a:pt x="353673" y="111265"/>
                  </a:cubicBezTo>
                  <a:lnTo>
                    <a:pt x="329972" y="134965"/>
                  </a:lnTo>
                  <a:cubicBezTo>
                    <a:pt x="322655" y="142282"/>
                    <a:pt x="310785" y="142282"/>
                    <a:pt x="303468" y="134965"/>
                  </a:cubicBezTo>
                  <a:cubicBezTo>
                    <a:pt x="296150" y="127648"/>
                    <a:pt x="296150" y="115777"/>
                    <a:pt x="303468" y="108460"/>
                  </a:cubicBezTo>
                  <a:lnTo>
                    <a:pt x="313915" y="98012"/>
                  </a:lnTo>
                  <a:lnTo>
                    <a:pt x="282247" y="66344"/>
                  </a:lnTo>
                  <a:lnTo>
                    <a:pt x="270783" y="77808"/>
                  </a:lnTo>
                  <a:cubicBezTo>
                    <a:pt x="261149" y="87443"/>
                    <a:pt x="246615" y="90166"/>
                    <a:pt x="233749" y="84760"/>
                  </a:cubicBezTo>
                  <a:cubicBezTo>
                    <a:pt x="220801" y="79353"/>
                    <a:pt x="212529" y="67178"/>
                    <a:pt x="212529" y="53681"/>
                  </a:cubicBezTo>
                  <a:lnTo>
                    <a:pt x="212529" y="37461"/>
                  </a:lnTo>
                  <a:lnTo>
                    <a:pt x="167751" y="37461"/>
                  </a:lnTo>
                  <a:lnTo>
                    <a:pt x="167751" y="53681"/>
                  </a:lnTo>
                  <a:cubicBezTo>
                    <a:pt x="167751" y="67178"/>
                    <a:pt x="159478" y="79353"/>
                    <a:pt x="146693" y="84699"/>
                  </a:cubicBezTo>
                  <a:cubicBezTo>
                    <a:pt x="133644" y="90166"/>
                    <a:pt x="119131" y="87443"/>
                    <a:pt x="109496" y="77828"/>
                  </a:cubicBezTo>
                  <a:lnTo>
                    <a:pt x="98032" y="66365"/>
                  </a:lnTo>
                  <a:lnTo>
                    <a:pt x="66364" y="98032"/>
                  </a:lnTo>
                  <a:lnTo>
                    <a:pt x="77828" y="109496"/>
                  </a:lnTo>
                  <a:cubicBezTo>
                    <a:pt x="87463" y="119110"/>
                    <a:pt x="90207" y="133664"/>
                    <a:pt x="84800" y="146530"/>
                  </a:cubicBezTo>
                  <a:cubicBezTo>
                    <a:pt x="79373" y="159498"/>
                    <a:pt x="67198" y="167751"/>
                    <a:pt x="53701" y="167751"/>
                  </a:cubicBezTo>
                  <a:lnTo>
                    <a:pt x="37481" y="167751"/>
                  </a:lnTo>
                  <a:lnTo>
                    <a:pt x="37481" y="212549"/>
                  </a:lnTo>
                  <a:lnTo>
                    <a:pt x="53701" y="212549"/>
                  </a:lnTo>
                  <a:cubicBezTo>
                    <a:pt x="67198" y="212549"/>
                    <a:pt x="79373" y="220822"/>
                    <a:pt x="84719" y="233607"/>
                  </a:cubicBezTo>
                  <a:cubicBezTo>
                    <a:pt x="90207" y="246656"/>
                    <a:pt x="87463" y="261189"/>
                    <a:pt x="77828" y="270824"/>
                  </a:cubicBezTo>
                  <a:lnTo>
                    <a:pt x="66364" y="282288"/>
                  </a:lnTo>
                  <a:lnTo>
                    <a:pt x="91508" y="307431"/>
                  </a:lnTo>
                  <a:cubicBezTo>
                    <a:pt x="98825" y="314748"/>
                    <a:pt x="98825" y="326619"/>
                    <a:pt x="91508" y="333936"/>
                  </a:cubicBezTo>
                  <a:cubicBezTo>
                    <a:pt x="87849" y="337595"/>
                    <a:pt x="83052" y="339424"/>
                    <a:pt x="78255" y="33942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80" name="Google Shape;280;p13"/>
            <p:cNvSpPr/>
            <p:nvPr/>
          </p:nvSpPr>
          <p:spPr>
            <a:xfrm>
              <a:off x="8239975" y="3865524"/>
              <a:ext cx="175456" cy="153237"/>
            </a:xfrm>
            <a:custGeom>
              <a:avLst/>
              <a:gdLst/>
              <a:ahLst/>
              <a:cxnLst/>
              <a:rect l="l" t="t" r="r" b="b"/>
              <a:pathLst>
                <a:path w="175456" h="153237" extrusionOk="0">
                  <a:moveTo>
                    <a:pt x="28355" y="153238"/>
                  </a:moveTo>
                  <a:cubicBezTo>
                    <a:pt x="21729" y="153238"/>
                    <a:pt x="15306" y="149721"/>
                    <a:pt x="11911" y="143502"/>
                  </a:cubicBezTo>
                  <a:cubicBezTo>
                    <a:pt x="4106" y="129294"/>
                    <a:pt x="0" y="113196"/>
                    <a:pt x="0" y="96914"/>
                  </a:cubicBezTo>
                  <a:cubicBezTo>
                    <a:pt x="0" y="43477"/>
                    <a:pt x="43478" y="0"/>
                    <a:pt x="96915" y="0"/>
                  </a:cubicBezTo>
                  <a:cubicBezTo>
                    <a:pt x="125554" y="0"/>
                    <a:pt x="152567" y="12561"/>
                    <a:pt x="171044" y="34473"/>
                  </a:cubicBezTo>
                  <a:cubicBezTo>
                    <a:pt x="177711" y="42380"/>
                    <a:pt x="176715" y="54209"/>
                    <a:pt x="168787" y="60897"/>
                  </a:cubicBezTo>
                  <a:cubicBezTo>
                    <a:pt x="160881" y="67584"/>
                    <a:pt x="149051" y="66568"/>
                    <a:pt x="142364" y="58641"/>
                  </a:cubicBezTo>
                  <a:cubicBezTo>
                    <a:pt x="131042" y="45185"/>
                    <a:pt x="114456" y="37481"/>
                    <a:pt x="96915" y="37481"/>
                  </a:cubicBezTo>
                  <a:cubicBezTo>
                    <a:pt x="64149" y="37481"/>
                    <a:pt x="37501" y="64149"/>
                    <a:pt x="37501" y="96914"/>
                  </a:cubicBezTo>
                  <a:cubicBezTo>
                    <a:pt x="37501" y="106894"/>
                    <a:pt x="40022" y="116773"/>
                    <a:pt x="44799" y="125452"/>
                  </a:cubicBezTo>
                  <a:cubicBezTo>
                    <a:pt x="49778" y="134538"/>
                    <a:pt x="46466" y="145920"/>
                    <a:pt x="37380" y="150900"/>
                  </a:cubicBezTo>
                  <a:cubicBezTo>
                    <a:pt x="34514" y="152465"/>
                    <a:pt x="31424" y="153218"/>
                    <a:pt x="28375" y="1532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81" name="Google Shape;281;p13"/>
            <p:cNvSpPr/>
            <p:nvPr/>
          </p:nvSpPr>
          <p:spPr>
            <a:xfrm>
              <a:off x="8106575" y="4806354"/>
              <a:ext cx="733545" cy="37481"/>
            </a:xfrm>
            <a:custGeom>
              <a:avLst/>
              <a:gdLst/>
              <a:ahLst/>
              <a:cxnLst/>
              <a:rect l="l" t="t" r="r" b="b"/>
              <a:pathLst>
                <a:path w="733545" h="37481" extrusionOk="0">
                  <a:moveTo>
                    <a:pt x="714806" y="37481"/>
                  </a:moveTo>
                  <a:lnTo>
                    <a:pt x="18741" y="37481"/>
                  </a:lnTo>
                  <a:cubicBezTo>
                    <a:pt x="8374" y="37481"/>
                    <a:pt x="0" y="29086"/>
                    <a:pt x="0" y="18741"/>
                  </a:cubicBezTo>
                  <a:cubicBezTo>
                    <a:pt x="0" y="8395"/>
                    <a:pt x="8394" y="0"/>
                    <a:pt x="18741" y="0"/>
                  </a:cubicBezTo>
                  <a:lnTo>
                    <a:pt x="714806" y="0"/>
                  </a:lnTo>
                  <a:cubicBezTo>
                    <a:pt x="725171" y="0"/>
                    <a:pt x="733546" y="8395"/>
                    <a:pt x="733546" y="18741"/>
                  </a:cubicBezTo>
                  <a:cubicBezTo>
                    <a:pt x="733546" y="29086"/>
                    <a:pt x="725151" y="37481"/>
                    <a:pt x="714806" y="3748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grpSp>
        <p:nvGrpSpPr>
          <p:cNvPr id="282" name="Google Shape;282;p13"/>
          <p:cNvGrpSpPr/>
          <p:nvPr/>
        </p:nvGrpSpPr>
        <p:grpSpPr>
          <a:xfrm>
            <a:off x="9640926" y="4209163"/>
            <a:ext cx="1016382" cy="990324"/>
            <a:chOff x="9524884" y="928027"/>
            <a:chExt cx="1016382" cy="990324"/>
          </a:xfrm>
        </p:grpSpPr>
        <p:sp>
          <p:nvSpPr>
            <p:cNvPr id="283" name="Google Shape;283;p13"/>
            <p:cNvSpPr/>
            <p:nvPr/>
          </p:nvSpPr>
          <p:spPr>
            <a:xfrm>
              <a:off x="9524884" y="1167874"/>
              <a:ext cx="422610" cy="750477"/>
            </a:xfrm>
            <a:custGeom>
              <a:avLst/>
              <a:gdLst/>
              <a:ahLst/>
              <a:cxnLst/>
              <a:rect l="l" t="t" r="r" b="b"/>
              <a:pathLst>
                <a:path w="422610" h="750477" extrusionOk="0">
                  <a:moveTo>
                    <a:pt x="330562" y="750477"/>
                  </a:moveTo>
                  <a:lnTo>
                    <a:pt x="101894" y="750477"/>
                  </a:lnTo>
                  <a:cubicBezTo>
                    <a:pt x="91528" y="750477"/>
                    <a:pt x="83154" y="742083"/>
                    <a:pt x="83154" y="731737"/>
                  </a:cubicBezTo>
                  <a:lnTo>
                    <a:pt x="83154" y="395036"/>
                  </a:lnTo>
                  <a:lnTo>
                    <a:pt x="44229" y="395036"/>
                  </a:lnTo>
                  <a:cubicBezTo>
                    <a:pt x="19838" y="395036"/>
                    <a:pt x="0" y="375198"/>
                    <a:pt x="0" y="350807"/>
                  </a:cubicBezTo>
                  <a:lnTo>
                    <a:pt x="0" y="125798"/>
                  </a:lnTo>
                  <a:cubicBezTo>
                    <a:pt x="0" y="56425"/>
                    <a:pt x="56425" y="0"/>
                    <a:pt x="125798" y="0"/>
                  </a:cubicBezTo>
                  <a:lnTo>
                    <a:pt x="306659" y="0"/>
                  </a:lnTo>
                  <a:cubicBezTo>
                    <a:pt x="355502" y="0"/>
                    <a:pt x="400320" y="28639"/>
                    <a:pt x="420871" y="72970"/>
                  </a:cubicBezTo>
                  <a:cubicBezTo>
                    <a:pt x="425220" y="82361"/>
                    <a:pt x="421135" y="93520"/>
                    <a:pt x="411724" y="97870"/>
                  </a:cubicBezTo>
                  <a:cubicBezTo>
                    <a:pt x="402312" y="102220"/>
                    <a:pt x="391174" y="98134"/>
                    <a:pt x="386825" y="88743"/>
                  </a:cubicBezTo>
                  <a:cubicBezTo>
                    <a:pt x="372413" y="57624"/>
                    <a:pt x="340948" y="37502"/>
                    <a:pt x="306659" y="37502"/>
                  </a:cubicBezTo>
                  <a:lnTo>
                    <a:pt x="125798" y="37502"/>
                  </a:lnTo>
                  <a:cubicBezTo>
                    <a:pt x="77117" y="37502"/>
                    <a:pt x="37501" y="77117"/>
                    <a:pt x="37501" y="125798"/>
                  </a:cubicBezTo>
                  <a:lnTo>
                    <a:pt x="37501" y="350807"/>
                  </a:lnTo>
                  <a:cubicBezTo>
                    <a:pt x="37501" y="354527"/>
                    <a:pt x="40530" y="357535"/>
                    <a:pt x="44229" y="357535"/>
                  </a:cubicBezTo>
                  <a:lnTo>
                    <a:pt x="101894" y="357535"/>
                  </a:lnTo>
                  <a:cubicBezTo>
                    <a:pt x="112261" y="357535"/>
                    <a:pt x="120635" y="365929"/>
                    <a:pt x="120635" y="376275"/>
                  </a:cubicBezTo>
                  <a:lnTo>
                    <a:pt x="120635" y="712976"/>
                  </a:lnTo>
                  <a:lnTo>
                    <a:pt x="311801" y="712976"/>
                  </a:lnTo>
                  <a:lnTo>
                    <a:pt x="311801" y="516952"/>
                  </a:lnTo>
                  <a:cubicBezTo>
                    <a:pt x="311801" y="506585"/>
                    <a:pt x="320195" y="498211"/>
                    <a:pt x="330542" y="498211"/>
                  </a:cubicBezTo>
                  <a:cubicBezTo>
                    <a:pt x="340888" y="498211"/>
                    <a:pt x="349282" y="506606"/>
                    <a:pt x="349282" y="516952"/>
                  </a:cubicBezTo>
                  <a:lnTo>
                    <a:pt x="349282" y="731737"/>
                  </a:lnTo>
                  <a:cubicBezTo>
                    <a:pt x="349282" y="742103"/>
                    <a:pt x="340888" y="750477"/>
                    <a:pt x="330542" y="75047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84" name="Google Shape;284;p13"/>
            <p:cNvSpPr/>
            <p:nvPr/>
          </p:nvSpPr>
          <p:spPr>
            <a:xfrm>
              <a:off x="9722372" y="1581590"/>
              <a:ext cx="37481" cy="336761"/>
            </a:xfrm>
            <a:custGeom>
              <a:avLst/>
              <a:gdLst/>
              <a:ahLst/>
              <a:cxnLst/>
              <a:rect l="l" t="t" r="r" b="b"/>
              <a:pathLst>
                <a:path w="37481" h="336761" extrusionOk="0">
                  <a:moveTo>
                    <a:pt x="18740" y="336762"/>
                  </a:moveTo>
                  <a:cubicBezTo>
                    <a:pt x="8374" y="336762"/>
                    <a:pt x="0" y="328367"/>
                    <a:pt x="0" y="318021"/>
                  </a:cubicBezTo>
                  <a:lnTo>
                    <a:pt x="0" y="18741"/>
                  </a:lnTo>
                  <a:cubicBezTo>
                    <a:pt x="0" y="8374"/>
                    <a:pt x="8394" y="0"/>
                    <a:pt x="18740" y="0"/>
                  </a:cubicBezTo>
                  <a:cubicBezTo>
                    <a:pt x="29086" y="0"/>
                    <a:pt x="37481" y="8395"/>
                    <a:pt x="37481" y="18741"/>
                  </a:cubicBezTo>
                  <a:lnTo>
                    <a:pt x="37481" y="318021"/>
                  </a:lnTo>
                  <a:cubicBezTo>
                    <a:pt x="37481" y="328387"/>
                    <a:pt x="29086" y="336762"/>
                    <a:pt x="18740" y="33676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85" name="Google Shape;285;p13"/>
            <p:cNvSpPr/>
            <p:nvPr/>
          </p:nvSpPr>
          <p:spPr>
            <a:xfrm>
              <a:off x="9608058" y="1336580"/>
              <a:ext cx="37481" cy="226309"/>
            </a:xfrm>
            <a:custGeom>
              <a:avLst/>
              <a:gdLst/>
              <a:ahLst/>
              <a:cxnLst/>
              <a:rect l="l" t="t" r="r" b="b"/>
              <a:pathLst>
                <a:path w="37481" h="226309" extrusionOk="0">
                  <a:moveTo>
                    <a:pt x="18741" y="226310"/>
                  </a:moveTo>
                  <a:cubicBezTo>
                    <a:pt x="8375" y="226310"/>
                    <a:pt x="0" y="217915"/>
                    <a:pt x="0" y="207569"/>
                  </a:cubicBezTo>
                  <a:lnTo>
                    <a:pt x="0" y="18741"/>
                  </a:lnTo>
                  <a:cubicBezTo>
                    <a:pt x="0" y="8374"/>
                    <a:pt x="8394" y="0"/>
                    <a:pt x="18741" y="0"/>
                  </a:cubicBezTo>
                  <a:cubicBezTo>
                    <a:pt x="29087" y="0"/>
                    <a:pt x="37481" y="8395"/>
                    <a:pt x="37481" y="18741"/>
                  </a:cubicBezTo>
                  <a:lnTo>
                    <a:pt x="37481" y="207569"/>
                  </a:lnTo>
                  <a:cubicBezTo>
                    <a:pt x="37481" y="217936"/>
                    <a:pt x="29087" y="226310"/>
                    <a:pt x="18741" y="22631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86" name="Google Shape;286;p13"/>
            <p:cNvSpPr/>
            <p:nvPr/>
          </p:nvSpPr>
          <p:spPr>
            <a:xfrm>
              <a:off x="9631840" y="928027"/>
              <a:ext cx="218545" cy="218545"/>
            </a:xfrm>
            <a:custGeom>
              <a:avLst/>
              <a:gdLst/>
              <a:ahLst/>
              <a:cxnLst/>
              <a:rect l="l" t="t" r="r" b="b"/>
              <a:pathLst>
                <a:path w="218545" h="218545" extrusionOk="0">
                  <a:moveTo>
                    <a:pt x="109272" y="218545"/>
                  </a:moveTo>
                  <a:cubicBezTo>
                    <a:pt x="49026" y="218545"/>
                    <a:pt x="0" y="169519"/>
                    <a:pt x="0" y="109273"/>
                  </a:cubicBezTo>
                  <a:cubicBezTo>
                    <a:pt x="0" y="49026"/>
                    <a:pt x="49026" y="0"/>
                    <a:pt x="109272" y="0"/>
                  </a:cubicBezTo>
                  <a:cubicBezTo>
                    <a:pt x="169519" y="0"/>
                    <a:pt x="218545" y="49026"/>
                    <a:pt x="218545" y="109273"/>
                  </a:cubicBezTo>
                  <a:cubicBezTo>
                    <a:pt x="218545" y="169519"/>
                    <a:pt x="169519" y="218545"/>
                    <a:pt x="109272" y="218545"/>
                  </a:cubicBezTo>
                  <a:close/>
                  <a:moveTo>
                    <a:pt x="109272" y="37502"/>
                  </a:moveTo>
                  <a:cubicBezTo>
                    <a:pt x="69698" y="37502"/>
                    <a:pt x="37501" y="69698"/>
                    <a:pt x="37501" y="109273"/>
                  </a:cubicBezTo>
                  <a:cubicBezTo>
                    <a:pt x="37501" y="148847"/>
                    <a:pt x="69698" y="181044"/>
                    <a:pt x="109272" y="181044"/>
                  </a:cubicBezTo>
                  <a:cubicBezTo>
                    <a:pt x="148847" y="181044"/>
                    <a:pt x="181044" y="148847"/>
                    <a:pt x="181044" y="109273"/>
                  </a:cubicBezTo>
                  <a:cubicBezTo>
                    <a:pt x="181044" y="69698"/>
                    <a:pt x="148847" y="37502"/>
                    <a:pt x="109272" y="375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87" name="Google Shape;287;p13"/>
            <p:cNvSpPr/>
            <p:nvPr/>
          </p:nvSpPr>
          <p:spPr>
            <a:xfrm>
              <a:off x="10140174" y="1167874"/>
              <a:ext cx="401072" cy="750477"/>
            </a:xfrm>
            <a:custGeom>
              <a:avLst/>
              <a:gdLst/>
              <a:ahLst/>
              <a:cxnLst/>
              <a:rect l="l" t="t" r="r" b="b"/>
              <a:pathLst>
                <a:path w="401072" h="750477" extrusionOk="0">
                  <a:moveTo>
                    <a:pt x="299219" y="750477"/>
                  </a:moveTo>
                  <a:lnTo>
                    <a:pt x="70551" y="750477"/>
                  </a:lnTo>
                  <a:cubicBezTo>
                    <a:pt x="60185" y="750477"/>
                    <a:pt x="51810" y="742083"/>
                    <a:pt x="51810" y="731737"/>
                  </a:cubicBezTo>
                  <a:lnTo>
                    <a:pt x="51810" y="542685"/>
                  </a:lnTo>
                  <a:cubicBezTo>
                    <a:pt x="51810" y="532318"/>
                    <a:pt x="60206" y="523944"/>
                    <a:pt x="70551" y="523944"/>
                  </a:cubicBezTo>
                  <a:cubicBezTo>
                    <a:pt x="80897" y="523944"/>
                    <a:pt x="89292" y="532339"/>
                    <a:pt x="89292" y="542685"/>
                  </a:cubicBezTo>
                  <a:lnTo>
                    <a:pt x="89292" y="712996"/>
                  </a:lnTo>
                  <a:lnTo>
                    <a:pt x="280458" y="712996"/>
                  </a:lnTo>
                  <a:lnTo>
                    <a:pt x="280458" y="376296"/>
                  </a:lnTo>
                  <a:cubicBezTo>
                    <a:pt x="280458" y="365929"/>
                    <a:pt x="288853" y="357555"/>
                    <a:pt x="299199" y="357555"/>
                  </a:cubicBezTo>
                  <a:lnTo>
                    <a:pt x="356863" y="357555"/>
                  </a:lnTo>
                  <a:cubicBezTo>
                    <a:pt x="360583" y="357555"/>
                    <a:pt x="363591" y="354527"/>
                    <a:pt x="363591" y="350827"/>
                  </a:cubicBezTo>
                  <a:lnTo>
                    <a:pt x="363591" y="125818"/>
                  </a:lnTo>
                  <a:cubicBezTo>
                    <a:pt x="363591" y="77137"/>
                    <a:pt x="323977" y="37522"/>
                    <a:pt x="275295" y="37522"/>
                  </a:cubicBezTo>
                  <a:lnTo>
                    <a:pt x="94454" y="37522"/>
                  </a:lnTo>
                  <a:cubicBezTo>
                    <a:pt x="70877" y="37522"/>
                    <a:pt x="48701" y="46709"/>
                    <a:pt x="32013" y="63377"/>
                  </a:cubicBezTo>
                  <a:cubicBezTo>
                    <a:pt x="24696" y="70694"/>
                    <a:pt x="12826" y="70694"/>
                    <a:pt x="5488" y="63377"/>
                  </a:cubicBezTo>
                  <a:cubicBezTo>
                    <a:pt x="-1829" y="56059"/>
                    <a:pt x="-1829" y="44189"/>
                    <a:pt x="5488" y="36851"/>
                  </a:cubicBezTo>
                  <a:cubicBezTo>
                    <a:pt x="29249" y="13090"/>
                    <a:pt x="60836" y="0"/>
                    <a:pt x="94434" y="0"/>
                  </a:cubicBezTo>
                  <a:lnTo>
                    <a:pt x="275275" y="0"/>
                  </a:lnTo>
                  <a:cubicBezTo>
                    <a:pt x="344648" y="0"/>
                    <a:pt x="401072" y="56425"/>
                    <a:pt x="401072" y="125798"/>
                  </a:cubicBezTo>
                  <a:lnTo>
                    <a:pt x="401072" y="350807"/>
                  </a:lnTo>
                  <a:cubicBezTo>
                    <a:pt x="401072" y="375198"/>
                    <a:pt x="381235" y="395036"/>
                    <a:pt x="356844" y="395036"/>
                  </a:cubicBezTo>
                  <a:lnTo>
                    <a:pt x="317919" y="395036"/>
                  </a:lnTo>
                  <a:lnTo>
                    <a:pt x="317919" y="731737"/>
                  </a:lnTo>
                  <a:cubicBezTo>
                    <a:pt x="317919" y="742103"/>
                    <a:pt x="309524" y="750477"/>
                    <a:pt x="299178" y="75047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88" name="Google Shape;288;p13"/>
            <p:cNvSpPr/>
            <p:nvPr/>
          </p:nvSpPr>
          <p:spPr>
            <a:xfrm>
              <a:off x="10306318" y="1581590"/>
              <a:ext cx="37482" cy="336761"/>
            </a:xfrm>
            <a:custGeom>
              <a:avLst/>
              <a:gdLst/>
              <a:ahLst/>
              <a:cxnLst/>
              <a:rect l="l" t="t" r="r" b="b"/>
              <a:pathLst>
                <a:path w="37482" h="336761" extrusionOk="0">
                  <a:moveTo>
                    <a:pt x="18741" y="336762"/>
                  </a:moveTo>
                  <a:cubicBezTo>
                    <a:pt x="8375" y="336762"/>
                    <a:pt x="0" y="328367"/>
                    <a:pt x="0" y="318021"/>
                  </a:cubicBezTo>
                  <a:lnTo>
                    <a:pt x="0" y="18741"/>
                  </a:lnTo>
                  <a:cubicBezTo>
                    <a:pt x="0" y="8374"/>
                    <a:pt x="8395" y="0"/>
                    <a:pt x="18741" y="0"/>
                  </a:cubicBezTo>
                  <a:cubicBezTo>
                    <a:pt x="29087" y="0"/>
                    <a:pt x="37482" y="8395"/>
                    <a:pt x="37482" y="18741"/>
                  </a:cubicBezTo>
                  <a:lnTo>
                    <a:pt x="37482" y="318021"/>
                  </a:lnTo>
                  <a:cubicBezTo>
                    <a:pt x="37482" y="328387"/>
                    <a:pt x="29087" y="336762"/>
                    <a:pt x="18741" y="33676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89" name="Google Shape;289;p13"/>
            <p:cNvSpPr/>
            <p:nvPr/>
          </p:nvSpPr>
          <p:spPr>
            <a:xfrm>
              <a:off x="10420652" y="1336580"/>
              <a:ext cx="37482" cy="226309"/>
            </a:xfrm>
            <a:custGeom>
              <a:avLst/>
              <a:gdLst/>
              <a:ahLst/>
              <a:cxnLst/>
              <a:rect l="l" t="t" r="r" b="b"/>
              <a:pathLst>
                <a:path w="37482" h="226309" extrusionOk="0">
                  <a:moveTo>
                    <a:pt x="18741" y="226310"/>
                  </a:moveTo>
                  <a:cubicBezTo>
                    <a:pt x="8375" y="226310"/>
                    <a:pt x="0" y="217915"/>
                    <a:pt x="0" y="207569"/>
                  </a:cubicBezTo>
                  <a:lnTo>
                    <a:pt x="0" y="18741"/>
                  </a:lnTo>
                  <a:cubicBezTo>
                    <a:pt x="0" y="8374"/>
                    <a:pt x="8395" y="0"/>
                    <a:pt x="18741" y="0"/>
                  </a:cubicBezTo>
                  <a:cubicBezTo>
                    <a:pt x="29087" y="0"/>
                    <a:pt x="37482" y="8395"/>
                    <a:pt x="37482" y="18741"/>
                  </a:cubicBezTo>
                  <a:lnTo>
                    <a:pt x="37482" y="207569"/>
                  </a:lnTo>
                  <a:cubicBezTo>
                    <a:pt x="37482" y="217936"/>
                    <a:pt x="29087" y="226310"/>
                    <a:pt x="18741" y="22631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90" name="Google Shape;290;p13"/>
            <p:cNvSpPr/>
            <p:nvPr/>
          </p:nvSpPr>
          <p:spPr>
            <a:xfrm>
              <a:off x="10215786" y="928027"/>
              <a:ext cx="218544" cy="218545"/>
            </a:xfrm>
            <a:custGeom>
              <a:avLst/>
              <a:gdLst/>
              <a:ahLst/>
              <a:cxnLst/>
              <a:rect l="l" t="t" r="r" b="b"/>
              <a:pathLst>
                <a:path w="218544" h="218545" extrusionOk="0">
                  <a:moveTo>
                    <a:pt x="109272" y="218545"/>
                  </a:moveTo>
                  <a:cubicBezTo>
                    <a:pt x="49026" y="218545"/>
                    <a:pt x="0" y="169519"/>
                    <a:pt x="0" y="109273"/>
                  </a:cubicBezTo>
                  <a:cubicBezTo>
                    <a:pt x="0" y="49026"/>
                    <a:pt x="49026" y="0"/>
                    <a:pt x="109272" y="0"/>
                  </a:cubicBezTo>
                  <a:cubicBezTo>
                    <a:pt x="169519" y="0"/>
                    <a:pt x="218544" y="49026"/>
                    <a:pt x="218544" y="109273"/>
                  </a:cubicBezTo>
                  <a:cubicBezTo>
                    <a:pt x="218544" y="169519"/>
                    <a:pt x="169519" y="218545"/>
                    <a:pt x="109272" y="218545"/>
                  </a:cubicBezTo>
                  <a:close/>
                  <a:moveTo>
                    <a:pt x="109272" y="37502"/>
                  </a:moveTo>
                  <a:cubicBezTo>
                    <a:pt x="69697" y="37502"/>
                    <a:pt x="37501" y="69698"/>
                    <a:pt x="37501" y="109273"/>
                  </a:cubicBezTo>
                  <a:cubicBezTo>
                    <a:pt x="37501" y="148847"/>
                    <a:pt x="69697" y="181044"/>
                    <a:pt x="109272" y="181044"/>
                  </a:cubicBezTo>
                  <a:cubicBezTo>
                    <a:pt x="148847" y="181044"/>
                    <a:pt x="181044" y="148847"/>
                    <a:pt x="181044" y="109273"/>
                  </a:cubicBezTo>
                  <a:cubicBezTo>
                    <a:pt x="181044" y="69698"/>
                    <a:pt x="148847" y="37502"/>
                    <a:pt x="109272" y="375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91" name="Google Shape;291;p13"/>
            <p:cNvSpPr/>
            <p:nvPr/>
          </p:nvSpPr>
          <p:spPr>
            <a:xfrm>
              <a:off x="9812884" y="1230043"/>
              <a:ext cx="456664" cy="250547"/>
            </a:xfrm>
            <a:custGeom>
              <a:avLst/>
              <a:gdLst/>
              <a:ahLst/>
              <a:cxnLst/>
              <a:rect l="l" t="t" r="r" b="b"/>
              <a:pathLst>
                <a:path w="456664" h="250547" extrusionOk="0">
                  <a:moveTo>
                    <a:pt x="295866" y="250547"/>
                  </a:moveTo>
                  <a:cubicBezTo>
                    <a:pt x="292999" y="250547"/>
                    <a:pt x="290133" y="249897"/>
                    <a:pt x="287471" y="248576"/>
                  </a:cubicBezTo>
                  <a:cubicBezTo>
                    <a:pt x="281109" y="245405"/>
                    <a:pt x="277105" y="238900"/>
                    <a:pt x="277105" y="231807"/>
                  </a:cubicBezTo>
                  <a:lnTo>
                    <a:pt x="277105" y="198370"/>
                  </a:lnTo>
                  <a:lnTo>
                    <a:pt x="18741" y="198370"/>
                  </a:lnTo>
                  <a:cubicBezTo>
                    <a:pt x="8375" y="198370"/>
                    <a:pt x="0" y="189976"/>
                    <a:pt x="0" y="179630"/>
                  </a:cubicBezTo>
                  <a:lnTo>
                    <a:pt x="0" y="70926"/>
                  </a:lnTo>
                  <a:cubicBezTo>
                    <a:pt x="0" y="60560"/>
                    <a:pt x="8394" y="52186"/>
                    <a:pt x="18741" y="52186"/>
                  </a:cubicBezTo>
                  <a:lnTo>
                    <a:pt x="277105" y="52186"/>
                  </a:lnTo>
                  <a:lnTo>
                    <a:pt x="277105" y="18749"/>
                  </a:lnTo>
                  <a:cubicBezTo>
                    <a:pt x="277105" y="11656"/>
                    <a:pt x="281109" y="5151"/>
                    <a:pt x="287471" y="1980"/>
                  </a:cubicBezTo>
                  <a:cubicBezTo>
                    <a:pt x="293833" y="-1190"/>
                    <a:pt x="301415" y="-520"/>
                    <a:pt x="307106" y="3749"/>
                  </a:cubicBezTo>
                  <a:lnTo>
                    <a:pt x="449164" y="110277"/>
                  </a:lnTo>
                  <a:cubicBezTo>
                    <a:pt x="453880" y="113814"/>
                    <a:pt x="456665" y="119383"/>
                    <a:pt x="456665" y="125278"/>
                  </a:cubicBezTo>
                  <a:cubicBezTo>
                    <a:pt x="456665" y="131173"/>
                    <a:pt x="453880" y="136722"/>
                    <a:pt x="449164" y="140279"/>
                  </a:cubicBezTo>
                  <a:lnTo>
                    <a:pt x="307106" y="246807"/>
                  </a:lnTo>
                  <a:cubicBezTo>
                    <a:pt x="303793" y="249287"/>
                    <a:pt x="299829" y="250547"/>
                    <a:pt x="295866" y="250547"/>
                  </a:cubicBezTo>
                  <a:close/>
                  <a:moveTo>
                    <a:pt x="37502" y="160869"/>
                  </a:moveTo>
                  <a:lnTo>
                    <a:pt x="295866" y="160869"/>
                  </a:lnTo>
                  <a:cubicBezTo>
                    <a:pt x="306232" y="160869"/>
                    <a:pt x="314606" y="169264"/>
                    <a:pt x="314606" y="179610"/>
                  </a:cubicBezTo>
                  <a:lnTo>
                    <a:pt x="314606" y="194285"/>
                  </a:lnTo>
                  <a:lnTo>
                    <a:pt x="406662" y="125237"/>
                  </a:lnTo>
                  <a:lnTo>
                    <a:pt x="314606" y="56210"/>
                  </a:lnTo>
                  <a:lnTo>
                    <a:pt x="314606" y="70886"/>
                  </a:lnTo>
                  <a:cubicBezTo>
                    <a:pt x="314606" y="81252"/>
                    <a:pt x="306211" y="89626"/>
                    <a:pt x="295866" y="89626"/>
                  </a:cubicBezTo>
                  <a:lnTo>
                    <a:pt x="37502" y="89626"/>
                  </a:lnTo>
                  <a:lnTo>
                    <a:pt x="37502" y="16084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92" name="Google Shape;292;p13"/>
            <p:cNvSpPr/>
            <p:nvPr/>
          </p:nvSpPr>
          <p:spPr>
            <a:xfrm>
              <a:off x="9812884" y="1468914"/>
              <a:ext cx="456664" cy="250547"/>
            </a:xfrm>
            <a:custGeom>
              <a:avLst/>
              <a:gdLst/>
              <a:ahLst/>
              <a:cxnLst/>
              <a:rect l="l" t="t" r="r" b="b"/>
              <a:pathLst>
                <a:path w="456664" h="250547" extrusionOk="0">
                  <a:moveTo>
                    <a:pt x="160799" y="250547"/>
                  </a:moveTo>
                  <a:cubicBezTo>
                    <a:pt x="156815" y="250547"/>
                    <a:pt x="152852" y="249287"/>
                    <a:pt x="149559" y="246807"/>
                  </a:cubicBezTo>
                  <a:lnTo>
                    <a:pt x="7500" y="140279"/>
                  </a:lnTo>
                  <a:cubicBezTo>
                    <a:pt x="2785" y="136742"/>
                    <a:pt x="0" y="131173"/>
                    <a:pt x="0" y="125278"/>
                  </a:cubicBezTo>
                  <a:cubicBezTo>
                    <a:pt x="0" y="119383"/>
                    <a:pt x="2785" y="113814"/>
                    <a:pt x="7500" y="110277"/>
                  </a:cubicBezTo>
                  <a:lnTo>
                    <a:pt x="149559" y="3749"/>
                  </a:lnTo>
                  <a:cubicBezTo>
                    <a:pt x="155230" y="-520"/>
                    <a:pt x="162852" y="-1190"/>
                    <a:pt x="169193" y="1980"/>
                  </a:cubicBezTo>
                  <a:cubicBezTo>
                    <a:pt x="175556" y="5151"/>
                    <a:pt x="179560" y="11656"/>
                    <a:pt x="179560" y="18749"/>
                  </a:cubicBezTo>
                  <a:lnTo>
                    <a:pt x="179560" y="52186"/>
                  </a:lnTo>
                  <a:lnTo>
                    <a:pt x="437925" y="52186"/>
                  </a:lnTo>
                  <a:cubicBezTo>
                    <a:pt x="448290" y="52186"/>
                    <a:pt x="456665" y="60580"/>
                    <a:pt x="456665" y="70926"/>
                  </a:cubicBezTo>
                  <a:lnTo>
                    <a:pt x="456665" y="179630"/>
                  </a:lnTo>
                  <a:cubicBezTo>
                    <a:pt x="456665" y="189996"/>
                    <a:pt x="448270" y="198370"/>
                    <a:pt x="437925" y="198370"/>
                  </a:cubicBezTo>
                  <a:lnTo>
                    <a:pt x="179560" y="198370"/>
                  </a:lnTo>
                  <a:lnTo>
                    <a:pt x="179560" y="231807"/>
                  </a:lnTo>
                  <a:cubicBezTo>
                    <a:pt x="179560" y="238921"/>
                    <a:pt x="175556" y="245405"/>
                    <a:pt x="169193" y="248576"/>
                  </a:cubicBezTo>
                  <a:cubicBezTo>
                    <a:pt x="166531" y="249897"/>
                    <a:pt x="163665" y="250547"/>
                    <a:pt x="160820" y="250547"/>
                  </a:cubicBezTo>
                  <a:close/>
                  <a:moveTo>
                    <a:pt x="50002" y="125258"/>
                  </a:moveTo>
                  <a:lnTo>
                    <a:pt x="142059" y="194305"/>
                  </a:lnTo>
                  <a:lnTo>
                    <a:pt x="142059" y="179609"/>
                  </a:lnTo>
                  <a:cubicBezTo>
                    <a:pt x="142059" y="169243"/>
                    <a:pt x="150453" y="160869"/>
                    <a:pt x="160799" y="160869"/>
                  </a:cubicBezTo>
                  <a:lnTo>
                    <a:pt x="419164" y="160869"/>
                  </a:lnTo>
                  <a:lnTo>
                    <a:pt x="419164" y="89647"/>
                  </a:lnTo>
                  <a:lnTo>
                    <a:pt x="160799" y="89647"/>
                  </a:lnTo>
                  <a:cubicBezTo>
                    <a:pt x="150432" y="89647"/>
                    <a:pt x="142059" y="81252"/>
                    <a:pt x="142059" y="70906"/>
                  </a:cubicBezTo>
                  <a:lnTo>
                    <a:pt x="142059" y="56231"/>
                  </a:lnTo>
                  <a:lnTo>
                    <a:pt x="50002" y="12527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93" name="Google Shape;293;p13"/>
            <p:cNvSpPr/>
            <p:nvPr/>
          </p:nvSpPr>
          <p:spPr>
            <a:xfrm>
              <a:off x="9524884" y="1880870"/>
              <a:ext cx="1016382" cy="37481"/>
            </a:xfrm>
            <a:custGeom>
              <a:avLst/>
              <a:gdLst/>
              <a:ahLst/>
              <a:cxnLst/>
              <a:rect l="l" t="t" r="r" b="b"/>
              <a:pathLst>
                <a:path w="1016382" h="37481" extrusionOk="0">
                  <a:moveTo>
                    <a:pt x="997641" y="37481"/>
                  </a:moveTo>
                  <a:lnTo>
                    <a:pt x="18740" y="37481"/>
                  </a:lnTo>
                  <a:cubicBezTo>
                    <a:pt x="8394" y="37481"/>
                    <a:pt x="0" y="29087"/>
                    <a:pt x="0" y="18741"/>
                  </a:cubicBezTo>
                  <a:cubicBezTo>
                    <a:pt x="0" y="8395"/>
                    <a:pt x="8394" y="0"/>
                    <a:pt x="18740" y="0"/>
                  </a:cubicBezTo>
                  <a:lnTo>
                    <a:pt x="997641" y="0"/>
                  </a:lnTo>
                  <a:cubicBezTo>
                    <a:pt x="1008008" y="0"/>
                    <a:pt x="1016383" y="8395"/>
                    <a:pt x="1016383" y="18741"/>
                  </a:cubicBezTo>
                  <a:cubicBezTo>
                    <a:pt x="1016383" y="29087"/>
                    <a:pt x="1007988" y="37481"/>
                    <a:pt x="997641" y="3748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grpSp>
        <p:nvGrpSpPr>
          <p:cNvPr id="294" name="Google Shape;294;p13"/>
          <p:cNvGrpSpPr/>
          <p:nvPr/>
        </p:nvGrpSpPr>
        <p:grpSpPr>
          <a:xfrm>
            <a:off x="9617354" y="1435215"/>
            <a:ext cx="850064" cy="988406"/>
            <a:chOff x="1917183" y="-644"/>
            <a:chExt cx="850064" cy="988406"/>
          </a:xfrm>
        </p:grpSpPr>
        <p:sp>
          <p:nvSpPr>
            <p:cNvPr id="295" name="Google Shape;295;p13"/>
            <p:cNvSpPr/>
            <p:nvPr/>
          </p:nvSpPr>
          <p:spPr>
            <a:xfrm>
              <a:off x="1917183" y="-644"/>
              <a:ext cx="850064" cy="623430"/>
            </a:xfrm>
            <a:custGeom>
              <a:avLst/>
              <a:gdLst/>
              <a:ahLst/>
              <a:cxnLst/>
              <a:rect l="l" t="t" r="r" b="b"/>
              <a:pathLst>
                <a:path w="850064" h="623430" extrusionOk="0">
                  <a:moveTo>
                    <a:pt x="327624" y="623430"/>
                  </a:moveTo>
                  <a:lnTo>
                    <a:pt x="64092" y="623430"/>
                  </a:lnTo>
                  <a:cubicBezTo>
                    <a:pt x="28749" y="623430"/>
                    <a:pt x="0" y="594682"/>
                    <a:pt x="0" y="559338"/>
                  </a:cubicBezTo>
                  <a:lnTo>
                    <a:pt x="0" y="64092"/>
                  </a:lnTo>
                  <a:cubicBezTo>
                    <a:pt x="0" y="28749"/>
                    <a:pt x="28749" y="0"/>
                    <a:pt x="64092" y="0"/>
                  </a:cubicBezTo>
                  <a:lnTo>
                    <a:pt x="785973" y="0"/>
                  </a:lnTo>
                  <a:cubicBezTo>
                    <a:pt x="821316" y="0"/>
                    <a:pt x="850065" y="28749"/>
                    <a:pt x="850065" y="64092"/>
                  </a:cubicBezTo>
                  <a:lnTo>
                    <a:pt x="850065" y="559338"/>
                  </a:lnTo>
                  <a:cubicBezTo>
                    <a:pt x="850065" y="588504"/>
                    <a:pt x="830375" y="614012"/>
                    <a:pt x="802176" y="621365"/>
                  </a:cubicBezTo>
                  <a:cubicBezTo>
                    <a:pt x="792833" y="623771"/>
                    <a:pt x="783282" y="618200"/>
                    <a:pt x="780856" y="608857"/>
                  </a:cubicBezTo>
                  <a:cubicBezTo>
                    <a:pt x="778430" y="599514"/>
                    <a:pt x="784021" y="589963"/>
                    <a:pt x="793364" y="587537"/>
                  </a:cubicBezTo>
                  <a:cubicBezTo>
                    <a:pt x="806174" y="584202"/>
                    <a:pt x="815119" y="572604"/>
                    <a:pt x="815119" y="559357"/>
                  </a:cubicBezTo>
                  <a:lnTo>
                    <a:pt x="815119" y="64092"/>
                  </a:lnTo>
                  <a:cubicBezTo>
                    <a:pt x="815119" y="48022"/>
                    <a:pt x="802043" y="34965"/>
                    <a:pt x="785992" y="34965"/>
                  </a:cubicBezTo>
                  <a:lnTo>
                    <a:pt x="64092" y="34965"/>
                  </a:lnTo>
                  <a:cubicBezTo>
                    <a:pt x="48022" y="34965"/>
                    <a:pt x="34965" y="48041"/>
                    <a:pt x="34965" y="64092"/>
                  </a:cubicBezTo>
                  <a:lnTo>
                    <a:pt x="34965" y="559338"/>
                  </a:lnTo>
                  <a:cubicBezTo>
                    <a:pt x="34965" y="575408"/>
                    <a:pt x="48041" y="588466"/>
                    <a:pt x="64092" y="588466"/>
                  </a:cubicBezTo>
                  <a:lnTo>
                    <a:pt x="327624" y="588466"/>
                  </a:lnTo>
                  <a:cubicBezTo>
                    <a:pt x="337289" y="588466"/>
                    <a:pt x="345097" y="596292"/>
                    <a:pt x="345097" y="605938"/>
                  </a:cubicBezTo>
                  <a:cubicBezTo>
                    <a:pt x="345097" y="615585"/>
                    <a:pt x="337270" y="623411"/>
                    <a:pt x="327624" y="62341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96" name="Google Shape;296;p13"/>
            <p:cNvSpPr/>
            <p:nvPr/>
          </p:nvSpPr>
          <p:spPr>
            <a:xfrm>
              <a:off x="2295908" y="363949"/>
              <a:ext cx="372249" cy="372277"/>
            </a:xfrm>
            <a:custGeom>
              <a:avLst/>
              <a:gdLst/>
              <a:ahLst/>
              <a:cxnLst/>
              <a:rect l="l" t="t" r="r" b="b"/>
              <a:pathLst>
                <a:path w="372249" h="372277" extrusionOk="0">
                  <a:moveTo>
                    <a:pt x="186146" y="372278"/>
                  </a:moveTo>
                  <a:cubicBezTo>
                    <a:pt x="178073" y="372278"/>
                    <a:pt x="170000" y="370193"/>
                    <a:pt x="162798" y="366043"/>
                  </a:cubicBezTo>
                  <a:lnTo>
                    <a:pt x="143980" y="355184"/>
                  </a:lnTo>
                  <a:cubicBezTo>
                    <a:pt x="142199" y="354161"/>
                    <a:pt x="140171" y="353611"/>
                    <a:pt x="138124" y="353611"/>
                  </a:cubicBezTo>
                  <a:lnTo>
                    <a:pt x="116406" y="353611"/>
                  </a:lnTo>
                  <a:cubicBezTo>
                    <a:pt x="99786" y="353611"/>
                    <a:pt x="84303" y="344666"/>
                    <a:pt x="75984" y="330263"/>
                  </a:cubicBezTo>
                  <a:lnTo>
                    <a:pt x="65125" y="311445"/>
                  </a:lnTo>
                  <a:cubicBezTo>
                    <a:pt x="64102" y="309664"/>
                    <a:pt x="62605" y="308186"/>
                    <a:pt x="60823" y="307143"/>
                  </a:cubicBezTo>
                  <a:lnTo>
                    <a:pt x="42024" y="296284"/>
                  </a:lnTo>
                  <a:cubicBezTo>
                    <a:pt x="27621" y="287984"/>
                    <a:pt x="18676" y="272501"/>
                    <a:pt x="18676" y="255862"/>
                  </a:cubicBezTo>
                  <a:lnTo>
                    <a:pt x="18676" y="234144"/>
                  </a:lnTo>
                  <a:cubicBezTo>
                    <a:pt x="18676" y="232097"/>
                    <a:pt x="18146" y="230070"/>
                    <a:pt x="17103" y="228288"/>
                  </a:cubicBezTo>
                  <a:lnTo>
                    <a:pt x="6225" y="209470"/>
                  </a:lnTo>
                  <a:cubicBezTo>
                    <a:pt x="-2075" y="195067"/>
                    <a:pt x="-2075" y="177196"/>
                    <a:pt x="6225" y="162794"/>
                  </a:cubicBezTo>
                  <a:lnTo>
                    <a:pt x="17084" y="143975"/>
                  </a:lnTo>
                  <a:cubicBezTo>
                    <a:pt x="18127" y="142194"/>
                    <a:pt x="18657" y="140166"/>
                    <a:pt x="18657" y="138119"/>
                  </a:cubicBezTo>
                  <a:lnTo>
                    <a:pt x="18657" y="116402"/>
                  </a:lnTo>
                  <a:cubicBezTo>
                    <a:pt x="18657" y="99763"/>
                    <a:pt x="27602" y="84280"/>
                    <a:pt x="42005" y="75979"/>
                  </a:cubicBezTo>
                  <a:lnTo>
                    <a:pt x="60804" y="65120"/>
                  </a:lnTo>
                  <a:cubicBezTo>
                    <a:pt x="62586" y="64097"/>
                    <a:pt x="64064" y="62619"/>
                    <a:pt x="65087" y="60837"/>
                  </a:cubicBezTo>
                  <a:lnTo>
                    <a:pt x="75965" y="42019"/>
                  </a:lnTo>
                  <a:cubicBezTo>
                    <a:pt x="84284" y="27616"/>
                    <a:pt x="99767" y="18671"/>
                    <a:pt x="116387" y="18671"/>
                  </a:cubicBezTo>
                  <a:lnTo>
                    <a:pt x="138105" y="18671"/>
                  </a:lnTo>
                  <a:cubicBezTo>
                    <a:pt x="140171" y="18671"/>
                    <a:pt x="142180" y="18141"/>
                    <a:pt x="143980" y="17099"/>
                  </a:cubicBezTo>
                  <a:lnTo>
                    <a:pt x="162779" y="6240"/>
                  </a:lnTo>
                  <a:cubicBezTo>
                    <a:pt x="177182" y="-2080"/>
                    <a:pt x="195072" y="-2080"/>
                    <a:pt x="209456" y="6240"/>
                  </a:cubicBezTo>
                  <a:lnTo>
                    <a:pt x="228274" y="17099"/>
                  </a:lnTo>
                  <a:cubicBezTo>
                    <a:pt x="230055" y="18122"/>
                    <a:pt x="232064" y="18671"/>
                    <a:pt x="234130" y="18671"/>
                  </a:cubicBezTo>
                  <a:lnTo>
                    <a:pt x="255848" y="18671"/>
                  </a:lnTo>
                  <a:cubicBezTo>
                    <a:pt x="272468" y="18671"/>
                    <a:pt x="287951" y="27616"/>
                    <a:pt x="296270" y="42000"/>
                  </a:cubicBezTo>
                  <a:lnTo>
                    <a:pt x="307129" y="60818"/>
                  </a:lnTo>
                  <a:cubicBezTo>
                    <a:pt x="308152" y="62600"/>
                    <a:pt x="309649" y="64078"/>
                    <a:pt x="311431" y="65120"/>
                  </a:cubicBezTo>
                  <a:lnTo>
                    <a:pt x="330230" y="75979"/>
                  </a:lnTo>
                  <a:cubicBezTo>
                    <a:pt x="344633" y="84280"/>
                    <a:pt x="353578" y="99763"/>
                    <a:pt x="353578" y="116402"/>
                  </a:cubicBezTo>
                  <a:lnTo>
                    <a:pt x="353578" y="138119"/>
                  </a:lnTo>
                  <a:cubicBezTo>
                    <a:pt x="353578" y="140166"/>
                    <a:pt x="354108" y="142194"/>
                    <a:pt x="355151" y="143975"/>
                  </a:cubicBezTo>
                  <a:lnTo>
                    <a:pt x="366010" y="162775"/>
                  </a:lnTo>
                  <a:cubicBezTo>
                    <a:pt x="374329" y="177177"/>
                    <a:pt x="374329" y="195067"/>
                    <a:pt x="366010" y="209470"/>
                  </a:cubicBezTo>
                  <a:lnTo>
                    <a:pt x="355151" y="228288"/>
                  </a:lnTo>
                  <a:cubicBezTo>
                    <a:pt x="354127" y="230070"/>
                    <a:pt x="353578" y="232097"/>
                    <a:pt x="353578" y="234144"/>
                  </a:cubicBezTo>
                  <a:lnTo>
                    <a:pt x="353578" y="255862"/>
                  </a:lnTo>
                  <a:cubicBezTo>
                    <a:pt x="353578" y="272501"/>
                    <a:pt x="344633" y="287984"/>
                    <a:pt x="330230" y="296284"/>
                  </a:cubicBezTo>
                  <a:lnTo>
                    <a:pt x="311431" y="307143"/>
                  </a:lnTo>
                  <a:cubicBezTo>
                    <a:pt x="309649" y="308167"/>
                    <a:pt x="308171" y="309664"/>
                    <a:pt x="307148" y="311426"/>
                  </a:cubicBezTo>
                  <a:lnTo>
                    <a:pt x="296270" y="330244"/>
                  </a:lnTo>
                  <a:cubicBezTo>
                    <a:pt x="287951" y="344647"/>
                    <a:pt x="272468" y="353592"/>
                    <a:pt x="255848" y="353592"/>
                  </a:cubicBezTo>
                  <a:lnTo>
                    <a:pt x="234130" y="353592"/>
                  </a:lnTo>
                  <a:cubicBezTo>
                    <a:pt x="232064" y="353592"/>
                    <a:pt x="230036" y="354142"/>
                    <a:pt x="228255" y="355165"/>
                  </a:cubicBezTo>
                  <a:lnTo>
                    <a:pt x="209456" y="366024"/>
                  </a:lnTo>
                  <a:cubicBezTo>
                    <a:pt x="202254" y="370174"/>
                    <a:pt x="194181" y="372259"/>
                    <a:pt x="186108" y="372259"/>
                  </a:cubicBezTo>
                  <a:close/>
                  <a:moveTo>
                    <a:pt x="116406" y="53655"/>
                  </a:moveTo>
                  <a:cubicBezTo>
                    <a:pt x="112237" y="53655"/>
                    <a:pt x="108352" y="55910"/>
                    <a:pt x="106249" y="59530"/>
                  </a:cubicBezTo>
                  <a:lnTo>
                    <a:pt x="95390" y="78329"/>
                  </a:lnTo>
                  <a:cubicBezTo>
                    <a:pt x="91315" y="85398"/>
                    <a:pt x="85403" y="91311"/>
                    <a:pt x="78315" y="95404"/>
                  </a:cubicBezTo>
                  <a:lnTo>
                    <a:pt x="59497" y="106282"/>
                  </a:lnTo>
                  <a:cubicBezTo>
                    <a:pt x="55877" y="108366"/>
                    <a:pt x="53641" y="112251"/>
                    <a:pt x="53641" y="116440"/>
                  </a:cubicBezTo>
                  <a:lnTo>
                    <a:pt x="53641" y="138157"/>
                  </a:lnTo>
                  <a:cubicBezTo>
                    <a:pt x="53641" y="146344"/>
                    <a:pt x="51480" y="154417"/>
                    <a:pt x="47368" y="161505"/>
                  </a:cubicBezTo>
                  <a:lnTo>
                    <a:pt x="36509" y="180304"/>
                  </a:lnTo>
                  <a:cubicBezTo>
                    <a:pt x="34424" y="183924"/>
                    <a:pt x="34424" y="188415"/>
                    <a:pt x="36509" y="192016"/>
                  </a:cubicBezTo>
                  <a:lnTo>
                    <a:pt x="47368" y="210834"/>
                  </a:lnTo>
                  <a:cubicBezTo>
                    <a:pt x="51461" y="217922"/>
                    <a:pt x="53622" y="225995"/>
                    <a:pt x="53622" y="234182"/>
                  </a:cubicBezTo>
                  <a:lnTo>
                    <a:pt x="53622" y="255900"/>
                  </a:lnTo>
                  <a:cubicBezTo>
                    <a:pt x="53622" y="260069"/>
                    <a:pt x="55858" y="263954"/>
                    <a:pt x="59478" y="266039"/>
                  </a:cubicBezTo>
                  <a:lnTo>
                    <a:pt x="78296" y="276897"/>
                  </a:lnTo>
                  <a:cubicBezTo>
                    <a:pt x="85384" y="280991"/>
                    <a:pt x="91296" y="286904"/>
                    <a:pt x="95390" y="293991"/>
                  </a:cubicBezTo>
                  <a:lnTo>
                    <a:pt x="106249" y="312791"/>
                  </a:lnTo>
                  <a:cubicBezTo>
                    <a:pt x="108333" y="316410"/>
                    <a:pt x="112237" y="318646"/>
                    <a:pt x="116406" y="318646"/>
                  </a:cubicBezTo>
                  <a:lnTo>
                    <a:pt x="138124" y="318646"/>
                  </a:lnTo>
                  <a:cubicBezTo>
                    <a:pt x="146311" y="318646"/>
                    <a:pt x="154365" y="320807"/>
                    <a:pt x="161453" y="324900"/>
                  </a:cubicBezTo>
                  <a:lnTo>
                    <a:pt x="180271" y="335778"/>
                  </a:lnTo>
                  <a:cubicBezTo>
                    <a:pt x="183891" y="337863"/>
                    <a:pt x="188382" y="337863"/>
                    <a:pt x="192002" y="335778"/>
                  </a:cubicBezTo>
                  <a:lnTo>
                    <a:pt x="210820" y="324919"/>
                  </a:lnTo>
                  <a:cubicBezTo>
                    <a:pt x="217908" y="320826"/>
                    <a:pt x="225981" y="318665"/>
                    <a:pt x="234168" y="318665"/>
                  </a:cubicBezTo>
                  <a:lnTo>
                    <a:pt x="255886" y="318665"/>
                  </a:lnTo>
                  <a:cubicBezTo>
                    <a:pt x="260055" y="318665"/>
                    <a:pt x="263959" y="316410"/>
                    <a:pt x="266043" y="312810"/>
                  </a:cubicBezTo>
                  <a:lnTo>
                    <a:pt x="276902" y="293991"/>
                  </a:lnTo>
                  <a:cubicBezTo>
                    <a:pt x="280977" y="286904"/>
                    <a:pt x="286889" y="281010"/>
                    <a:pt x="293977" y="276916"/>
                  </a:cubicBezTo>
                  <a:lnTo>
                    <a:pt x="312795" y="266039"/>
                  </a:lnTo>
                  <a:cubicBezTo>
                    <a:pt x="316415" y="263954"/>
                    <a:pt x="318651" y="260069"/>
                    <a:pt x="318651" y="255881"/>
                  </a:cubicBezTo>
                  <a:lnTo>
                    <a:pt x="318651" y="234163"/>
                  </a:lnTo>
                  <a:cubicBezTo>
                    <a:pt x="318651" y="225976"/>
                    <a:pt x="320812" y="217922"/>
                    <a:pt x="324905" y="210834"/>
                  </a:cubicBezTo>
                  <a:lnTo>
                    <a:pt x="335764" y="192016"/>
                  </a:lnTo>
                  <a:cubicBezTo>
                    <a:pt x="337848" y="188396"/>
                    <a:pt x="337848" y="183905"/>
                    <a:pt x="335764" y="180304"/>
                  </a:cubicBezTo>
                  <a:cubicBezTo>
                    <a:pt x="335764" y="180304"/>
                    <a:pt x="324886" y="161486"/>
                    <a:pt x="324886" y="161486"/>
                  </a:cubicBezTo>
                  <a:cubicBezTo>
                    <a:pt x="320812" y="154398"/>
                    <a:pt x="318632" y="146325"/>
                    <a:pt x="318632" y="138157"/>
                  </a:cubicBezTo>
                  <a:lnTo>
                    <a:pt x="318632" y="116440"/>
                  </a:lnTo>
                  <a:cubicBezTo>
                    <a:pt x="318632" y="112270"/>
                    <a:pt x="316396" y="108385"/>
                    <a:pt x="312776" y="106301"/>
                  </a:cubicBezTo>
                  <a:lnTo>
                    <a:pt x="293958" y="95423"/>
                  </a:lnTo>
                  <a:cubicBezTo>
                    <a:pt x="286851" y="91330"/>
                    <a:pt x="280958" y="85417"/>
                    <a:pt x="276864" y="78329"/>
                  </a:cubicBezTo>
                  <a:lnTo>
                    <a:pt x="266005" y="59530"/>
                  </a:lnTo>
                  <a:cubicBezTo>
                    <a:pt x="263921" y="55910"/>
                    <a:pt x="260017" y="53674"/>
                    <a:pt x="255848" y="53674"/>
                  </a:cubicBezTo>
                  <a:lnTo>
                    <a:pt x="234130" y="53674"/>
                  </a:lnTo>
                  <a:cubicBezTo>
                    <a:pt x="225943" y="53674"/>
                    <a:pt x="217889" y="51514"/>
                    <a:pt x="210801" y="47420"/>
                  </a:cubicBezTo>
                  <a:lnTo>
                    <a:pt x="191983" y="36542"/>
                  </a:lnTo>
                  <a:cubicBezTo>
                    <a:pt x="188363" y="34458"/>
                    <a:pt x="183872" y="34458"/>
                    <a:pt x="180252" y="36542"/>
                  </a:cubicBezTo>
                  <a:lnTo>
                    <a:pt x="161434" y="47401"/>
                  </a:lnTo>
                  <a:cubicBezTo>
                    <a:pt x="154346" y="51495"/>
                    <a:pt x="146273" y="53655"/>
                    <a:pt x="138086" y="53655"/>
                  </a:cubicBezTo>
                  <a:lnTo>
                    <a:pt x="116368" y="53655"/>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97" name="Google Shape;297;p13"/>
            <p:cNvSpPr/>
            <p:nvPr/>
          </p:nvSpPr>
          <p:spPr>
            <a:xfrm>
              <a:off x="2350250" y="640181"/>
              <a:ext cx="263664" cy="347581"/>
            </a:xfrm>
            <a:custGeom>
              <a:avLst/>
              <a:gdLst/>
              <a:ahLst/>
              <a:cxnLst/>
              <a:rect l="l" t="t" r="r" b="b"/>
              <a:pathLst>
                <a:path w="263664" h="347581" extrusionOk="0">
                  <a:moveTo>
                    <a:pt x="246135" y="347581"/>
                  </a:moveTo>
                  <a:cubicBezTo>
                    <a:pt x="242970" y="347581"/>
                    <a:pt x="239806" y="346729"/>
                    <a:pt x="237020" y="345004"/>
                  </a:cubicBezTo>
                  <a:lnTo>
                    <a:pt x="131804" y="280665"/>
                  </a:lnTo>
                  <a:lnTo>
                    <a:pt x="26588" y="345004"/>
                  </a:lnTo>
                  <a:cubicBezTo>
                    <a:pt x="21187" y="348301"/>
                    <a:pt x="14441" y="348434"/>
                    <a:pt x="8926" y="345345"/>
                  </a:cubicBezTo>
                  <a:cubicBezTo>
                    <a:pt x="3411" y="342256"/>
                    <a:pt x="0" y="336419"/>
                    <a:pt x="0" y="330090"/>
                  </a:cubicBezTo>
                  <a:lnTo>
                    <a:pt x="0" y="17493"/>
                  </a:lnTo>
                  <a:cubicBezTo>
                    <a:pt x="0" y="10936"/>
                    <a:pt x="3658" y="4948"/>
                    <a:pt x="9475" y="1953"/>
                  </a:cubicBezTo>
                  <a:cubicBezTo>
                    <a:pt x="15293" y="-1060"/>
                    <a:pt x="22305" y="-548"/>
                    <a:pt x="27649" y="3280"/>
                  </a:cubicBezTo>
                  <a:cubicBezTo>
                    <a:pt x="33392" y="7392"/>
                    <a:pt x="37921" y="12263"/>
                    <a:pt x="41086" y="17740"/>
                  </a:cubicBezTo>
                  <a:lnTo>
                    <a:pt x="51945" y="36539"/>
                  </a:lnTo>
                  <a:cubicBezTo>
                    <a:pt x="54029" y="40159"/>
                    <a:pt x="57933" y="42395"/>
                    <a:pt x="62102" y="42395"/>
                  </a:cubicBezTo>
                  <a:lnTo>
                    <a:pt x="83820" y="42395"/>
                  </a:lnTo>
                  <a:cubicBezTo>
                    <a:pt x="91988" y="42395"/>
                    <a:pt x="100061" y="44555"/>
                    <a:pt x="107149" y="48630"/>
                  </a:cubicBezTo>
                  <a:lnTo>
                    <a:pt x="125967" y="59508"/>
                  </a:lnTo>
                  <a:cubicBezTo>
                    <a:pt x="129587" y="61592"/>
                    <a:pt x="134078" y="61592"/>
                    <a:pt x="137698" y="59508"/>
                  </a:cubicBezTo>
                  <a:lnTo>
                    <a:pt x="156516" y="48649"/>
                  </a:lnTo>
                  <a:cubicBezTo>
                    <a:pt x="163604" y="44555"/>
                    <a:pt x="171677" y="42395"/>
                    <a:pt x="179864" y="42395"/>
                  </a:cubicBezTo>
                  <a:lnTo>
                    <a:pt x="201582" y="42395"/>
                  </a:lnTo>
                  <a:cubicBezTo>
                    <a:pt x="205751" y="42395"/>
                    <a:pt x="209655" y="40140"/>
                    <a:pt x="211739" y="36539"/>
                  </a:cubicBezTo>
                  <a:lnTo>
                    <a:pt x="222598" y="17740"/>
                  </a:lnTo>
                  <a:cubicBezTo>
                    <a:pt x="225763" y="12244"/>
                    <a:pt x="230292" y="7373"/>
                    <a:pt x="236034" y="3261"/>
                  </a:cubicBezTo>
                  <a:cubicBezTo>
                    <a:pt x="241360" y="-548"/>
                    <a:pt x="248371" y="-1060"/>
                    <a:pt x="254189" y="1935"/>
                  </a:cubicBezTo>
                  <a:cubicBezTo>
                    <a:pt x="260007" y="4929"/>
                    <a:pt x="263665" y="10936"/>
                    <a:pt x="263665" y="17474"/>
                  </a:cubicBezTo>
                  <a:lnTo>
                    <a:pt x="263665" y="330071"/>
                  </a:lnTo>
                  <a:cubicBezTo>
                    <a:pt x="263665" y="336400"/>
                    <a:pt x="260254" y="342218"/>
                    <a:pt x="254739" y="345326"/>
                  </a:cubicBezTo>
                  <a:cubicBezTo>
                    <a:pt x="252086" y="346804"/>
                    <a:pt x="249130" y="347562"/>
                    <a:pt x="246192" y="347562"/>
                  </a:cubicBezTo>
                  <a:close/>
                  <a:moveTo>
                    <a:pt x="131804" y="242707"/>
                  </a:moveTo>
                  <a:cubicBezTo>
                    <a:pt x="134969" y="242707"/>
                    <a:pt x="138134" y="243559"/>
                    <a:pt x="140919" y="245284"/>
                  </a:cubicBezTo>
                  <a:lnTo>
                    <a:pt x="228662" y="298934"/>
                  </a:lnTo>
                  <a:lnTo>
                    <a:pt x="228662" y="68661"/>
                  </a:lnTo>
                  <a:cubicBezTo>
                    <a:pt x="220855" y="74232"/>
                    <a:pt x="211398" y="77378"/>
                    <a:pt x="201525" y="77378"/>
                  </a:cubicBezTo>
                  <a:lnTo>
                    <a:pt x="179807" y="77378"/>
                  </a:lnTo>
                  <a:cubicBezTo>
                    <a:pt x="177741" y="77378"/>
                    <a:pt x="175713" y="77928"/>
                    <a:pt x="173932" y="78951"/>
                  </a:cubicBezTo>
                  <a:lnTo>
                    <a:pt x="155133" y="89810"/>
                  </a:lnTo>
                  <a:cubicBezTo>
                    <a:pt x="140730" y="98130"/>
                    <a:pt x="122840" y="98130"/>
                    <a:pt x="108456" y="89810"/>
                  </a:cubicBezTo>
                  <a:lnTo>
                    <a:pt x="89638" y="78951"/>
                  </a:lnTo>
                  <a:cubicBezTo>
                    <a:pt x="87857" y="77928"/>
                    <a:pt x="85829" y="77378"/>
                    <a:pt x="83782" y="77378"/>
                  </a:cubicBezTo>
                  <a:lnTo>
                    <a:pt x="62064" y="77378"/>
                  </a:lnTo>
                  <a:cubicBezTo>
                    <a:pt x="52210" y="77378"/>
                    <a:pt x="42734" y="74232"/>
                    <a:pt x="34946" y="68661"/>
                  </a:cubicBezTo>
                  <a:lnTo>
                    <a:pt x="34946" y="298915"/>
                  </a:lnTo>
                  <a:lnTo>
                    <a:pt x="122689" y="245265"/>
                  </a:lnTo>
                  <a:cubicBezTo>
                    <a:pt x="125493" y="243559"/>
                    <a:pt x="128658" y="242688"/>
                    <a:pt x="131804" y="2426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98" name="Google Shape;298;p13"/>
            <p:cNvSpPr/>
            <p:nvPr/>
          </p:nvSpPr>
          <p:spPr>
            <a:xfrm>
              <a:off x="2184903" y="115904"/>
              <a:ext cx="314624" cy="34945"/>
            </a:xfrm>
            <a:custGeom>
              <a:avLst/>
              <a:gdLst/>
              <a:ahLst/>
              <a:cxnLst/>
              <a:rect l="l" t="t" r="r" b="b"/>
              <a:pathLst>
                <a:path w="314624" h="34945" extrusionOk="0">
                  <a:moveTo>
                    <a:pt x="297151" y="34946"/>
                  </a:moveTo>
                  <a:lnTo>
                    <a:pt x="17473" y="34946"/>
                  </a:lnTo>
                  <a:cubicBezTo>
                    <a:pt x="7808" y="34946"/>
                    <a:pt x="0" y="27119"/>
                    <a:pt x="0" y="17473"/>
                  </a:cubicBezTo>
                  <a:cubicBezTo>
                    <a:pt x="0" y="7827"/>
                    <a:pt x="7827" y="0"/>
                    <a:pt x="17473" y="0"/>
                  </a:cubicBezTo>
                  <a:lnTo>
                    <a:pt x="297151" y="0"/>
                  </a:lnTo>
                  <a:cubicBezTo>
                    <a:pt x="306816" y="0"/>
                    <a:pt x="314624" y="7827"/>
                    <a:pt x="314624" y="17473"/>
                  </a:cubicBezTo>
                  <a:cubicBezTo>
                    <a:pt x="314624" y="27119"/>
                    <a:pt x="306797" y="34946"/>
                    <a:pt x="297151" y="349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299" name="Google Shape;299;p13"/>
            <p:cNvSpPr/>
            <p:nvPr/>
          </p:nvSpPr>
          <p:spPr>
            <a:xfrm>
              <a:off x="2056700" y="207172"/>
              <a:ext cx="571030" cy="34945"/>
            </a:xfrm>
            <a:custGeom>
              <a:avLst/>
              <a:gdLst/>
              <a:ahLst/>
              <a:cxnLst/>
              <a:rect l="l" t="t" r="r" b="b"/>
              <a:pathLst>
                <a:path w="571030" h="34945" extrusionOk="0">
                  <a:moveTo>
                    <a:pt x="553558" y="34946"/>
                  </a:moveTo>
                  <a:lnTo>
                    <a:pt x="17473" y="34946"/>
                  </a:lnTo>
                  <a:cubicBezTo>
                    <a:pt x="7808" y="34946"/>
                    <a:pt x="0" y="27119"/>
                    <a:pt x="0" y="17473"/>
                  </a:cubicBezTo>
                  <a:cubicBezTo>
                    <a:pt x="0" y="7827"/>
                    <a:pt x="7827" y="0"/>
                    <a:pt x="17473" y="0"/>
                  </a:cubicBezTo>
                  <a:lnTo>
                    <a:pt x="553558" y="0"/>
                  </a:lnTo>
                  <a:cubicBezTo>
                    <a:pt x="563223" y="0"/>
                    <a:pt x="571031" y="7827"/>
                    <a:pt x="571031" y="17473"/>
                  </a:cubicBezTo>
                  <a:cubicBezTo>
                    <a:pt x="571031" y="27119"/>
                    <a:pt x="563204" y="34946"/>
                    <a:pt x="553558" y="349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00" name="Google Shape;300;p13"/>
            <p:cNvSpPr/>
            <p:nvPr/>
          </p:nvSpPr>
          <p:spPr>
            <a:xfrm>
              <a:off x="2056700" y="298459"/>
              <a:ext cx="571030" cy="34945"/>
            </a:xfrm>
            <a:custGeom>
              <a:avLst/>
              <a:gdLst/>
              <a:ahLst/>
              <a:cxnLst/>
              <a:rect l="l" t="t" r="r" b="b"/>
              <a:pathLst>
                <a:path w="571030" h="34945" extrusionOk="0">
                  <a:moveTo>
                    <a:pt x="553558" y="34946"/>
                  </a:moveTo>
                  <a:lnTo>
                    <a:pt x="17473" y="34946"/>
                  </a:lnTo>
                  <a:cubicBezTo>
                    <a:pt x="7808" y="34946"/>
                    <a:pt x="0" y="27119"/>
                    <a:pt x="0" y="17473"/>
                  </a:cubicBezTo>
                  <a:cubicBezTo>
                    <a:pt x="0" y="7827"/>
                    <a:pt x="7827" y="0"/>
                    <a:pt x="17473" y="0"/>
                  </a:cubicBezTo>
                  <a:lnTo>
                    <a:pt x="553558" y="0"/>
                  </a:lnTo>
                  <a:cubicBezTo>
                    <a:pt x="563223" y="0"/>
                    <a:pt x="571031" y="7827"/>
                    <a:pt x="571031" y="17473"/>
                  </a:cubicBezTo>
                  <a:cubicBezTo>
                    <a:pt x="571031" y="27119"/>
                    <a:pt x="563204" y="34946"/>
                    <a:pt x="553558" y="349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01" name="Google Shape;301;p13"/>
            <p:cNvSpPr/>
            <p:nvPr/>
          </p:nvSpPr>
          <p:spPr>
            <a:xfrm>
              <a:off x="2056700" y="389746"/>
              <a:ext cx="236659" cy="34945"/>
            </a:xfrm>
            <a:custGeom>
              <a:avLst/>
              <a:gdLst/>
              <a:ahLst/>
              <a:cxnLst/>
              <a:rect l="l" t="t" r="r" b="b"/>
              <a:pathLst>
                <a:path w="236659" h="34945" extrusionOk="0">
                  <a:moveTo>
                    <a:pt x="219187" y="34946"/>
                  </a:moveTo>
                  <a:lnTo>
                    <a:pt x="17473" y="34946"/>
                  </a:lnTo>
                  <a:cubicBezTo>
                    <a:pt x="7808" y="34946"/>
                    <a:pt x="0" y="27119"/>
                    <a:pt x="0" y="17473"/>
                  </a:cubicBezTo>
                  <a:cubicBezTo>
                    <a:pt x="0" y="7827"/>
                    <a:pt x="7827" y="0"/>
                    <a:pt x="17473" y="0"/>
                  </a:cubicBezTo>
                  <a:lnTo>
                    <a:pt x="219187" y="0"/>
                  </a:lnTo>
                  <a:cubicBezTo>
                    <a:pt x="228852" y="0"/>
                    <a:pt x="236660" y="7827"/>
                    <a:pt x="236660" y="17473"/>
                  </a:cubicBezTo>
                  <a:cubicBezTo>
                    <a:pt x="236660" y="27119"/>
                    <a:pt x="228833" y="34946"/>
                    <a:pt x="219187" y="349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02" name="Google Shape;302;p13"/>
            <p:cNvSpPr/>
            <p:nvPr/>
          </p:nvSpPr>
          <p:spPr>
            <a:xfrm>
              <a:off x="2056700" y="481032"/>
              <a:ext cx="176452" cy="34945"/>
            </a:xfrm>
            <a:custGeom>
              <a:avLst/>
              <a:gdLst/>
              <a:ahLst/>
              <a:cxnLst/>
              <a:rect l="l" t="t" r="r" b="b"/>
              <a:pathLst>
                <a:path w="176452" h="34945" extrusionOk="0">
                  <a:moveTo>
                    <a:pt x="158980" y="34946"/>
                  </a:moveTo>
                  <a:lnTo>
                    <a:pt x="17473" y="34946"/>
                  </a:lnTo>
                  <a:cubicBezTo>
                    <a:pt x="7808" y="34946"/>
                    <a:pt x="0" y="27119"/>
                    <a:pt x="0" y="17473"/>
                  </a:cubicBezTo>
                  <a:cubicBezTo>
                    <a:pt x="0" y="7827"/>
                    <a:pt x="7827" y="0"/>
                    <a:pt x="17473" y="0"/>
                  </a:cubicBezTo>
                  <a:lnTo>
                    <a:pt x="158980" y="0"/>
                  </a:lnTo>
                  <a:cubicBezTo>
                    <a:pt x="168626" y="0"/>
                    <a:pt x="176453" y="7827"/>
                    <a:pt x="176453" y="17473"/>
                  </a:cubicBezTo>
                  <a:cubicBezTo>
                    <a:pt x="176453" y="27119"/>
                    <a:pt x="168626" y="34946"/>
                    <a:pt x="158980" y="349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03" name="Google Shape;303;p13"/>
            <p:cNvSpPr/>
            <p:nvPr/>
          </p:nvSpPr>
          <p:spPr>
            <a:xfrm>
              <a:off x="2385082" y="453118"/>
              <a:ext cx="193944" cy="193944"/>
            </a:xfrm>
            <a:custGeom>
              <a:avLst/>
              <a:gdLst/>
              <a:ahLst/>
              <a:cxnLst/>
              <a:rect l="l" t="t" r="r" b="b"/>
              <a:pathLst>
                <a:path w="193944" h="193944" extrusionOk="0">
                  <a:moveTo>
                    <a:pt x="96972" y="193944"/>
                  </a:moveTo>
                  <a:cubicBezTo>
                    <a:pt x="43493" y="193944"/>
                    <a:pt x="0" y="150452"/>
                    <a:pt x="0" y="96972"/>
                  </a:cubicBezTo>
                  <a:cubicBezTo>
                    <a:pt x="0" y="43493"/>
                    <a:pt x="43493" y="0"/>
                    <a:pt x="96972" y="0"/>
                  </a:cubicBezTo>
                  <a:cubicBezTo>
                    <a:pt x="150452" y="0"/>
                    <a:pt x="193944" y="43493"/>
                    <a:pt x="193944" y="96972"/>
                  </a:cubicBezTo>
                  <a:cubicBezTo>
                    <a:pt x="193944" y="150452"/>
                    <a:pt x="150452" y="193944"/>
                    <a:pt x="96972" y="193944"/>
                  </a:cubicBezTo>
                  <a:close/>
                  <a:moveTo>
                    <a:pt x="96972" y="34965"/>
                  </a:moveTo>
                  <a:cubicBezTo>
                    <a:pt x="62785" y="34965"/>
                    <a:pt x="34965" y="62785"/>
                    <a:pt x="34965" y="96972"/>
                  </a:cubicBezTo>
                  <a:cubicBezTo>
                    <a:pt x="34965" y="131160"/>
                    <a:pt x="62785" y="158980"/>
                    <a:pt x="96972" y="158980"/>
                  </a:cubicBezTo>
                  <a:cubicBezTo>
                    <a:pt x="131160" y="158980"/>
                    <a:pt x="158980" y="131160"/>
                    <a:pt x="158980" y="96972"/>
                  </a:cubicBezTo>
                  <a:cubicBezTo>
                    <a:pt x="158980" y="62785"/>
                    <a:pt x="131160" y="34965"/>
                    <a:pt x="96972" y="3496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grpSp>
        <p:nvGrpSpPr>
          <p:cNvPr id="304" name="Google Shape;304;p13"/>
          <p:cNvGrpSpPr/>
          <p:nvPr/>
        </p:nvGrpSpPr>
        <p:grpSpPr>
          <a:xfrm>
            <a:off x="9724502" y="2767571"/>
            <a:ext cx="849231" cy="1006372"/>
            <a:chOff x="8974449" y="2723786"/>
            <a:chExt cx="849231" cy="1006372"/>
          </a:xfrm>
        </p:grpSpPr>
        <p:sp>
          <p:nvSpPr>
            <p:cNvPr id="305" name="Google Shape;305;p13"/>
            <p:cNvSpPr/>
            <p:nvPr/>
          </p:nvSpPr>
          <p:spPr>
            <a:xfrm>
              <a:off x="8974449" y="2968291"/>
              <a:ext cx="437559" cy="761867"/>
            </a:xfrm>
            <a:custGeom>
              <a:avLst/>
              <a:gdLst/>
              <a:ahLst/>
              <a:cxnLst/>
              <a:rect l="l" t="t" r="r" b="b"/>
              <a:pathLst>
                <a:path w="437559" h="761867" extrusionOk="0">
                  <a:moveTo>
                    <a:pt x="335356" y="761867"/>
                  </a:moveTo>
                  <a:lnTo>
                    <a:pt x="102240" y="761867"/>
                  </a:lnTo>
                  <a:cubicBezTo>
                    <a:pt x="92576" y="761867"/>
                    <a:pt x="84768" y="754040"/>
                    <a:pt x="84768" y="744394"/>
                  </a:cubicBezTo>
                  <a:lnTo>
                    <a:pt x="84768" y="399486"/>
                  </a:lnTo>
                  <a:lnTo>
                    <a:pt x="43454" y="399486"/>
                  </a:lnTo>
                  <a:cubicBezTo>
                    <a:pt x="19501" y="399486"/>
                    <a:pt x="0" y="379986"/>
                    <a:pt x="0" y="356032"/>
                  </a:cubicBezTo>
                  <a:lnTo>
                    <a:pt x="0" y="126630"/>
                  </a:lnTo>
                  <a:cubicBezTo>
                    <a:pt x="0" y="56815"/>
                    <a:pt x="56796" y="0"/>
                    <a:pt x="126612" y="0"/>
                  </a:cubicBezTo>
                  <a:lnTo>
                    <a:pt x="157615" y="0"/>
                  </a:lnTo>
                  <a:cubicBezTo>
                    <a:pt x="167280" y="0"/>
                    <a:pt x="175088" y="7827"/>
                    <a:pt x="175088" y="17473"/>
                  </a:cubicBezTo>
                  <a:cubicBezTo>
                    <a:pt x="175088" y="27119"/>
                    <a:pt x="167261" y="34945"/>
                    <a:pt x="157615" y="34945"/>
                  </a:cubicBezTo>
                  <a:lnTo>
                    <a:pt x="126612" y="34945"/>
                  </a:lnTo>
                  <a:cubicBezTo>
                    <a:pt x="76069" y="34945"/>
                    <a:pt x="34945" y="76069"/>
                    <a:pt x="34945" y="126611"/>
                  </a:cubicBezTo>
                  <a:lnTo>
                    <a:pt x="34945" y="356013"/>
                  </a:lnTo>
                  <a:cubicBezTo>
                    <a:pt x="34945" y="360694"/>
                    <a:pt x="38755" y="364522"/>
                    <a:pt x="43435" y="364522"/>
                  </a:cubicBezTo>
                  <a:lnTo>
                    <a:pt x="102221" y="364522"/>
                  </a:lnTo>
                  <a:cubicBezTo>
                    <a:pt x="111887" y="364522"/>
                    <a:pt x="119695" y="372349"/>
                    <a:pt x="119695" y="381995"/>
                  </a:cubicBezTo>
                  <a:lnTo>
                    <a:pt x="119695" y="726902"/>
                  </a:lnTo>
                  <a:lnTo>
                    <a:pt x="317865" y="726902"/>
                  </a:lnTo>
                  <a:lnTo>
                    <a:pt x="317865" y="381995"/>
                  </a:lnTo>
                  <a:cubicBezTo>
                    <a:pt x="317865" y="372349"/>
                    <a:pt x="325692" y="364522"/>
                    <a:pt x="335337" y="364522"/>
                  </a:cubicBezTo>
                  <a:lnTo>
                    <a:pt x="394123" y="364522"/>
                  </a:lnTo>
                  <a:cubicBezTo>
                    <a:pt x="398804" y="364522"/>
                    <a:pt x="402613" y="360713"/>
                    <a:pt x="402613" y="356013"/>
                  </a:cubicBezTo>
                  <a:lnTo>
                    <a:pt x="402613" y="126611"/>
                  </a:lnTo>
                  <a:cubicBezTo>
                    <a:pt x="402613" y="76069"/>
                    <a:pt x="361490" y="34945"/>
                    <a:pt x="310948" y="34945"/>
                  </a:cubicBezTo>
                  <a:lnTo>
                    <a:pt x="279944" y="34945"/>
                  </a:lnTo>
                  <a:cubicBezTo>
                    <a:pt x="270279" y="34945"/>
                    <a:pt x="262471" y="27119"/>
                    <a:pt x="262471" y="17473"/>
                  </a:cubicBezTo>
                  <a:cubicBezTo>
                    <a:pt x="262471" y="7827"/>
                    <a:pt x="270298" y="0"/>
                    <a:pt x="279944" y="0"/>
                  </a:cubicBezTo>
                  <a:lnTo>
                    <a:pt x="310948" y="0"/>
                  </a:lnTo>
                  <a:cubicBezTo>
                    <a:pt x="380763" y="0"/>
                    <a:pt x="437559" y="56815"/>
                    <a:pt x="437559" y="126630"/>
                  </a:cubicBezTo>
                  <a:lnTo>
                    <a:pt x="437559" y="356032"/>
                  </a:lnTo>
                  <a:cubicBezTo>
                    <a:pt x="437559" y="380005"/>
                    <a:pt x="418059" y="399486"/>
                    <a:pt x="394104" y="399486"/>
                  </a:cubicBezTo>
                  <a:lnTo>
                    <a:pt x="352792" y="399486"/>
                  </a:lnTo>
                  <a:lnTo>
                    <a:pt x="352792" y="744394"/>
                  </a:lnTo>
                  <a:cubicBezTo>
                    <a:pt x="352792" y="754040"/>
                    <a:pt x="344965" y="761867"/>
                    <a:pt x="335318" y="761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06" name="Google Shape;306;p13"/>
            <p:cNvSpPr/>
            <p:nvPr/>
          </p:nvSpPr>
          <p:spPr>
            <a:xfrm>
              <a:off x="9175765" y="3390102"/>
              <a:ext cx="34945" cy="340056"/>
            </a:xfrm>
            <a:custGeom>
              <a:avLst/>
              <a:gdLst/>
              <a:ahLst/>
              <a:cxnLst/>
              <a:rect l="l" t="t" r="r" b="b"/>
              <a:pathLst>
                <a:path w="34945" h="340056" extrusionOk="0">
                  <a:moveTo>
                    <a:pt x="17473" y="340056"/>
                  </a:moveTo>
                  <a:cubicBezTo>
                    <a:pt x="7808" y="340056"/>
                    <a:pt x="0" y="332230"/>
                    <a:pt x="0" y="322583"/>
                  </a:cubicBezTo>
                  <a:lnTo>
                    <a:pt x="0" y="17473"/>
                  </a:lnTo>
                  <a:cubicBezTo>
                    <a:pt x="0" y="7827"/>
                    <a:pt x="7827" y="0"/>
                    <a:pt x="17473" y="0"/>
                  </a:cubicBezTo>
                  <a:cubicBezTo>
                    <a:pt x="27119" y="0"/>
                    <a:pt x="34945" y="7827"/>
                    <a:pt x="34945" y="17473"/>
                  </a:cubicBezTo>
                  <a:lnTo>
                    <a:pt x="34945" y="322583"/>
                  </a:lnTo>
                  <a:cubicBezTo>
                    <a:pt x="34945" y="332230"/>
                    <a:pt x="27119" y="340056"/>
                    <a:pt x="17473" y="34005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07" name="Google Shape;307;p13"/>
            <p:cNvSpPr/>
            <p:nvPr/>
          </p:nvSpPr>
          <p:spPr>
            <a:xfrm>
              <a:off x="9059217" y="3140290"/>
              <a:ext cx="34945" cy="227468"/>
            </a:xfrm>
            <a:custGeom>
              <a:avLst/>
              <a:gdLst/>
              <a:ahLst/>
              <a:cxnLst/>
              <a:rect l="l" t="t" r="r" b="b"/>
              <a:pathLst>
                <a:path w="34945" h="227468" extrusionOk="0">
                  <a:moveTo>
                    <a:pt x="17473" y="227469"/>
                  </a:moveTo>
                  <a:cubicBezTo>
                    <a:pt x="7808" y="227469"/>
                    <a:pt x="0" y="219642"/>
                    <a:pt x="0" y="209996"/>
                  </a:cubicBezTo>
                  <a:lnTo>
                    <a:pt x="0" y="17473"/>
                  </a:lnTo>
                  <a:cubicBezTo>
                    <a:pt x="0" y="7827"/>
                    <a:pt x="7827" y="0"/>
                    <a:pt x="17473" y="0"/>
                  </a:cubicBezTo>
                  <a:cubicBezTo>
                    <a:pt x="27119" y="0"/>
                    <a:pt x="34945" y="7827"/>
                    <a:pt x="34945" y="17473"/>
                  </a:cubicBezTo>
                  <a:lnTo>
                    <a:pt x="34945" y="209996"/>
                  </a:lnTo>
                  <a:cubicBezTo>
                    <a:pt x="34945" y="219642"/>
                    <a:pt x="27119" y="227469"/>
                    <a:pt x="17473" y="2274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08" name="Google Shape;308;p13"/>
            <p:cNvSpPr/>
            <p:nvPr/>
          </p:nvSpPr>
          <p:spPr>
            <a:xfrm>
              <a:off x="9292333" y="3140290"/>
              <a:ext cx="34945" cy="227468"/>
            </a:xfrm>
            <a:custGeom>
              <a:avLst/>
              <a:gdLst/>
              <a:ahLst/>
              <a:cxnLst/>
              <a:rect l="l" t="t" r="r" b="b"/>
              <a:pathLst>
                <a:path w="34945" h="227468" extrusionOk="0">
                  <a:moveTo>
                    <a:pt x="17473" y="227469"/>
                  </a:moveTo>
                  <a:cubicBezTo>
                    <a:pt x="7808" y="227469"/>
                    <a:pt x="0" y="219642"/>
                    <a:pt x="0" y="209996"/>
                  </a:cubicBezTo>
                  <a:lnTo>
                    <a:pt x="0" y="17473"/>
                  </a:lnTo>
                  <a:cubicBezTo>
                    <a:pt x="0" y="7827"/>
                    <a:pt x="7827" y="0"/>
                    <a:pt x="17473" y="0"/>
                  </a:cubicBezTo>
                  <a:cubicBezTo>
                    <a:pt x="27119" y="0"/>
                    <a:pt x="34945" y="7827"/>
                    <a:pt x="34945" y="17473"/>
                  </a:cubicBezTo>
                  <a:lnTo>
                    <a:pt x="34945" y="209996"/>
                  </a:lnTo>
                  <a:cubicBezTo>
                    <a:pt x="34945" y="219642"/>
                    <a:pt x="27119" y="227469"/>
                    <a:pt x="17473" y="2274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09" name="Google Shape;309;p13"/>
            <p:cNvSpPr/>
            <p:nvPr/>
          </p:nvSpPr>
          <p:spPr>
            <a:xfrm>
              <a:off x="9083474" y="2723786"/>
              <a:ext cx="219528" cy="219528"/>
            </a:xfrm>
            <a:custGeom>
              <a:avLst/>
              <a:gdLst/>
              <a:ahLst/>
              <a:cxnLst/>
              <a:rect l="l" t="t" r="r" b="b"/>
              <a:pathLst>
                <a:path w="219528" h="219528" extrusionOk="0">
                  <a:moveTo>
                    <a:pt x="109764" y="219528"/>
                  </a:moveTo>
                  <a:cubicBezTo>
                    <a:pt x="49235" y="219528"/>
                    <a:pt x="0" y="170293"/>
                    <a:pt x="0" y="109764"/>
                  </a:cubicBezTo>
                  <a:cubicBezTo>
                    <a:pt x="0" y="49235"/>
                    <a:pt x="49235" y="0"/>
                    <a:pt x="109764" y="0"/>
                  </a:cubicBezTo>
                  <a:cubicBezTo>
                    <a:pt x="170294" y="0"/>
                    <a:pt x="219528" y="49235"/>
                    <a:pt x="219528" y="109764"/>
                  </a:cubicBezTo>
                  <a:cubicBezTo>
                    <a:pt x="219528" y="170293"/>
                    <a:pt x="170294" y="219528"/>
                    <a:pt x="109764" y="219528"/>
                  </a:cubicBezTo>
                  <a:close/>
                  <a:moveTo>
                    <a:pt x="109764" y="34964"/>
                  </a:moveTo>
                  <a:cubicBezTo>
                    <a:pt x="68508" y="34964"/>
                    <a:pt x="34964" y="68527"/>
                    <a:pt x="34964" y="109764"/>
                  </a:cubicBezTo>
                  <a:cubicBezTo>
                    <a:pt x="34964" y="151001"/>
                    <a:pt x="68508" y="184564"/>
                    <a:pt x="109764" y="184564"/>
                  </a:cubicBezTo>
                  <a:cubicBezTo>
                    <a:pt x="151020" y="184564"/>
                    <a:pt x="184563" y="151001"/>
                    <a:pt x="184563" y="109764"/>
                  </a:cubicBezTo>
                  <a:cubicBezTo>
                    <a:pt x="184563" y="68527"/>
                    <a:pt x="151001" y="34964"/>
                    <a:pt x="109764" y="34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10" name="Google Shape;310;p13"/>
            <p:cNvSpPr/>
            <p:nvPr/>
          </p:nvSpPr>
          <p:spPr>
            <a:xfrm>
              <a:off x="9318781" y="2794435"/>
              <a:ext cx="504898" cy="858213"/>
            </a:xfrm>
            <a:custGeom>
              <a:avLst/>
              <a:gdLst/>
              <a:ahLst/>
              <a:cxnLst/>
              <a:rect l="l" t="t" r="r" b="b"/>
              <a:pathLst>
                <a:path w="504898" h="858213" extrusionOk="0">
                  <a:moveTo>
                    <a:pt x="75792" y="858214"/>
                  </a:moveTo>
                  <a:cubicBezTo>
                    <a:pt x="68192" y="858214"/>
                    <a:pt x="60650" y="858005"/>
                    <a:pt x="53145" y="857626"/>
                  </a:cubicBezTo>
                  <a:cubicBezTo>
                    <a:pt x="43500" y="857134"/>
                    <a:pt x="36089" y="848890"/>
                    <a:pt x="36601" y="839263"/>
                  </a:cubicBezTo>
                  <a:cubicBezTo>
                    <a:pt x="37113" y="829617"/>
                    <a:pt x="45432" y="822321"/>
                    <a:pt x="54965" y="822719"/>
                  </a:cubicBezTo>
                  <a:cubicBezTo>
                    <a:pt x="61863" y="823079"/>
                    <a:pt x="68818" y="823268"/>
                    <a:pt x="75792" y="823268"/>
                  </a:cubicBezTo>
                  <a:cubicBezTo>
                    <a:pt x="293122" y="823268"/>
                    <a:pt x="469934" y="646456"/>
                    <a:pt x="469934" y="429107"/>
                  </a:cubicBezTo>
                  <a:cubicBezTo>
                    <a:pt x="469934" y="211758"/>
                    <a:pt x="293122" y="34964"/>
                    <a:pt x="75792" y="34964"/>
                  </a:cubicBezTo>
                  <a:cubicBezTo>
                    <a:pt x="57030" y="34964"/>
                    <a:pt x="38250" y="36291"/>
                    <a:pt x="19943" y="38887"/>
                  </a:cubicBezTo>
                  <a:cubicBezTo>
                    <a:pt x="10354" y="40176"/>
                    <a:pt x="1523" y="33600"/>
                    <a:pt x="177" y="24030"/>
                  </a:cubicBezTo>
                  <a:cubicBezTo>
                    <a:pt x="-1187" y="14479"/>
                    <a:pt x="5465" y="5628"/>
                    <a:pt x="15016" y="4264"/>
                  </a:cubicBezTo>
                  <a:cubicBezTo>
                    <a:pt x="34953" y="1421"/>
                    <a:pt x="55400" y="0"/>
                    <a:pt x="75792" y="0"/>
                  </a:cubicBezTo>
                  <a:cubicBezTo>
                    <a:pt x="312414" y="0"/>
                    <a:pt x="504899" y="192485"/>
                    <a:pt x="504899" y="429107"/>
                  </a:cubicBezTo>
                  <a:cubicBezTo>
                    <a:pt x="504899" y="665729"/>
                    <a:pt x="312395" y="858214"/>
                    <a:pt x="75792" y="8582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11" name="Google Shape;311;p13"/>
            <p:cNvSpPr/>
            <p:nvPr/>
          </p:nvSpPr>
          <p:spPr>
            <a:xfrm>
              <a:off x="9318781" y="2794454"/>
              <a:ext cx="288857" cy="858213"/>
            </a:xfrm>
            <a:custGeom>
              <a:avLst/>
              <a:gdLst/>
              <a:ahLst/>
              <a:cxnLst/>
              <a:rect l="l" t="t" r="r" b="b"/>
              <a:pathLst>
                <a:path w="288857" h="858213" extrusionOk="0">
                  <a:moveTo>
                    <a:pt x="75792" y="858195"/>
                  </a:moveTo>
                  <a:cubicBezTo>
                    <a:pt x="68192" y="858195"/>
                    <a:pt x="60650" y="857986"/>
                    <a:pt x="53145" y="857607"/>
                  </a:cubicBezTo>
                  <a:cubicBezTo>
                    <a:pt x="43500" y="857114"/>
                    <a:pt x="36089" y="848871"/>
                    <a:pt x="36601" y="839244"/>
                  </a:cubicBezTo>
                  <a:cubicBezTo>
                    <a:pt x="37113" y="829598"/>
                    <a:pt x="45432" y="822301"/>
                    <a:pt x="54965" y="822699"/>
                  </a:cubicBezTo>
                  <a:cubicBezTo>
                    <a:pt x="86707" y="824367"/>
                    <a:pt x="119303" y="822150"/>
                    <a:pt x="150895" y="816067"/>
                  </a:cubicBezTo>
                  <a:cubicBezTo>
                    <a:pt x="213622" y="743560"/>
                    <a:pt x="253912" y="592729"/>
                    <a:pt x="253912" y="429088"/>
                  </a:cubicBezTo>
                  <a:cubicBezTo>
                    <a:pt x="253912" y="265446"/>
                    <a:pt x="213604" y="114634"/>
                    <a:pt x="150895" y="42109"/>
                  </a:cubicBezTo>
                  <a:cubicBezTo>
                    <a:pt x="107914" y="33827"/>
                    <a:pt x="63227" y="32728"/>
                    <a:pt x="19943" y="38887"/>
                  </a:cubicBezTo>
                  <a:cubicBezTo>
                    <a:pt x="10411" y="40157"/>
                    <a:pt x="1542" y="33600"/>
                    <a:pt x="177" y="24029"/>
                  </a:cubicBezTo>
                  <a:cubicBezTo>
                    <a:pt x="-1187" y="14478"/>
                    <a:pt x="5465" y="5628"/>
                    <a:pt x="15016" y="4264"/>
                  </a:cubicBezTo>
                  <a:cubicBezTo>
                    <a:pt x="64137" y="-2729"/>
                    <a:pt x="114964" y="-1100"/>
                    <a:pt x="163611" y="9001"/>
                  </a:cubicBezTo>
                  <a:cubicBezTo>
                    <a:pt x="167192" y="9759"/>
                    <a:pt x="170471" y="11617"/>
                    <a:pt x="172934" y="14308"/>
                  </a:cubicBezTo>
                  <a:cubicBezTo>
                    <a:pt x="244436" y="92348"/>
                    <a:pt x="288858" y="251290"/>
                    <a:pt x="288858" y="429088"/>
                  </a:cubicBezTo>
                  <a:cubicBezTo>
                    <a:pt x="288858" y="606886"/>
                    <a:pt x="244436" y="765828"/>
                    <a:pt x="172934" y="843868"/>
                  </a:cubicBezTo>
                  <a:cubicBezTo>
                    <a:pt x="170452" y="846559"/>
                    <a:pt x="167192" y="848416"/>
                    <a:pt x="163611" y="849174"/>
                  </a:cubicBezTo>
                  <a:cubicBezTo>
                    <a:pt x="134767" y="855162"/>
                    <a:pt x="105204" y="858214"/>
                    <a:pt x="75773" y="8582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12" name="Google Shape;312;p13"/>
            <p:cNvSpPr/>
            <p:nvPr/>
          </p:nvSpPr>
          <p:spPr>
            <a:xfrm>
              <a:off x="9377100" y="3011012"/>
              <a:ext cx="446579" cy="641674"/>
            </a:xfrm>
            <a:custGeom>
              <a:avLst/>
              <a:gdLst/>
              <a:ahLst/>
              <a:cxnLst/>
              <a:rect l="l" t="t" r="r" b="b"/>
              <a:pathLst>
                <a:path w="446579" h="641674" extrusionOk="0">
                  <a:moveTo>
                    <a:pt x="17473" y="641637"/>
                  </a:moveTo>
                  <a:cubicBezTo>
                    <a:pt x="7808" y="641637"/>
                    <a:pt x="0" y="633810"/>
                    <a:pt x="0" y="624164"/>
                  </a:cubicBezTo>
                  <a:lnTo>
                    <a:pt x="0" y="408142"/>
                  </a:lnTo>
                  <a:cubicBezTo>
                    <a:pt x="0" y="398496"/>
                    <a:pt x="7827" y="390669"/>
                    <a:pt x="17473" y="390669"/>
                  </a:cubicBezTo>
                  <a:cubicBezTo>
                    <a:pt x="181115" y="390669"/>
                    <a:pt x="331945" y="350379"/>
                    <a:pt x="404452" y="287633"/>
                  </a:cubicBezTo>
                  <a:cubicBezTo>
                    <a:pt x="409208" y="262958"/>
                    <a:pt x="411634" y="237716"/>
                    <a:pt x="411634" y="212530"/>
                  </a:cubicBezTo>
                  <a:cubicBezTo>
                    <a:pt x="411634" y="187344"/>
                    <a:pt x="409228" y="162120"/>
                    <a:pt x="404452" y="137427"/>
                  </a:cubicBezTo>
                  <a:cubicBezTo>
                    <a:pt x="336986" y="79039"/>
                    <a:pt x="202245" y="39905"/>
                    <a:pt x="50543" y="34959"/>
                  </a:cubicBezTo>
                  <a:cubicBezTo>
                    <a:pt x="40896" y="34656"/>
                    <a:pt x="33316" y="26564"/>
                    <a:pt x="33638" y="16918"/>
                  </a:cubicBezTo>
                  <a:cubicBezTo>
                    <a:pt x="33960" y="7272"/>
                    <a:pt x="42356" y="-365"/>
                    <a:pt x="51679" y="14"/>
                  </a:cubicBezTo>
                  <a:cubicBezTo>
                    <a:pt x="214563" y="5320"/>
                    <a:pt x="360391" y="49532"/>
                    <a:pt x="432253" y="115387"/>
                  </a:cubicBezTo>
                  <a:cubicBezTo>
                    <a:pt x="434963" y="117851"/>
                    <a:pt x="436801" y="121129"/>
                    <a:pt x="437559" y="124711"/>
                  </a:cubicBezTo>
                  <a:cubicBezTo>
                    <a:pt x="443548" y="153516"/>
                    <a:pt x="446580" y="183061"/>
                    <a:pt x="446580" y="212549"/>
                  </a:cubicBezTo>
                  <a:cubicBezTo>
                    <a:pt x="446580" y="242037"/>
                    <a:pt x="443548" y="271581"/>
                    <a:pt x="437559" y="300386"/>
                  </a:cubicBezTo>
                  <a:cubicBezTo>
                    <a:pt x="436801" y="303968"/>
                    <a:pt x="434944" y="307247"/>
                    <a:pt x="432253" y="309710"/>
                  </a:cubicBezTo>
                  <a:cubicBezTo>
                    <a:pt x="356771" y="378882"/>
                    <a:pt x="205637" y="422696"/>
                    <a:pt x="34964" y="425501"/>
                  </a:cubicBezTo>
                  <a:lnTo>
                    <a:pt x="34964" y="624202"/>
                  </a:lnTo>
                  <a:cubicBezTo>
                    <a:pt x="34964" y="633848"/>
                    <a:pt x="27138" y="641675"/>
                    <a:pt x="17492" y="6416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13" name="Google Shape;313;p13"/>
            <p:cNvSpPr/>
            <p:nvPr/>
          </p:nvSpPr>
          <p:spPr>
            <a:xfrm>
              <a:off x="9377100" y="2794454"/>
              <a:ext cx="34945" cy="185605"/>
            </a:xfrm>
            <a:custGeom>
              <a:avLst/>
              <a:gdLst/>
              <a:ahLst/>
              <a:cxnLst/>
              <a:rect l="l" t="t" r="r" b="b"/>
              <a:pathLst>
                <a:path w="34945" h="185605" extrusionOk="0">
                  <a:moveTo>
                    <a:pt x="17473" y="185606"/>
                  </a:moveTo>
                  <a:cubicBezTo>
                    <a:pt x="7808" y="185606"/>
                    <a:pt x="0" y="177779"/>
                    <a:pt x="0" y="168133"/>
                  </a:cubicBezTo>
                  <a:lnTo>
                    <a:pt x="0" y="17473"/>
                  </a:lnTo>
                  <a:cubicBezTo>
                    <a:pt x="0" y="7827"/>
                    <a:pt x="7827" y="0"/>
                    <a:pt x="17473" y="0"/>
                  </a:cubicBezTo>
                  <a:cubicBezTo>
                    <a:pt x="27119" y="0"/>
                    <a:pt x="34946" y="7827"/>
                    <a:pt x="34946" y="17473"/>
                  </a:cubicBezTo>
                  <a:lnTo>
                    <a:pt x="34946" y="168133"/>
                  </a:lnTo>
                  <a:cubicBezTo>
                    <a:pt x="34946" y="177779"/>
                    <a:pt x="27119" y="185606"/>
                    <a:pt x="17473" y="18560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14" name="Google Shape;314;p13"/>
            <p:cNvSpPr/>
            <p:nvPr/>
          </p:nvSpPr>
          <p:spPr>
            <a:xfrm>
              <a:off x="9434010" y="3206069"/>
              <a:ext cx="389670" cy="34945"/>
            </a:xfrm>
            <a:custGeom>
              <a:avLst/>
              <a:gdLst/>
              <a:ahLst/>
              <a:cxnLst/>
              <a:rect l="l" t="t" r="r" b="b"/>
              <a:pathLst>
                <a:path w="389670" h="34945" extrusionOk="0">
                  <a:moveTo>
                    <a:pt x="372197" y="34946"/>
                  </a:moveTo>
                  <a:lnTo>
                    <a:pt x="17473" y="34946"/>
                  </a:lnTo>
                  <a:cubicBezTo>
                    <a:pt x="7808" y="34946"/>
                    <a:pt x="0" y="27119"/>
                    <a:pt x="0" y="17473"/>
                  </a:cubicBezTo>
                  <a:cubicBezTo>
                    <a:pt x="0" y="7827"/>
                    <a:pt x="7827" y="0"/>
                    <a:pt x="17473" y="0"/>
                  </a:cubicBezTo>
                  <a:lnTo>
                    <a:pt x="372197" y="0"/>
                  </a:lnTo>
                  <a:cubicBezTo>
                    <a:pt x="381862" y="0"/>
                    <a:pt x="389670" y="7827"/>
                    <a:pt x="389670" y="17473"/>
                  </a:cubicBezTo>
                  <a:cubicBezTo>
                    <a:pt x="389670" y="27119"/>
                    <a:pt x="381844" y="34946"/>
                    <a:pt x="372197" y="3494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15" name="Google Shape;315;p13"/>
            <p:cNvSpPr/>
            <p:nvPr/>
          </p:nvSpPr>
          <p:spPr>
            <a:xfrm>
              <a:off x="9175784" y="3057759"/>
              <a:ext cx="34945" cy="213729"/>
            </a:xfrm>
            <a:custGeom>
              <a:avLst/>
              <a:gdLst/>
              <a:ahLst/>
              <a:cxnLst/>
              <a:rect l="l" t="t" r="r" b="b"/>
              <a:pathLst>
                <a:path w="34945" h="213729" extrusionOk="0">
                  <a:moveTo>
                    <a:pt x="17473" y="213729"/>
                  </a:moveTo>
                  <a:cubicBezTo>
                    <a:pt x="7808" y="213729"/>
                    <a:pt x="0" y="205902"/>
                    <a:pt x="0" y="196256"/>
                  </a:cubicBezTo>
                  <a:lnTo>
                    <a:pt x="0" y="17473"/>
                  </a:lnTo>
                  <a:cubicBezTo>
                    <a:pt x="0" y="7827"/>
                    <a:pt x="7827" y="0"/>
                    <a:pt x="17473" y="0"/>
                  </a:cubicBezTo>
                  <a:cubicBezTo>
                    <a:pt x="27119" y="0"/>
                    <a:pt x="34945" y="7827"/>
                    <a:pt x="34945" y="17473"/>
                  </a:cubicBezTo>
                  <a:lnTo>
                    <a:pt x="34945" y="196256"/>
                  </a:lnTo>
                  <a:cubicBezTo>
                    <a:pt x="34945" y="205902"/>
                    <a:pt x="27119" y="213729"/>
                    <a:pt x="17473" y="21372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16" name="Google Shape;316;p13"/>
            <p:cNvSpPr/>
            <p:nvPr/>
          </p:nvSpPr>
          <p:spPr>
            <a:xfrm>
              <a:off x="8992642" y="3695213"/>
              <a:ext cx="737041" cy="34945"/>
            </a:xfrm>
            <a:custGeom>
              <a:avLst/>
              <a:gdLst/>
              <a:ahLst/>
              <a:cxnLst/>
              <a:rect l="l" t="t" r="r" b="b"/>
              <a:pathLst>
                <a:path w="737041" h="34945" extrusionOk="0">
                  <a:moveTo>
                    <a:pt x="719568" y="34946"/>
                  </a:moveTo>
                  <a:lnTo>
                    <a:pt x="17473" y="34946"/>
                  </a:lnTo>
                  <a:cubicBezTo>
                    <a:pt x="7808" y="34946"/>
                    <a:pt x="0" y="27119"/>
                    <a:pt x="0" y="17473"/>
                  </a:cubicBezTo>
                  <a:cubicBezTo>
                    <a:pt x="0" y="7827"/>
                    <a:pt x="7827" y="0"/>
                    <a:pt x="17473" y="0"/>
                  </a:cubicBezTo>
                  <a:lnTo>
                    <a:pt x="719568" y="0"/>
                  </a:lnTo>
                  <a:cubicBezTo>
                    <a:pt x="729215" y="0"/>
                    <a:pt x="737041" y="7827"/>
                    <a:pt x="737041" y="17473"/>
                  </a:cubicBezTo>
                  <a:cubicBezTo>
                    <a:pt x="737041" y="27119"/>
                    <a:pt x="729215" y="34946"/>
                    <a:pt x="719568" y="3494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5_Title and Content">
  <p:cSld name="5_Title and Content">
    <p:bg>
      <p:bgPr>
        <a:solidFill>
          <a:schemeClr val="lt1"/>
        </a:solidFill>
        <a:effectLst/>
      </p:bgPr>
    </p:bg>
    <p:spTree>
      <p:nvGrpSpPr>
        <p:cNvPr id="1" name="Shape 317"/>
        <p:cNvGrpSpPr/>
        <p:nvPr/>
      </p:nvGrpSpPr>
      <p:grpSpPr>
        <a:xfrm>
          <a:off x="0" y="0"/>
          <a:ext cx="0" cy="0"/>
          <a:chOff x="0" y="0"/>
          <a:chExt cx="0" cy="0"/>
        </a:xfrm>
      </p:grpSpPr>
      <p:grpSp>
        <p:nvGrpSpPr>
          <p:cNvPr id="318" name="Google Shape;318;p14"/>
          <p:cNvGrpSpPr/>
          <p:nvPr/>
        </p:nvGrpSpPr>
        <p:grpSpPr>
          <a:xfrm>
            <a:off x="1119318" y="4353075"/>
            <a:ext cx="757854" cy="850154"/>
            <a:chOff x="6137457" y="1419367"/>
            <a:chExt cx="952437" cy="1068435"/>
          </a:xfrm>
        </p:grpSpPr>
        <p:sp>
          <p:nvSpPr>
            <p:cNvPr id="319" name="Google Shape;319;p14"/>
            <p:cNvSpPr/>
            <p:nvPr/>
          </p:nvSpPr>
          <p:spPr>
            <a:xfrm>
              <a:off x="6457769" y="1537556"/>
              <a:ext cx="311810" cy="345282"/>
            </a:xfrm>
            <a:custGeom>
              <a:avLst/>
              <a:gdLst/>
              <a:ahLst/>
              <a:cxnLst/>
              <a:rect l="l" t="t" r="r" b="b"/>
              <a:pathLst>
                <a:path w="311810" h="345282" extrusionOk="0">
                  <a:moveTo>
                    <a:pt x="234926" y="345283"/>
                  </a:moveTo>
                  <a:lnTo>
                    <a:pt x="76885" y="345283"/>
                  </a:lnTo>
                  <a:cubicBezTo>
                    <a:pt x="66656" y="345283"/>
                    <a:pt x="58392" y="336998"/>
                    <a:pt x="58392" y="326789"/>
                  </a:cubicBezTo>
                  <a:lnTo>
                    <a:pt x="58392" y="299108"/>
                  </a:lnTo>
                  <a:cubicBezTo>
                    <a:pt x="58392" y="286371"/>
                    <a:pt x="53036" y="273774"/>
                    <a:pt x="43307" y="263604"/>
                  </a:cubicBezTo>
                  <a:cubicBezTo>
                    <a:pt x="13060" y="232032"/>
                    <a:pt x="-2225" y="190571"/>
                    <a:pt x="262" y="146844"/>
                  </a:cubicBezTo>
                  <a:cubicBezTo>
                    <a:pt x="4775" y="67713"/>
                    <a:pt x="70366" y="3265"/>
                    <a:pt x="149597" y="136"/>
                  </a:cubicBezTo>
                  <a:cubicBezTo>
                    <a:pt x="192483" y="-1629"/>
                    <a:pt x="233081" y="13836"/>
                    <a:pt x="263931" y="43523"/>
                  </a:cubicBezTo>
                  <a:cubicBezTo>
                    <a:pt x="294801" y="73189"/>
                    <a:pt x="311811" y="113126"/>
                    <a:pt x="311811" y="155930"/>
                  </a:cubicBezTo>
                  <a:cubicBezTo>
                    <a:pt x="311811" y="196288"/>
                    <a:pt x="296406" y="234580"/>
                    <a:pt x="268404" y="263725"/>
                  </a:cubicBezTo>
                  <a:cubicBezTo>
                    <a:pt x="258756" y="273774"/>
                    <a:pt x="253440" y="286331"/>
                    <a:pt x="253440" y="299088"/>
                  </a:cubicBezTo>
                  <a:lnTo>
                    <a:pt x="253440" y="326789"/>
                  </a:lnTo>
                  <a:cubicBezTo>
                    <a:pt x="253440" y="337018"/>
                    <a:pt x="245156" y="345283"/>
                    <a:pt x="234946" y="345283"/>
                  </a:cubicBezTo>
                  <a:close/>
                  <a:moveTo>
                    <a:pt x="95380" y="308275"/>
                  </a:moveTo>
                  <a:lnTo>
                    <a:pt x="216433" y="308275"/>
                  </a:lnTo>
                  <a:lnTo>
                    <a:pt x="216433" y="299088"/>
                  </a:lnTo>
                  <a:cubicBezTo>
                    <a:pt x="216433" y="276743"/>
                    <a:pt x="225419" y="255080"/>
                    <a:pt x="241706" y="238090"/>
                  </a:cubicBezTo>
                  <a:cubicBezTo>
                    <a:pt x="263048" y="215865"/>
                    <a:pt x="274803" y="186680"/>
                    <a:pt x="274803" y="155910"/>
                  </a:cubicBezTo>
                  <a:cubicBezTo>
                    <a:pt x="274803" y="123255"/>
                    <a:pt x="261845" y="92806"/>
                    <a:pt x="238297" y="70180"/>
                  </a:cubicBezTo>
                  <a:cubicBezTo>
                    <a:pt x="214768" y="47574"/>
                    <a:pt x="183918" y="35820"/>
                    <a:pt x="151062" y="37104"/>
                  </a:cubicBezTo>
                  <a:cubicBezTo>
                    <a:pt x="90666" y="39491"/>
                    <a:pt x="40640" y="88614"/>
                    <a:pt x="37210" y="148950"/>
                  </a:cubicBezTo>
                  <a:cubicBezTo>
                    <a:pt x="35304" y="182307"/>
                    <a:pt x="46958" y="213940"/>
                    <a:pt x="70026" y="238010"/>
                  </a:cubicBezTo>
                  <a:cubicBezTo>
                    <a:pt x="86393" y="255080"/>
                    <a:pt x="95400" y="276783"/>
                    <a:pt x="95400" y="299108"/>
                  </a:cubicBezTo>
                  <a:lnTo>
                    <a:pt x="95400" y="308295"/>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20" name="Google Shape;320;p14"/>
            <p:cNvSpPr/>
            <p:nvPr/>
          </p:nvSpPr>
          <p:spPr>
            <a:xfrm>
              <a:off x="6492110" y="1845830"/>
              <a:ext cx="243108" cy="162313"/>
            </a:xfrm>
            <a:custGeom>
              <a:avLst/>
              <a:gdLst/>
              <a:ahLst/>
              <a:cxnLst/>
              <a:rect l="l" t="t" r="r" b="b"/>
              <a:pathLst>
                <a:path w="243108" h="162313" extrusionOk="0">
                  <a:moveTo>
                    <a:pt x="193284" y="162313"/>
                  </a:moveTo>
                  <a:lnTo>
                    <a:pt x="49825" y="162313"/>
                  </a:lnTo>
                  <a:cubicBezTo>
                    <a:pt x="22345" y="162313"/>
                    <a:pt x="0" y="139968"/>
                    <a:pt x="0" y="112488"/>
                  </a:cubicBezTo>
                  <a:cubicBezTo>
                    <a:pt x="0" y="100633"/>
                    <a:pt x="4152" y="89722"/>
                    <a:pt x="11112" y="81157"/>
                  </a:cubicBezTo>
                  <a:cubicBezTo>
                    <a:pt x="4172" y="72592"/>
                    <a:pt x="0" y="61700"/>
                    <a:pt x="0" y="49825"/>
                  </a:cubicBezTo>
                  <a:cubicBezTo>
                    <a:pt x="0" y="22345"/>
                    <a:pt x="22345" y="0"/>
                    <a:pt x="49825" y="0"/>
                  </a:cubicBezTo>
                  <a:lnTo>
                    <a:pt x="193284" y="0"/>
                  </a:lnTo>
                  <a:cubicBezTo>
                    <a:pt x="220764" y="0"/>
                    <a:pt x="243109" y="22345"/>
                    <a:pt x="243109" y="49825"/>
                  </a:cubicBezTo>
                  <a:cubicBezTo>
                    <a:pt x="243109" y="61680"/>
                    <a:pt x="238957" y="72592"/>
                    <a:pt x="231997" y="81157"/>
                  </a:cubicBezTo>
                  <a:cubicBezTo>
                    <a:pt x="238937" y="89722"/>
                    <a:pt x="243109" y="100633"/>
                    <a:pt x="243109" y="112488"/>
                  </a:cubicBezTo>
                  <a:cubicBezTo>
                    <a:pt x="243109" y="139968"/>
                    <a:pt x="220764" y="162313"/>
                    <a:pt x="193284" y="162313"/>
                  </a:cubicBezTo>
                  <a:close/>
                  <a:moveTo>
                    <a:pt x="49825" y="99671"/>
                  </a:moveTo>
                  <a:cubicBezTo>
                    <a:pt x="42765" y="99671"/>
                    <a:pt x="37008" y="105427"/>
                    <a:pt x="37008" y="112488"/>
                  </a:cubicBezTo>
                  <a:cubicBezTo>
                    <a:pt x="37008" y="119549"/>
                    <a:pt x="42765" y="125305"/>
                    <a:pt x="49825" y="125305"/>
                  </a:cubicBezTo>
                  <a:lnTo>
                    <a:pt x="193284" y="125305"/>
                  </a:lnTo>
                  <a:cubicBezTo>
                    <a:pt x="200365" y="125305"/>
                    <a:pt x="206101" y="119549"/>
                    <a:pt x="206101" y="112488"/>
                  </a:cubicBezTo>
                  <a:cubicBezTo>
                    <a:pt x="206101" y="105427"/>
                    <a:pt x="200345" y="99671"/>
                    <a:pt x="193284" y="99671"/>
                  </a:cubicBezTo>
                  <a:cubicBezTo>
                    <a:pt x="183054" y="99671"/>
                    <a:pt x="174790" y="91387"/>
                    <a:pt x="174790" y="81177"/>
                  </a:cubicBezTo>
                  <a:cubicBezTo>
                    <a:pt x="174790" y="70967"/>
                    <a:pt x="183074" y="62683"/>
                    <a:pt x="193284" y="62683"/>
                  </a:cubicBezTo>
                  <a:cubicBezTo>
                    <a:pt x="200365" y="62683"/>
                    <a:pt x="206101" y="56926"/>
                    <a:pt x="206101" y="49865"/>
                  </a:cubicBezTo>
                  <a:cubicBezTo>
                    <a:pt x="206101" y="42805"/>
                    <a:pt x="200345" y="37048"/>
                    <a:pt x="193284" y="37048"/>
                  </a:cubicBezTo>
                  <a:lnTo>
                    <a:pt x="49825" y="37048"/>
                  </a:lnTo>
                  <a:cubicBezTo>
                    <a:pt x="42765" y="37048"/>
                    <a:pt x="37008" y="42805"/>
                    <a:pt x="37008" y="49865"/>
                  </a:cubicBezTo>
                  <a:cubicBezTo>
                    <a:pt x="37008" y="56926"/>
                    <a:pt x="42765" y="62683"/>
                    <a:pt x="49825" y="62683"/>
                  </a:cubicBezTo>
                  <a:cubicBezTo>
                    <a:pt x="60056" y="62683"/>
                    <a:pt x="68319" y="70967"/>
                    <a:pt x="68319" y="81177"/>
                  </a:cubicBezTo>
                  <a:cubicBezTo>
                    <a:pt x="68319" y="91387"/>
                    <a:pt x="60035" y="99671"/>
                    <a:pt x="49825" y="996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21" name="Google Shape;321;p14"/>
            <p:cNvSpPr/>
            <p:nvPr/>
          </p:nvSpPr>
          <p:spPr>
            <a:xfrm>
              <a:off x="6536680" y="2060396"/>
              <a:ext cx="153989" cy="153989"/>
            </a:xfrm>
            <a:custGeom>
              <a:avLst/>
              <a:gdLst/>
              <a:ahLst/>
              <a:cxnLst/>
              <a:rect l="l" t="t" r="r" b="b"/>
              <a:pathLst>
                <a:path w="153989" h="153989" extrusionOk="0">
                  <a:moveTo>
                    <a:pt x="76985" y="153989"/>
                  </a:moveTo>
                  <a:cubicBezTo>
                    <a:pt x="34521" y="153989"/>
                    <a:pt x="0" y="119448"/>
                    <a:pt x="0" y="76985"/>
                  </a:cubicBezTo>
                  <a:cubicBezTo>
                    <a:pt x="0" y="34521"/>
                    <a:pt x="34541" y="0"/>
                    <a:pt x="76985" y="0"/>
                  </a:cubicBezTo>
                  <a:cubicBezTo>
                    <a:pt x="119428" y="0"/>
                    <a:pt x="153989" y="34541"/>
                    <a:pt x="153989" y="76985"/>
                  </a:cubicBezTo>
                  <a:cubicBezTo>
                    <a:pt x="153989" y="119428"/>
                    <a:pt x="119448" y="153989"/>
                    <a:pt x="76985" y="153989"/>
                  </a:cubicBezTo>
                  <a:close/>
                  <a:moveTo>
                    <a:pt x="76985" y="37008"/>
                  </a:moveTo>
                  <a:cubicBezTo>
                    <a:pt x="54941" y="37008"/>
                    <a:pt x="36988" y="54940"/>
                    <a:pt x="36988" y="77005"/>
                  </a:cubicBezTo>
                  <a:cubicBezTo>
                    <a:pt x="36988" y="99069"/>
                    <a:pt x="54920" y="117001"/>
                    <a:pt x="76985" y="117001"/>
                  </a:cubicBezTo>
                  <a:cubicBezTo>
                    <a:pt x="99049" y="117001"/>
                    <a:pt x="116981" y="99069"/>
                    <a:pt x="116981" y="77005"/>
                  </a:cubicBezTo>
                  <a:cubicBezTo>
                    <a:pt x="116981" y="54940"/>
                    <a:pt x="99049" y="37008"/>
                    <a:pt x="76985" y="370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22" name="Google Shape;322;p14"/>
            <p:cNvSpPr/>
            <p:nvPr/>
          </p:nvSpPr>
          <p:spPr>
            <a:xfrm>
              <a:off x="6464490" y="2170257"/>
              <a:ext cx="298390" cy="187606"/>
            </a:xfrm>
            <a:custGeom>
              <a:avLst/>
              <a:gdLst/>
              <a:ahLst/>
              <a:cxnLst/>
              <a:rect l="l" t="t" r="r" b="b"/>
              <a:pathLst>
                <a:path w="298390" h="187606" extrusionOk="0">
                  <a:moveTo>
                    <a:pt x="279876" y="187607"/>
                  </a:moveTo>
                  <a:lnTo>
                    <a:pt x="18494" y="187607"/>
                  </a:lnTo>
                  <a:cubicBezTo>
                    <a:pt x="8264" y="187607"/>
                    <a:pt x="0" y="179322"/>
                    <a:pt x="0" y="169113"/>
                  </a:cubicBezTo>
                  <a:lnTo>
                    <a:pt x="0" y="146266"/>
                  </a:lnTo>
                  <a:cubicBezTo>
                    <a:pt x="0" y="76342"/>
                    <a:pt x="49585" y="15003"/>
                    <a:pt x="117924" y="421"/>
                  </a:cubicBezTo>
                  <a:cubicBezTo>
                    <a:pt x="122217" y="-522"/>
                    <a:pt x="126670" y="140"/>
                    <a:pt x="130521" y="2206"/>
                  </a:cubicBezTo>
                  <a:cubicBezTo>
                    <a:pt x="142737" y="8745"/>
                    <a:pt x="155654" y="8745"/>
                    <a:pt x="167890" y="2206"/>
                  </a:cubicBezTo>
                  <a:cubicBezTo>
                    <a:pt x="171741" y="140"/>
                    <a:pt x="176174" y="-522"/>
                    <a:pt x="180486" y="421"/>
                  </a:cubicBezTo>
                  <a:cubicBezTo>
                    <a:pt x="248806" y="15023"/>
                    <a:pt x="298390" y="76362"/>
                    <a:pt x="298390" y="146266"/>
                  </a:cubicBezTo>
                  <a:lnTo>
                    <a:pt x="298390" y="169113"/>
                  </a:lnTo>
                  <a:cubicBezTo>
                    <a:pt x="298390" y="179342"/>
                    <a:pt x="290106" y="187607"/>
                    <a:pt x="279896" y="187607"/>
                  </a:cubicBezTo>
                  <a:close/>
                  <a:moveTo>
                    <a:pt x="36988" y="150599"/>
                  </a:moveTo>
                  <a:lnTo>
                    <a:pt x="261382" y="150599"/>
                  </a:lnTo>
                  <a:lnTo>
                    <a:pt x="261382" y="146246"/>
                  </a:lnTo>
                  <a:cubicBezTo>
                    <a:pt x="261382" y="95698"/>
                    <a:pt x="226942" y="51129"/>
                    <a:pt x="178641" y="38010"/>
                  </a:cubicBezTo>
                  <a:cubicBezTo>
                    <a:pt x="159606" y="46114"/>
                    <a:pt x="138745" y="46114"/>
                    <a:pt x="119730" y="38010"/>
                  </a:cubicBezTo>
                  <a:cubicBezTo>
                    <a:pt x="71449" y="51129"/>
                    <a:pt x="36988" y="95719"/>
                    <a:pt x="36988" y="146246"/>
                  </a:cubicBezTo>
                  <a:lnTo>
                    <a:pt x="36988" y="1505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23" name="Google Shape;323;p14"/>
            <p:cNvSpPr/>
            <p:nvPr/>
          </p:nvSpPr>
          <p:spPr>
            <a:xfrm>
              <a:off x="6863674" y="1809544"/>
              <a:ext cx="153989" cy="153969"/>
            </a:xfrm>
            <a:custGeom>
              <a:avLst/>
              <a:gdLst/>
              <a:ahLst/>
              <a:cxnLst/>
              <a:rect l="l" t="t" r="r" b="b"/>
              <a:pathLst>
                <a:path w="153989" h="153969" extrusionOk="0">
                  <a:moveTo>
                    <a:pt x="77005" y="153969"/>
                  </a:moveTo>
                  <a:cubicBezTo>
                    <a:pt x="34541" y="153969"/>
                    <a:pt x="0" y="119428"/>
                    <a:pt x="0" y="76984"/>
                  </a:cubicBezTo>
                  <a:cubicBezTo>
                    <a:pt x="0" y="34541"/>
                    <a:pt x="34541" y="0"/>
                    <a:pt x="77005" y="0"/>
                  </a:cubicBezTo>
                  <a:cubicBezTo>
                    <a:pt x="119469" y="0"/>
                    <a:pt x="153989" y="34541"/>
                    <a:pt x="153989" y="76984"/>
                  </a:cubicBezTo>
                  <a:cubicBezTo>
                    <a:pt x="153989" y="119428"/>
                    <a:pt x="119448" y="153969"/>
                    <a:pt x="77005" y="153969"/>
                  </a:cubicBezTo>
                  <a:close/>
                  <a:moveTo>
                    <a:pt x="77005" y="36988"/>
                  </a:moveTo>
                  <a:cubicBezTo>
                    <a:pt x="54941" y="36988"/>
                    <a:pt x="37008" y="54920"/>
                    <a:pt x="37008" y="76984"/>
                  </a:cubicBezTo>
                  <a:cubicBezTo>
                    <a:pt x="37008" y="99049"/>
                    <a:pt x="54941" y="116981"/>
                    <a:pt x="77005" y="116981"/>
                  </a:cubicBezTo>
                  <a:cubicBezTo>
                    <a:pt x="99069" y="116981"/>
                    <a:pt x="117001" y="99049"/>
                    <a:pt x="117001" y="76984"/>
                  </a:cubicBezTo>
                  <a:cubicBezTo>
                    <a:pt x="117001" y="54920"/>
                    <a:pt x="99069" y="36988"/>
                    <a:pt x="77005"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24" name="Google Shape;324;p14"/>
            <p:cNvSpPr/>
            <p:nvPr/>
          </p:nvSpPr>
          <p:spPr>
            <a:xfrm>
              <a:off x="6791504" y="1919385"/>
              <a:ext cx="298390" cy="187606"/>
            </a:xfrm>
            <a:custGeom>
              <a:avLst/>
              <a:gdLst/>
              <a:ahLst/>
              <a:cxnLst/>
              <a:rect l="l" t="t" r="r" b="b"/>
              <a:pathLst>
                <a:path w="298390" h="187606" extrusionOk="0">
                  <a:moveTo>
                    <a:pt x="279876" y="187607"/>
                  </a:moveTo>
                  <a:lnTo>
                    <a:pt x="18494" y="187607"/>
                  </a:lnTo>
                  <a:cubicBezTo>
                    <a:pt x="8264" y="187607"/>
                    <a:pt x="0" y="179322"/>
                    <a:pt x="0" y="169113"/>
                  </a:cubicBezTo>
                  <a:lnTo>
                    <a:pt x="0" y="146266"/>
                  </a:lnTo>
                  <a:cubicBezTo>
                    <a:pt x="0" y="76342"/>
                    <a:pt x="49585" y="15003"/>
                    <a:pt x="117904" y="421"/>
                  </a:cubicBezTo>
                  <a:cubicBezTo>
                    <a:pt x="122177" y="-522"/>
                    <a:pt x="126650" y="140"/>
                    <a:pt x="130501" y="2206"/>
                  </a:cubicBezTo>
                  <a:cubicBezTo>
                    <a:pt x="142717" y="8765"/>
                    <a:pt x="155654" y="8745"/>
                    <a:pt x="167869" y="2206"/>
                  </a:cubicBezTo>
                  <a:cubicBezTo>
                    <a:pt x="171721" y="140"/>
                    <a:pt x="176174" y="-502"/>
                    <a:pt x="180466" y="421"/>
                  </a:cubicBezTo>
                  <a:cubicBezTo>
                    <a:pt x="248786" y="15003"/>
                    <a:pt x="298390" y="76342"/>
                    <a:pt x="298390" y="146266"/>
                  </a:cubicBezTo>
                  <a:lnTo>
                    <a:pt x="298390" y="169113"/>
                  </a:lnTo>
                  <a:cubicBezTo>
                    <a:pt x="298390" y="179342"/>
                    <a:pt x="290106" y="187607"/>
                    <a:pt x="279896" y="187607"/>
                  </a:cubicBezTo>
                  <a:close/>
                  <a:moveTo>
                    <a:pt x="36988" y="150599"/>
                  </a:moveTo>
                  <a:lnTo>
                    <a:pt x="261382" y="150599"/>
                  </a:lnTo>
                  <a:lnTo>
                    <a:pt x="261382" y="146246"/>
                  </a:lnTo>
                  <a:cubicBezTo>
                    <a:pt x="261382" y="95719"/>
                    <a:pt x="226942" y="51128"/>
                    <a:pt x="178641" y="38010"/>
                  </a:cubicBezTo>
                  <a:cubicBezTo>
                    <a:pt x="159626" y="46094"/>
                    <a:pt x="138765" y="46094"/>
                    <a:pt x="119729" y="38010"/>
                  </a:cubicBezTo>
                  <a:cubicBezTo>
                    <a:pt x="71429" y="51128"/>
                    <a:pt x="36988" y="95698"/>
                    <a:pt x="36988" y="146246"/>
                  </a:cubicBezTo>
                  <a:lnTo>
                    <a:pt x="36988" y="1505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25" name="Google Shape;325;p14"/>
            <p:cNvSpPr/>
            <p:nvPr/>
          </p:nvSpPr>
          <p:spPr>
            <a:xfrm>
              <a:off x="6209647" y="1809544"/>
              <a:ext cx="153988" cy="153969"/>
            </a:xfrm>
            <a:custGeom>
              <a:avLst/>
              <a:gdLst/>
              <a:ahLst/>
              <a:cxnLst/>
              <a:rect l="l" t="t" r="r" b="b"/>
              <a:pathLst>
                <a:path w="153988" h="153969" extrusionOk="0">
                  <a:moveTo>
                    <a:pt x="77004" y="153969"/>
                  </a:moveTo>
                  <a:cubicBezTo>
                    <a:pt x="34541" y="153969"/>
                    <a:pt x="0" y="119428"/>
                    <a:pt x="0" y="76984"/>
                  </a:cubicBezTo>
                  <a:cubicBezTo>
                    <a:pt x="0" y="34541"/>
                    <a:pt x="34541" y="0"/>
                    <a:pt x="77004" y="0"/>
                  </a:cubicBezTo>
                  <a:cubicBezTo>
                    <a:pt x="119468" y="0"/>
                    <a:pt x="153989" y="34541"/>
                    <a:pt x="153989" y="76984"/>
                  </a:cubicBezTo>
                  <a:cubicBezTo>
                    <a:pt x="153989" y="119428"/>
                    <a:pt x="119448" y="153969"/>
                    <a:pt x="77004" y="153969"/>
                  </a:cubicBezTo>
                  <a:close/>
                  <a:moveTo>
                    <a:pt x="77004" y="36988"/>
                  </a:moveTo>
                  <a:cubicBezTo>
                    <a:pt x="54940" y="36988"/>
                    <a:pt x="37008" y="54920"/>
                    <a:pt x="37008" y="76984"/>
                  </a:cubicBezTo>
                  <a:cubicBezTo>
                    <a:pt x="37008" y="99049"/>
                    <a:pt x="54940" y="116981"/>
                    <a:pt x="77004" y="116981"/>
                  </a:cubicBezTo>
                  <a:cubicBezTo>
                    <a:pt x="99069" y="116981"/>
                    <a:pt x="117001" y="99049"/>
                    <a:pt x="117001" y="76984"/>
                  </a:cubicBezTo>
                  <a:cubicBezTo>
                    <a:pt x="117001" y="54920"/>
                    <a:pt x="99069" y="36988"/>
                    <a:pt x="77004"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26" name="Google Shape;326;p14"/>
            <p:cNvSpPr/>
            <p:nvPr/>
          </p:nvSpPr>
          <p:spPr>
            <a:xfrm>
              <a:off x="6137457" y="1919385"/>
              <a:ext cx="298389" cy="187606"/>
            </a:xfrm>
            <a:custGeom>
              <a:avLst/>
              <a:gdLst/>
              <a:ahLst/>
              <a:cxnLst/>
              <a:rect l="l" t="t" r="r" b="b"/>
              <a:pathLst>
                <a:path w="298389" h="187606" extrusionOk="0">
                  <a:moveTo>
                    <a:pt x="279876" y="187607"/>
                  </a:moveTo>
                  <a:lnTo>
                    <a:pt x="18494" y="187607"/>
                  </a:lnTo>
                  <a:cubicBezTo>
                    <a:pt x="8264" y="187607"/>
                    <a:pt x="0" y="179322"/>
                    <a:pt x="0" y="169113"/>
                  </a:cubicBezTo>
                  <a:lnTo>
                    <a:pt x="0" y="146266"/>
                  </a:lnTo>
                  <a:cubicBezTo>
                    <a:pt x="0" y="76342"/>
                    <a:pt x="49585" y="15003"/>
                    <a:pt x="117903" y="421"/>
                  </a:cubicBezTo>
                  <a:cubicBezTo>
                    <a:pt x="122196" y="-522"/>
                    <a:pt x="126649" y="140"/>
                    <a:pt x="130500" y="2206"/>
                  </a:cubicBezTo>
                  <a:cubicBezTo>
                    <a:pt x="142716" y="8765"/>
                    <a:pt x="155654" y="8745"/>
                    <a:pt x="167869" y="2206"/>
                  </a:cubicBezTo>
                  <a:cubicBezTo>
                    <a:pt x="171721" y="140"/>
                    <a:pt x="176173" y="-502"/>
                    <a:pt x="180466" y="421"/>
                  </a:cubicBezTo>
                  <a:cubicBezTo>
                    <a:pt x="248785" y="15003"/>
                    <a:pt x="298390" y="76342"/>
                    <a:pt x="298390" y="146266"/>
                  </a:cubicBezTo>
                  <a:lnTo>
                    <a:pt x="298390" y="169113"/>
                  </a:lnTo>
                  <a:cubicBezTo>
                    <a:pt x="298390" y="179342"/>
                    <a:pt x="290106" y="187607"/>
                    <a:pt x="279896" y="187607"/>
                  </a:cubicBezTo>
                  <a:close/>
                  <a:moveTo>
                    <a:pt x="36988" y="150599"/>
                  </a:moveTo>
                  <a:lnTo>
                    <a:pt x="261382" y="150599"/>
                  </a:lnTo>
                  <a:lnTo>
                    <a:pt x="261382" y="146246"/>
                  </a:lnTo>
                  <a:cubicBezTo>
                    <a:pt x="261382" y="95719"/>
                    <a:pt x="226942" y="51128"/>
                    <a:pt x="178641" y="38010"/>
                  </a:cubicBezTo>
                  <a:cubicBezTo>
                    <a:pt x="159625" y="46094"/>
                    <a:pt x="138765" y="46094"/>
                    <a:pt x="119729" y="38010"/>
                  </a:cubicBezTo>
                  <a:cubicBezTo>
                    <a:pt x="71428" y="51128"/>
                    <a:pt x="36988" y="95698"/>
                    <a:pt x="36988" y="146246"/>
                  </a:cubicBezTo>
                  <a:lnTo>
                    <a:pt x="36988" y="1505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27" name="Google Shape;327;p14"/>
            <p:cNvSpPr/>
            <p:nvPr/>
          </p:nvSpPr>
          <p:spPr>
            <a:xfrm>
              <a:off x="6595171" y="2320876"/>
              <a:ext cx="36987" cy="166926"/>
            </a:xfrm>
            <a:custGeom>
              <a:avLst/>
              <a:gdLst/>
              <a:ahLst/>
              <a:cxnLst/>
              <a:rect l="l" t="t" r="r" b="b"/>
              <a:pathLst>
                <a:path w="36987" h="166926" extrusionOk="0">
                  <a:moveTo>
                    <a:pt x="18494" y="166927"/>
                  </a:moveTo>
                  <a:cubicBezTo>
                    <a:pt x="8264" y="166927"/>
                    <a:pt x="0" y="158643"/>
                    <a:pt x="0" y="148433"/>
                  </a:cubicBezTo>
                  <a:lnTo>
                    <a:pt x="0" y="18494"/>
                  </a:lnTo>
                  <a:cubicBezTo>
                    <a:pt x="0" y="8264"/>
                    <a:pt x="8284" y="0"/>
                    <a:pt x="18494" y="0"/>
                  </a:cubicBezTo>
                  <a:cubicBezTo>
                    <a:pt x="28704" y="0"/>
                    <a:pt x="36988" y="8284"/>
                    <a:pt x="36988" y="18494"/>
                  </a:cubicBezTo>
                  <a:lnTo>
                    <a:pt x="36988" y="148433"/>
                  </a:lnTo>
                  <a:cubicBezTo>
                    <a:pt x="36988" y="158663"/>
                    <a:pt x="28704" y="166927"/>
                    <a:pt x="18494" y="1669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28" name="Google Shape;328;p14"/>
            <p:cNvSpPr/>
            <p:nvPr/>
          </p:nvSpPr>
          <p:spPr>
            <a:xfrm>
              <a:off x="6243486" y="2205680"/>
              <a:ext cx="740339" cy="282122"/>
            </a:xfrm>
            <a:custGeom>
              <a:avLst/>
              <a:gdLst/>
              <a:ahLst/>
              <a:cxnLst/>
              <a:rect l="l" t="t" r="r" b="b"/>
              <a:pathLst>
                <a:path w="740339" h="282122" extrusionOk="0">
                  <a:moveTo>
                    <a:pt x="721865" y="282123"/>
                  </a:moveTo>
                  <a:lnTo>
                    <a:pt x="18494" y="282123"/>
                  </a:lnTo>
                  <a:cubicBezTo>
                    <a:pt x="8264" y="282123"/>
                    <a:pt x="0" y="273839"/>
                    <a:pt x="0" y="263629"/>
                  </a:cubicBezTo>
                  <a:lnTo>
                    <a:pt x="0" y="18494"/>
                  </a:lnTo>
                  <a:cubicBezTo>
                    <a:pt x="0" y="8264"/>
                    <a:pt x="8284" y="0"/>
                    <a:pt x="18494" y="0"/>
                  </a:cubicBezTo>
                  <a:cubicBezTo>
                    <a:pt x="28704" y="0"/>
                    <a:pt x="36988" y="8284"/>
                    <a:pt x="36988" y="18494"/>
                  </a:cubicBezTo>
                  <a:lnTo>
                    <a:pt x="36988" y="245135"/>
                  </a:lnTo>
                  <a:lnTo>
                    <a:pt x="703351" y="245135"/>
                  </a:lnTo>
                  <a:lnTo>
                    <a:pt x="703351" y="29285"/>
                  </a:lnTo>
                  <a:cubicBezTo>
                    <a:pt x="703351" y="19056"/>
                    <a:pt x="711635" y="10791"/>
                    <a:pt x="721845" y="10791"/>
                  </a:cubicBezTo>
                  <a:cubicBezTo>
                    <a:pt x="732055" y="10791"/>
                    <a:pt x="740339" y="19076"/>
                    <a:pt x="740339" y="29285"/>
                  </a:cubicBezTo>
                  <a:lnTo>
                    <a:pt x="740339" y="263629"/>
                  </a:lnTo>
                  <a:cubicBezTo>
                    <a:pt x="740339" y="273859"/>
                    <a:pt x="732055" y="282123"/>
                    <a:pt x="721845" y="28212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29" name="Google Shape;329;p14"/>
            <p:cNvSpPr/>
            <p:nvPr/>
          </p:nvSpPr>
          <p:spPr>
            <a:xfrm>
              <a:off x="6595171" y="1419367"/>
              <a:ext cx="36987" cy="91486"/>
            </a:xfrm>
            <a:custGeom>
              <a:avLst/>
              <a:gdLst/>
              <a:ahLst/>
              <a:cxnLst/>
              <a:rect l="l" t="t" r="r" b="b"/>
              <a:pathLst>
                <a:path w="36987" h="91486" extrusionOk="0">
                  <a:moveTo>
                    <a:pt x="18494" y="91487"/>
                  </a:moveTo>
                  <a:cubicBezTo>
                    <a:pt x="8264" y="91487"/>
                    <a:pt x="0" y="83203"/>
                    <a:pt x="0" y="72993"/>
                  </a:cubicBezTo>
                  <a:lnTo>
                    <a:pt x="0" y="18494"/>
                  </a:lnTo>
                  <a:cubicBezTo>
                    <a:pt x="0" y="8264"/>
                    <a:pt x="8284" y="0"/>
                    <a:pt x="18494" y="0"/>
                  </a:cubicBezTo>
                  <a:cubicBezTo>
                    <a:pt x="28704" y="0"/>
                    <a:pt x="36988" y="8284"/>
                    <a:pt x="36988" y="18494"/>
                  </a:cubicBezTo>
                  <a:lnTo>
                    <a:pt x="36988" y="72973"/>
                  </a:lnTo>
                  <a:cubicBezTo>
                    <a:pt x="36988" y="83203"/>
                    <a:pt x="28704" y="91467"/>
                    <a:pt x="18494" y="91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30" name="Google Shape;330;p14"/>
            <p:cNvSpPr/>
            <p:nvPr/>
          </p:nvSpPr>
          <p:spPr>
            <a:xfrm>
              <a:off x="6595171" y="1419367"/>
              <a:ext cx="36987" cy="91486"/>
            </a:xfrm>
            <a:custGeom>
              <a:avLst/>
              <a:gdLst/>
              <a:ahLst/>
              <a:cxnLst/>
              <a:rect l="l" t="t" r="r" b="b"/>
              <a:pathLst>
                <a:path w="36987" h="91486" extrusionOk="0">
                  <a:moveTo>
                    <a:pt x="18494" y="91487"/>
                  </a:moveTo>
                  <a:cubicBezTo>
                    <a:pt x="8264" y="91487"/>
                    <a:pt x="0" y="83203"/>
                    <a:pt x="0" y="72993"/>
                  </a:cubicBezTo>
                  <a:lnTo>
                    <a:pt x="0" y="18494"/>
                  </a:lnTo>
                  <a:cubicBezTo>
                    <a:pt x="0" y="8264"/>
                    <a:pt x="8284" y="0"/>
                    <a:pt x="18494" y="0"/>
                  </a:cubicBezTo>
                  <a:cubicBezTo>
                    <a:pt x="28704" y="0"/>
                    <a:pt x="36988" y="8284"/>
                    <a:pt x="36988" y="18494"/>
                  </a:cubicBezTo>
                  <a:lnTo>
                    <a:pt x="36988" y="72973"/>
                  </a:lnTo>
                  <a:cubicBezTo>
                    <a:pt x="36988" y="83203"/>
                    <a:pt x="28704" y="91467"/>
                    <a:pt x="18494" y="91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31" name="Google Shape;331;p14"/>
            <p:cNvSpPr/>
            <p:nvPr/>
          </p:nvSpPr>
          <p:spPr>
            <a:xfrm>
              <a:off x="6696206" y="1453741"/>
              <a:ext cx="64246" cy="84191"/>
            </a:xfrm>
            <a:custGeom>
              <a:avLst/>
              <a:gdLst/>
              <a:ahLst/>
              <a:cxnLst/>
              <a:rect l="l" t="t" r="r" b="b"/>
              <a:pathLst>
                <a:path w="64246" h="84191" extrusionOk="0">
                  <a:moveTo>
                    <a:pt x="18473" y="84191"/>
                  </a:moveTo>
                  <a:cubicBezTo>
                    <a:pt x="15344" y="84191"/>
                    <a:pt x="12155" y="83389"/>
                    <a:pt x="9247" y="81704"/>
                  </a:cubicBezTo>
                  <a:cubicBezTo>
                    <a:pt x="400" y="76589"/>
                    <a:pt x="-2628" y="65276"/>
                    <a:pt x="2487" y="56430"/>
                  </a:cubicBezTo>
                  <a:lnTo>
                    <a:pt x="29726" y="9253"/>
                  </a:lnTo>
                  <a:cubicBezTo>
                    <a:pt x="34841" y="407"/>
                    <a:pt x="46134" y="-2622"/>
                    <a:pt x="55000" y="2473"/>
                  </a:cubicBezTo>
                  <a:cubicBezTo>
                    <a:pt x="63846" y="7588"/>
                    <a:pt x="66875" y="18901"/>
                    <a:pt x="61760" y="27747"/>
                  </a:cubicBezTo>
                  <a:lnTo>
                    <a:pt x="34520" y="74924"/>
                  </a:lnTo>
                  <a:cubicBezTo>
                    <a:pt x="31090" y="80861"/>
                    <a:pt x="24872" y="84191"/>
                    <a:pt x="18473" y="8419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32" name="Google Shape;332;p14"/>
            <p:cNvSpPr/>
            <p:nvPr/>
          </p:nvSpPr>
          <p:spPr>
            <a:xfrm>
              <a:off x="6696206" y="1453741"/>
              <a:ext cx="64246" cy="84191"/>
            </a:xfrm>
            <a:custGeom>
              <a:avLst/>
              <a:gdLst/>
              <a:ahLst/>
              <a:cxnLst/>
              <a:rect l="l" t="t" r="r" b="b"/>
              <a:pathLst>
                <a:path w="64246" h="84191" extrusionOk="0">
                  <a:moveTo>
                    <a:pt x="18473" y="84191"/>
                  </a:moveTo>
                  <a:cubicBezTo>
                    <a:pt x="15344" y="84191"/>
                    <a:pt x="12155" y="83389"/>
                    <a:pt x="9247" y="81704"/>
                  </a:cubicBezTo>
                  <a:cubicBezTo>
                    <a:pt x="400" y="76589"/>
                    <a:pt x="-2628" y="65276"/>
                    <a:pt x="2487" y="56430"/>
                  </a:cubicBezTo>
                  <a:lnTo>
                    <a:pt x="29726" y="9253"/>
                  </a:lnTo>
                  <a:cubicBezTo>
                    <a:pt x="34841" y="407"/>
                    <a:pt x="46134" y="-2622"/>
                    <a:pt x="55000" y="2473"/>
                  </a:cubicBezTo>
                  <a:cubicBezTo>
                    <a:pt x="63846" y="7588"/>
                    <a:pt x="66875" y="18901"/>
                    <a:pt x="61760" y="27747"/>
                  </a:cubicBezTo>
                  <a:lnTo>
                    <a:pt x="34520" y="74924"/>
                  </a:lnTo>
                  <a:cubicBezTo>
                    <a:pt x="31090" y="80861"/>
                    <a:pt x="24872" y="84191"/>
                    <a:pt x="18473" y="8419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33" name="Google Shape;333;p14"/>
            <p:cNvSpPr/>
            <p:nvPr/>
          </p:nvSpPr>
          <p:spPr>
            <a:xfrm>
              <a:off x="6770143" y="1547625"/>
              <a:ext cx="84199" cy="64262"/>
            </a:xfrm>
            <a:custGeom>
              <a:avLst/>
              <a:gdLst/>
              <a:ahLst/>
              <a:cxnLst/>
              <a:rect l="l" t="t" r="r" b="b"/>
              <a:pathLst>
                <a:path w="84199" h="64262" extrusionOk="0">
                  <a:moveTo>
                    <a:pt x="18533" y="64263"/>
                  </a:moveTo>
                  <a:cubicBezTo>
                    <a:pt x="12134" y="64263"/>
                    <a:pt x="5916" y="60953"/>
                    <a:pt x="2486" y="54996"/>
                  </a:cubicBezTo>
                  <a:cubicBezTo>
                    <a:pt x="-2629" y="46150"/>
                    <a:pt x="400" y="34837"/>
                    <a:pt x="9266" y="29722"/>
                  </a:cubicBezTo>
                  <a:lnTo>
                    <a:pt x="56443" y="2482"/>
                  </a:lnTo>
                  <a:cubicBezTo>
                    <a:pt x="65310" y="-2632"/>
                    <a:pt x="76622" y="416"/>
                    <a:pt x="81717" y="9242"/>
                  </a:cubicBezTo>
                  <a:cubicBezTo>
                    <a:pt x="86832" y="18088"/>
                    <a:pt x="83783" y="29401"/>
                    <a:pt x="74937" y="34516"/>
                  </a:cubicBezTo>
                  <a:lnTo>
                    <a:pt x="27760" y="61755"/>
                  </a:lnTo>
                  <a:cubicBezTo>
                    <a:pt x="24851" y="63440"/>
                    <a:pt x="21662" y="64243"/>
                    <a:pt x="18533" y="642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34" name="Google Shape;334;p14"/>
            <p:cNvSpPr/>
            <p:nvPr/>
          </p:nvSpPr>
          <p:spPr>
            <a:xfrm>
              <a:off x="6770143" y="1547625"/>
              <a:ext cx="84199" cy="64262"/>
            </a:xfrm>
            <a:custGeom>
              <a:avLst/>
              <a:gdLst/>
              <a:ahLst/>
              <a:cxnLst/>
              <a:rect l="l" t="t" r="r" b="b"/>
              <a:pathLst>
                <a:path w="84199" h="64262" extrusionOk="0">
                  <a:moveTo>
                    <a:pt x="18533" y="64263"/>
                  </a:moveTo>
                  <a:cubicBezTo>
                    <a:pt x="12134" y="64263"/>
                    <a:pt x="5916" y="60953"/>
                    <a:pt x="2486" y="54996"/>
                  </a:cubicBezTo>
                  <a:cubicBezTo>
                    <a:pt x="-2629" y="46150"/>
                    <a:pt x="400" y="34837"/>
                    <a:pt x="9266" y="29722"/>
                  </a:cubicBezTo>
                  <a:lnTo>
                    <a:pt x="56443" y="2482"/>
                  </a:lnTo>
                  <a:cubicBezTo>
                    <a:pt x="65310" y="-2632"/>
                    <a:pt x="76622" y="416"/>
                    <a:pt x="81717" y="9242"/>
                  </a:cubicBezTo>
                  <a:cubicBezTo>
                    <a:pt x="86832" y="18088"/>
                    <a:pt x="83783" y="29401"/>
                    <a:pt x="74937" y="34516"/>
                  </a:cubicBezTo>
                  <a:lnTo>
                    <a:pt x="27760" y="61755"/>
                  </a:lnTo>
                  <a:cubicBezTo>
                    <a:pt x="24851" y="63440"/>
                    <a:pt x="21662" y="64243"/>
                    <a:pt x="18533" y="642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35" name="Google Shape;335;p14"/>
            <p:cNvSpPr/>
            <p:nvPr/>
          </p:nvSpPr>
          <p:spPr>
            <a:xfrm>
              <a:off x="6797221"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6" y="8284"/>
                    <a:pt x="91466" y="18494"/>
                  </a:cubicBezTo>
                  <a:cubicBezTo>
                    <a:pt x="91466"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36" name="Google Shape;336;p14"/>
            <p:cNvSpPr/>
            <p:nvPr/>
          </p:nvSpPr>
          <p:spPr>
            <a:xfrm>
              <a:off x="6797221"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6" y="8284"/>
                    <a:pt x="91466" y="18494"/>
                  </a:cubicBezTo>
                  <a:cubicBezTo>
                    <a:pt x="91466"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37" name="Google Shape;337;p14"/>
            <p:cNvSpPr/>
            <p:nvPr/>
          </p:nvSpPr>
          <p:spPr>
            <a:xfrm>
              <a:off x="6770156" y="1776924"/>
              <a:ext cx="84176" cy="64252"/>
            </a:xfrm>
            <a:custGeom>
              <a:avLst/>
              <a:gdLst/>
              <a:ahLst/>
              <a:cxnLst/>
              <a:rect l="l" t="t" r="r" b="b"/>
              <a:pathLst>
                <a:path w="84176" h="64252" extrusionOk="0">
                  <a:moveTo>
                    <a:pt x="65657" y="64253"/>
                  </a:moveTo>
                  <a:cubicBezTo>
                    <a:pt x="62528" y="64253"/>
                    <a:pt x="59338" y="63451"/>
                    <a:pt x="56430" y="61766"/>
                  </a:cubicBezTo>
                  <a:lnTo>
                    <a:pt x="9252" y="34526"/>
                  </a:lnTo>
                  <a:cubicBezTo>
                    <a:pt x="407" y="29411"/>
                    <a:pt x="-2622" y="18098"/>
                    <a:pt x="2473" y="9253"/>
                  </a:cubicBezTo>
                  <a:cubicBezTo>
                    <a:pt x="7588" y="407"/>
                    <a:pt x="18901" y="-2622"/>
                    <a:pt x="27746" y="2473"/>
                  </a:cubicBezTo>
                  <a:lnTo>
                    <a:pt x="74924" y="29712"/>
                  </a:lnTo>
                  <a:cubicBezTo>
                    <a:pt x="83770" y="34827"/>
                    <a:pt x="86799" y="46140"/>
                    <a:pt x="81704" y="54986"/>
                  </a:cubicBezTo>
                  <a:cubicBezTo>
                    <a:pt x="78274" y="60923"/>
                    <a:pt x="72056" y="64233"/>
                    <a:pt x="65657" y="6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38" name="Google Shape;338;p14"/>
            <p:cNvSpPr/>
            <p:nvPr/>
          </p:nvSpPr>
          <p:spPr>
            <a:xfrm>
              <a:off x="6770156" y="1776924"/>
              <a:ext cx="84176" cy="64252"/>
            </a:xfrm>
            <a:custGeom>
              <a:avLst/>
              <a:gdLst/>
              <a:ahLst/>
              <a:cxnLst/>
              <a:rect l="l" t="t" r="r" b="b"/>
              <a:pathLst>
                <a:path w="84176" h="64252" extrusionOk="0">
                  <a:moveTo>
                    <a:pt x="65657" y="64253"/>
                  </a:moveTo>
                  <a:cubicBezTo>
                    <a:pt x="62528" y="64253"/>
                    <a:pt x="59338" y="63451"/>
                    <a:pt x="56430" y="61766"/>
                  </a:cubicBezTo>
                  <a:lnTo>
                    <a:pt x="9252" y="34526"/>
                  </a:lnTo>
                  <a:cubicBezTo>
                    <a:pt x="407" y="29411"/>
                    <a:pt x="-2622" y="18098"/>
                    <a:pt x="2473" y="9253"/>
                  </a:cubicBezTo>
                  <a:cubicBezTo>
                    <a:pt x="7588" y="407"/>
                    <a:pt x="18901" y="-2622"/>
                    <a:pt x="27746" y="2473"/>
                  </a:cubicBezTo>
                  <a:lnTo>
                    <a:pt x="74924" y="29712"/>
                  </a:lnTo>
                  <a:cubicBezTo>
                    <a:pt x="83770" y="34827"/>
                    <a:pt x="86799" y="46140"/>
                    <a:pt x="81704" y="54986"/>
                  </a:cubicBezTo>
                  <a:cubicBezTo>
                    <a:pt x="78274" y="60923"/>
                    <a:pt x="72056" y="64233"/>
                    <a:pt x="65657" y="6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39" name="Google Shape;339;p14"/>
            <p:cNvSpPr/>
            <p:nvPr/>
          </p:nvSpPr>
          <p:spPr>
            <a:xfrm>
              <a:off x="6594249" y="1419367"/>
              <a:ext cx="36987" cy="91486"/>
            </a:xfrm>
            <a:custGeom>
              <a:avLst/>
              <a:gdLst/>
              <a:ahLst/>
              <a:cxnLst/>
              <a:rect l="l" t="t" r="r" b="b"/>
              <a:pathLst>
                <a:path w="36987" h="91486" extrusionOk="0">
                  <a:moveTo>
                    <a:pt x="18494" y="91487"/>
                  </a:moveTo>
                  <a:cubicBezTo>
                    <a:pt x="8264" y="91487"/>
                    <a:pt x="0" y="83203"/>
                    <a:pt x="0" y="72993"/>
                  </a:cubicBezTo>
                  <a:lnTo>
                    <a:pt x="0" y="18494"/>
                  </a:lnTo>
                  <a:cubicBezTo>
                    <a:pt x="0" y="8264"/>
                    <a:pt x="8284" y="0"/>
                    <a:pt x="18494" y="0"/>
                  </a:cubicBezTo>
                  <a:cubicBezTo>
                    <a:pt x="28703" y="0"/>
                    <a:pt x="36988" y="8284"/>
                    <a:pt x="36988" y="18494"/>
                  </a:cubicBezTo>
                  <a:lnTo>
                    <a:pt x="36988" y="72973"/>
                  </a:lnTo>
                  <a:cubicBezTo>
                    <a:pt x="36988" y="83203"/>
                    <a:pt x="28703" y="91467"/>
                    <a:pt x="18494" y="91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40" name="Google Shape;340;p14"/>
            <p:cNvSpPr/>
            <p:nvPr/>
          </p:nvSpPr>
          <p:spPr>
            <a:xfrm>
              <a:off x="6465955" y="1453728"/>
              <a:ext cx="64246" cy="84204"/>
            </a:xfrm>
            <a:custGeom>
              <a:avLst/>
              <a:gdLst/>
              <a:ahLst/>
              <a:cxnLst/>
              <a:rect l="l" t="t" r="r" b="b"/>
              <a:pathLst>
                <a:path w="64246" h="84204" extrusionOk="0">
                  <a:moveTo>
                    <a:pt x="45773" y="84204"/>
                  </a:moveTo>
                  <a:cubicBezTo>
                    <a:pt x="39374" y="84204"/>
                    <a:pt x="33156" y="80895"/>
                    <a:pt x="29726" y="74937"/>
                  </a:cubicBezTo>
                  <a:lnTo>
                    <a:pt x="2487" y="27760"/>
                  </a:lnTo>
                  <a:cubicBezTo>
                    <a:pt x="-2628" y="18914"/>
                    <a:pt x="401" y="7601"/>
                    <a:pt x="9247" y="2486"/>
                  </a:cubicBezTo>
                  <a:cubicBezTo>
                    <a:pt x="18112" y="-2629"/>
                    <a:pt x="29405" y="400"/>
                    <a:pt x="34520" y="9266"/>
                  </a:cubicBezTo>
                  <a:lnTo>
                    <a:pt x="61760" y="56443"/>
                  </a:lnTo>
                  <a:cubicBezTo>
                    <a:pt x="66875" y="65289"/>
                    <a:pt x="63846" y="76602"/>
                    <a:pt x="55000" y="81717"/>
                  </a:cubicBezTo>
                  <a:cubicBezTo>
                    <a:pt x="52092" y="83402"/>
                    <a:pt x="48902" y="84204"/>
                    <a:pt x="45773" y="842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41" name="Google Shape;341;p14"/>
            <p:cNvSpPr/>
            <p:nvPr/>
          </p:nvSpPr>
          <p:spPr>
            <a:xfrm>
              <a:off x="6465955" y="1453728"/>
              <a:ext cx="64246" cy="84204"/>
            </a:xfrm>
            <a:custGeom>
              <a:avLst/>
              <a:gdLst/>
              <a:ahLst/>
              <a:cxnLst/>
              <a:rect l="l" t="t" r="r" b="b"/>
              <a:pathLst>
                <a:path w="64246" h="84204" extrusionOk="0">
                  <a:moveTo>
                    <a:pt x="45773" y="84204"/>
                  </a:moveTo>
                  <a:cubicBezTo>
                    <a:pt x="39374" y="84204"/>
                    <a:pt x="33156" y="80895"/>
                    <a:pt x="29726" y="74937"/>
                  </a:cubicBezTo>
                  <a:lnTo>
                    <a:pt x="2487" y="27760"/>
                  </a:lnTo>
                  <a:cubicBezTo>
                    <a:pt x="-2628" y="18914"/>
                    <a:pt x="401" y="7601"/>
                    <a:pt x="9247" y="2486"/>
                  </a:cubicBezTo>
                  <a:cubicBezTo>
                    <a:pt x="18112" y="-2629"/>
                    <a:pt x="29405" y="400"/>
                    <a:pt x="34520" y="9266"/>
                  </a:cubicBezTo>
                  <a:lnTo>
                    <a:pt x="61760" y="56443"/>
                  </a:lnTo>
                  <a:cubicBezTo>
                    <a:pt x="66875" y="65289"/>
                    <a:pt x="63846" y="76602"/>
                    <a:pt x="55000" y="81717"/>
                  </a:cubicBezTo>
                  <a:cubicBezTo>
                    <a:pt x="52092" y="83402"/>
                    <a:pt x="48902" y="84204"/>
                    <a:pt x="45773" y="842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42" name="Google Shape;342;p14"/>
            <p:cNvSpPr/>
            <p:nvPr/>
          </p:nvSpPr>
          <p:spPr>
            <a:xfrm>
              <a:off x="6372075" y="1547632"/>
              <a:ext cx="84170" cy="64275"/>
            </a:xfrm>
            <a:custGeom>
              <a:avLst/>
              <a:gdLst/>
              <a:ahLst/>
              <a:cxnLst/>
              <a:rect l="l" t="t" r="r" b="b"/>
              <a:pathLst>
                <a:path w="84170" h="64275" extrusionOk="0">
                  <a:moveTo>
                    <a:pt x="65657" y="64256"/>
                  </a:moveTo>
                  <a:cubicBezTo>
                    <a:pt x="62528" y="64256"/>
                    <a:pt x="59338" y="63454"/>
                    <a:pt x="56430" y="61769"/>
                  </a:cubicBezTo>
                  <a:lnTo>
                    <a:pt x="9252" y="34529"/>
                  </a:lnTo>
                  <a:cubicBezTo>
                    <a:pt x="407" y="29414"/>
                    <a:pt x="-2622" y="18101"/>
                    <a:pt x="2473" y="9255"/>
                  </a:cubicBezTo>
                  <a:cubicBezTo>
                    <a:pt x="7588" y="410"/>
                    <a:pt x="18881" y="-2639"/>
                    <a:pt x="27746" y="2496"/>
                  </a:cubicBezTo>
                  <a:lnTo>
                    <a:pt x="74924" y="29735"/>
                  </a:lnTo>
                  <a:cubicBezTo>
                    <a:pt x="83770" y="34850"/>
                    <a:pt x="86799" y="46163"/>
                    <a:pt x="81684" y="55009"/>
                  </a:cubicBezTo>
                  <a:cubicBezTo>
                    <a:pt x="78254" y="60946"/>
                    <a:pt x="72036" y="64276"/>
                    <a:pt x="65637" y="642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43" name="Google Shape;343;p14"/>
            <p:cNvSpPr/>
            <p:nvPr/>
          </p:nvSpPr>
          <p:spPr>
            <a:xfrm>
              <a:off x="6372075" y="1547632"/>
              <a:ext cx="84170" cy="64275"/>
            </a:xfrm>
            <a:custGeom>
              <a:avLst/>
              <a:gdLst/>
              <a:ahLst/>
              <a:cxnLst/>
              <a:rect l="l" t="t" r="r" b="b"/>
              <a:pathLst>
                <a:path w="84170" h="64275" extrusionOk="0">
                  <a:moveTo>
                    <a:pt x="65657" y="64256"/>
                  </a:moveTo>
                  <a:cubicBezTo>
                    <a:pt x="62528" y="64256"/>
                    <a:pt x="59338" y="63454"/>
                    <a:pt x="56430" y="61769"/>
                  </a:cubicBezTo>
                  <a:lnTo>
                    <a:pt x="9252" y="34529"/>
                  </a:lnTo>
                  <a:cubicBezTo>
                    <a:pt x="407" y="29414"/>
                    <a:pt x="-2622" y="18101"/>
                    <a:pt x="2473" y="9255"/>
                  </a:cubicBezTo>
                  <a:cubicBezTo>
                    <a:pt x="7588" y="410"/>
                    <a:pt x="18881" y="-2639"/>
                    <a:pt x="27746" y="2496"/>
                  </a:cubicBezTo>
                  <a:lnTo>
                    <a:pt x="74924" y="29735"/>
                  </a:lnTo>
                  <a:cubicBezTo>
                    <a:pt x="83770" y="34850"/>
                    <a:pt x="86799" y="46163"/>
                    <a:pt x="81684" y="55009"/>
                  </a:cubicBezTo>
                  <a:cubicBezTo>
                    <a:pt x="78254" y="60946"/>
                    <a:pt x="72036" y="64276"/>
                    <a:pt x="65637" y="642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44" name="Google Shape;344;p14"/>
            <p:cNvSpPr/>
            <p:nvPr/>
          </p:nvSpPr>
          <p:spPr>
            <a:xfrm>
              <a:off x="6337700"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7" y="8284"/>
                    <a:pt x="91467" y="18494"/>
                  </a:cubicBezTo>
                  <a:cubicBezTo>
                    <a:pt x="91467"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45" name="Google Shape;345;p14"/>
            <p:cNvSpPr/>
            <p:nvPr/>
          </p:nvSpPr>
          <p:spPr>
            <a:xfrm>
              <a:off x="6337700"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7" y="8284"/>
                    <a:pt x="91467" y="18494"/>
                  </a:cubicBezTo>
                  <a:cubicBezTo>
                    <a:pt x="91467"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46" name="Google Shape;346;p14"/>
            <p:cNvSpPr/>
            <p:nvPr/>
          </p:nvSpPr>
          <p:spPr>
            <a:xfrm>
              <a:off x="6372066" y="1776930"/>
              <a:ext cx="84199" cy="64266"/>
            </a:xfrm>
            <a:custGeom>
              <a:avLst/>
              <a:gdLst/>
              <a:ahLst/>
              <a:cxnLst/>
              <a:rect l="l" t="t" r="r" b="b"/>
              <a:pathLst>
                <a:path w="84199" h="64266" extrusionOk="0">
                  <a:moveTo>
                    <a:pt x="18529" y="64246"/>
                  </a:moveTo>
                  <a:cubicBezTo>
                    <a:pt x="12130" y="64246"/>
                    <a:pt x="5912" y="60937"/>
                    <a:pt x="2482" y="54999"/>
                  </a:cubicBezTo>
                  <a:cubicBezTo>
                    <a:pt x="-2633" y="46153"/>
                    <a:pt x="416" y="34840"/>
                    <a:pt x="9261" y="29726"/>
                  </a:cubicBezTo>
                  <a:lnTo>
                    <a:pt x="56439" y="2486"/>
                  </a:lnTo>
                  <a:cubicBezTo>
                    <a:pt x="65305" y="-2629"/>
                    <a:pt x="76598" y="400"/>
                    <a:pt x="81713" y="9266"/>
                  </a:cubicBezTo>
                  <a:cubicBezTo>
                    <a:pt x="86828" y="18112"/>
                    <a:pt x="83799" y="29425"/>
                    <a:pt x="74953" y="34540"/>
                  </a:cubicBezTo>
                  <a:lnTo>
                    <a:pt x="27775" y="61779"/>
                  </a:lnTo>
                  <a:cubicBezTo>
                    <a:pt x="24867" y="63464"/>
                    <a:pt x="21677" y="64266"/>
                    <a:pt x="18549" y="642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47" name="Google Shape;347;p14"/>
            <p:cNvSpPr/>
            <p:nvPr/>
          </p:nvSpPr>
          <p:spPr>
            <a:xfrm>
              <a:off x="6372066" y="1776930"/>
              <a:ext cx="84199" cy="64266"/>
            </a:xfrm>
            <a:custGeom>
              <a:avLst/>
              <a:gdLst/>
              <a:ahLst/>
              <a:cxnLst/>
              <a:rect l="l" t="t" r="r" b="b"/>
              <a:pathLst>
                <a:path w="84199" h="64266" extrusionOk="0">
                  <a:moveTo>
                    <a:pt x="18529" y="64246"/>
                  </a:moveTo>
                  <a:cubicBezTo>
                    <a:pt x="12130" y="64246"/>
                    <a:pt x="5912" y="60937"/>
                    <a:pt x="2482" y="54999"/>
                  </a:cubicBezTo>
                  <a:cubicBezTo>
                    <a:pt x="-2633" y="46153"/>
                    <a:pt x="416" y="34840"/>
                    <a:pt x="9261" y="29726"/>
                  </a:cubicBezTo>
                  <a:lnTo>
                    <a:pt x="56439" y="2486"/>
                  </a:lnTo>
                  <a:cubicBezTo>
                    <a:pt x="65305" y="-2629"/>
                    <a:pt x="76598" y="400"/>
                    <a:pt x="81713" y="9266"/>
                  </a:cubicBezTo>
                  <a:cubicBezTo>
                    <a:pt x="86828" y="18112"/>
                    <a:pt x="83799" y="29425"/>
                    <a:pt x="74953" y="34540"/>
                  </a:cubicBezTo>
                  <a:lnTo>
                    <a:pt x="27775" y="61779"/>
                  </a:lnTo>
                  <a:cubicBezTo>
                    <a:pt x="24867" y="63464"/>
                    <a:pt x="21677" y="64266"/>
                    <a:pt x="18549" y="642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grpSp>
        <p:nvGrpSpPr>
          <p:cNvPr id="348" name="Google Shape;348;p14"/>
          <p:cNvGrpSpPr/>
          <p:nvPr/>
        </p:nvGrpSpPr>
        <p:grpSpPr>
          <a:xfrm>
            <a:off x="1190478" y="2063714"/>
            <a:ext cx="829709" cy="761142"/>
            <a:chOff x="4597224" y="1531233"/>
            <a:chExt cx="1042741" cy="956569"/>
          </a:xfrm>
        </p:grpSpPr>
        <p:sp>
          <p:nvSpPr>
            <p:cNvPr id="349" name="Google Shape;349;p14"/>
            <p:cNvSpPr/>
            <p:nvPr/>
          </p:nvSpPr>
          <p:spPr>
            <a:xfrm>
              <a:off x="4775966" y="2179925"/>
              <a:ext cx="36987" cy="307877"/>
            </a:xfrm>
            <a:custGeom>
              <a:avLst/>
              <a:gdLst/>
              <a:ahLst/>
              <a:cxnLst/>
              <a:rect l="l" t="t" r="r" b="b"/>
              <a:pathLst>
                <a:path w="36987" h="307877" extrusionOk="0">
                  <a:moveTo>
                    <a:pt x="18494" y="307878"/>
                  </a:moveTo>
                  <a:cubicBezTo>
                    <a:pt x="8264" y="307878"/>
                    <a:pt x="0" y="299594"/>
                    <a:pt x="0" y="289384"/>
                  </a:cubicBezTo>
                  <a:lnTo>
                    <a:pt x="0" y="18494"/>
                  </a:lnTo>
                  <a:cubicBezTo>
                    <a:pt x="0" y="8264"/>
                    <a:pt x="8284" y="0"/>
                    <a:pt x="18494" y="0"/>
                  </a:cubicBezTo>
                  <a:cubicBezTo>
                    <a:pt x="28704" y="0"/>
                    <a:pt x="36988" y="8284"/>
                    <a:pt x="36988" y="18494"/>
                  </a:cubicBezTo>
                  <a:lnTo>
                    <a:pt x="36988" y="289384"/>
                  </a:lnTo>
                  <a:cubicBezTo>
                    <a:pt x="36988" y="299614"/>
                    <a:pt x="28704" y="307878"/>
                    <a:pt x="18494" y="307878"/>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50" name="Google Shape;350;p14"/>
            <p:cNvSpPr/>
            <p:nvPr/>
          </p:nvSpPr>
          <p:spPr>
            <a:xfrm>
              <a:off x="4672484" y="1926907"/>
              <a:ext cx="36987" cy="181830"/>
            </a:xfrm>
            <a:custGeom>
              <a:avLst/>
              <a:gdLst/>
              <a:ahLst/>
              <a:cxnLst/>
              <a:rect l="l" t="t" r="r" b="b"/>
              <a:pathLst>
                <a:path w="36987" h="181830" extrusionOk="0">
                  <a:moveTo>
                    <a:pt x="18494" y="181830"/>
                  </a:moveTo>
                  <a:cubicBezTo>
                    <a:pt x="8264" y="181830"/>
                    <a:pt x="0" y="173546"/>
                    <a:pt x="0" y="163336"/>
                  </a:cubicBezTo>
                  <a:lnTo>
                    <a:pt x="0" y="18494"/>
                  </a:lnTo>
                  <a:cubicBezTo>
                    <a:pt x="0" y="8264"/>
                    <a:pt x="8284" y="0"/>
                    <a:pt x="18494" y="0"/>
                  </a:cubicBezTo>
                  <a:cubicBezTo>
                    <a:pt x="28704" y="0"/>
                    <a:pt x="36988" y="8284"/>
                    <a:pt x="36988" y="18494"/>
                  </a:cubicBezTo>
                  <a:lnTo>
                    <a:pt x="36988" y="163336"/>
                  </a:lnTo>
                  <a:cubicBezTo>
                    <a:pt x="36988" y="173566"/>
                    <a:pt x="28704" y="181830"/>
                    <a:pt x="18494" y="181830"/>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51" name="Google Shape;351;p14"/>
            <p:cNvSpPr/>
            <p:nvPr/>
          </p:nvSpPr>
          <p:spPr>
            <a:xfrm>
              <a:off x="4879468" y="1885165"/>
              <a:ext cx="36987" cy="280879"/>
            </a:xfrm>
            <a:custGeom>
              <a:avLst/>
              <a:gdLst/>
              <a:ahLst/>
              <a:cxnLst/>
              <a:rect l="l" t="t" r="r" b="b"/>
              <a:pathLst>
                <a:path w="36987" h="280879" extrusionOk="0">
                  <a:moveTo>
                    <a:pt x="18494" y="280879"/>
                  </a:moveTo>
                  <a:cubicBezTo>
                    <a:pt x="8264" y="280879"/>
                    <a:pt x="0" y="272595"/>
                    <a:pt x="0" y="262385"/>
                  </a:cubicBezTo>
                  <a:lnTo>
                    <a:pt x="0" y="18494"/>
                  </a:lnTo>
                  <a:cubicBezTo>
                    <a:pt x="0" y="8264"/>
                    <a:pt x="8284" y="0"/>
                    <a:pt x="18494" y="0"/>
                  </a:cubicBezTo>
                  <a:cubicBezTo>
                    <a:pt x="28704" y="0"/>
                    <a:pt x="36988" y="8284"/>
                    <a:pt x="36988" y="18494"/>
                  </a:cubicBezTo>
                  <a:lnTo>
                    <a:pt x="36988" y="262385"/>
                  </a:lnTo>
                  <a:cubicBezTo>
                    <a:pt x="36988" y="272615"/>
                    <a:pt x="28704" y="280879"/>
                    <a:pt x="18494" y="280879"/>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52" name="Google Shape;352;p14"/>
            <p:cNvSpPr/>
            <p:nvPr/>
          </p:nvSpPr>
          <p:spPr>
            <a:xfrm>
              <a:off x="4694027" y="1576063"/>
              <a:ext cx="200865" cy="200865"/>
            </a:xfrm>
            <a:custGeom>
              <a:avLst/>
              <a:gdLst/>
              <a:ahLst/>
              <a:cxnLst/>
              <a:rect l="l" t="t" r="r" b="b"/>
              <a:pathLst>
                <a:path w="200865" h="200865" extrusionOk="0">
                  <a:moveTo>
                    <a:pt x="100433" y="200866"/>
                  </a:moveTo>
                  <a:cubicBezTo>
                    <a:pt x="45051" y="200866"/>
                    <a:pt x="0" y="155814"/>
                    <a:pt x="0" y="100433"/>
                  </a:cubicBezTo>
                  <a:cubicBezTo>
                    <a:pt x="0" y="45051"/>
                    <a:pt x="45051" y="0"/>
                    <a:pt x="100433" y="0"/>
                  </a:cubicBezTo>
                  <a:cubicBezTo>
                    <a:pt x="155814" y="0"/>
                    <a:pt x="200866" y="45051"/>
                    <a:pt x="200866" y="100433"/>
                  </a:cubicBezTo>
                  <a:cubicBezTo>
                    <a:pt x="200866" y="155814"/>
                    <a:pt x="155814" y="200866"/>
                    <a:pt x="100433" y="200866"/>
                  </a:cubicBezTo>
                  <a:close/>
                  <a:moveTo>
                    <a:pt x="100433" y="37008"/>
                  </a:moveTo>
                  <a:cubicBezTo>
                    <a:pt x="65471" y="37008"/>
                    <a:pt x="37008" y="65471"/>
                    <a:pt x="37008" y="100433"/>
                  </a:cubicBezTo>
                  <a:cubicBezTo>
                    <a:pt x="37008" y="135395"/>
                    <a:pt x="65471" y="163858"/>
                    <a:pt x="100433" y="163858"/>
                  </a:cubicBezTo>
                  <a:cubicBezTo>
                    <a:pt x="135395" y="163858"/>
                    <a:pt x="163878" y="135395"/>
                    <a:pt x="163878" y="100433"/>
                  </a:cubicBezTo>
                  <a:cubicBezTo>
                    <a:pt x="163878" y="65471"/>
                    <a:pt x="135415" y="37008"/>
                    <a:pt x="100433" y="37008"/>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53" name="Google Shape;353;p14"/>
            <p:cNvSpPr/>
            <p:nvPr/>
          </p:nvSpPr>
          <p:spPr>
            <a:xfrm>
              <a:off x="4597224" y="1805392"/>
              <a:ext cx="621231" cy="360651"/>
            </a:xfrm>
            <a:custGeom>
              <a:avLst/>
              <a:gdLst/>
              <a:ahLst/>
              <a:cxnLst/>
              <a:rect l="l" t="t" r="r" b="b"/>
              <a:pathLst>
                <a:path w="621231" h="360651" extrusionOk="0">
                  <a:moveTo>
                    <a:pt x="56124" y="360652"/>
                  </a:moveTo>
                  <a:cubicBezTo>
                    <a:pt x="25174" y="360652"/>
                    <a:pt x="0" y="335478"/>
                    <a:pt x="0" y="304508"/>
                  </a:cubicBezTo>
                  <a:lnTo>
                    <a:pt x="0" y="79572"/>
                  </a:lnTo>
                  <a:cubicBezTo>
                    <a:pt x="0" y="35704"/>
                    <a:pt x="35684" y="0"/>
                    <a:pt x="79552" y="0"/>
                  </a:cubicBezTo>
                  <a:lnTo>
                    <a:pt x="562861" y="0"/>
                  </a:lnTo>
                  <a:cubicBezTo>
                    <a:pt x="595055" y="0"/>
                    <a:pt x="621232" y="26176"/>
                    <a:pt x="621232" y="58370"/>
                  </a:cubicBezTo>
                  <a:cubicBezTo>
                    <a:pt x="621232" y="90564"/>
                    <a:pt x="595055" y="116740"/>
                    <a:pt x="562861" y="116740"/>
                  </a:cubicBezTo>
                  <a:lnTo>
                    <a:pt x="300737" y="116740"/>
                  </a:lnTo>
                  <a:cubicBezTo>
                    <a:pt x="290507" y="116740"/>
                    <a:pt x="282243" y="108456"/>
                    <a:pt x="282243" y="98247"/>
                  </a:cubicBezTo>
                  <a:cubicBezTo>
                    <a:pt x="282243" y="88037"/>
                    <a:pt x="290527" y="79753"/>
                    <a:pt x="300737" y="79753"/>
                  </a:cubicBezTo>
                  <a:lnTo>
                    <a:pt x="562861" y="79753"/>
                  </a:lnTo>
                  <a:cubicBezTo>
                    <a:pt x="574656" y="79753"/>
                    <a:pt x="584244" y="70165"/>
                    <a:pt x="584244" y="58370"/>
                  </a:cubicBezTo>
                  <a:cubicBezTo>
                    <a:pt x="584244" y="46576"/>
                    <a:pt x="574656" y="37008"/>
                    <a:pt x="562861" y="37008"/>
                  </a:cubicBezTo>
                  <a:lnTo>
                    <a:pt x="79552" y="37008"/>
                  </a:lnTo>
                  <a:cubicBezTo>
                    <a:pt x="56083" y="37008"/>
                    <a:pt x="37008" y="56104"/>
                    <a:pt x="37008" y="79572"/>
                  </a:cubicBezTo>
                  <a:lnTo>
                    <a:pt x="37008" y="304508"/>
                  </a:lnTo>
                  <a:cubicBezTo>
                    <a:pt x="37008" y="315059"/>
                    <a:pt x="45593" y="323644"/>
                    <a:pt x="56144" y="323644"/>
                  </a:cubicBezTo>
                  <a:cubicBezTo>
                    <a:pt x="66695" y="323644"/>
                    <a:pt x="75280" y="315059"/>
                    <a:pt x="75280" y="304508"/>
                  </a:cubicBezTo>
                  <a:lnTo>
                    <a:pt x="75280" y="190556"/>
                  </a:lnTo>
                  <a:cubicBezTo>
                    <a:pt x="75280" y="180326"/>
                    <a:pt x="83564" y="172062"/>
                    <a:pt x="93773" y="172062"/>
                  </a:cubicBezTo>
                  <a:cubicBezTo>
                    <a:pt x="103983" y="172062"/>
                    <a:pt x="112267" y="180346"/>
                    <a:pt x="112267" y="190556"/>
                  </a:cubicBezTo>
                  <a:lnTo>
                    <a:pt x="112267" y="304508"/>
                  </a:lnTo>
                  <a:cubicBezTo>
                    <a:pt x="112267" y="335458"/>
                    <a:pt x="87094" y="360652"/>
                    <a:pt x="56124" y="360652"/>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54" name="Google Shape;354;p14"/>
            <p:cNvSpPr/>
            <p:nvPr/>
          </p:nvSpPr>
          <p:spPr>
            <a:xfrm>
              <a:off x="4672484" y="2038011"/>
              <a:ext cx="243951" cy="449791"/>
            </a:xfrm>
            <a:custGeom>
              <a:avLst/>
              <a:gdLst/>
              <a:ahLst/>
              <a:cxnLst/>
              <a:rect l="l" t="t" r="r" b="b"/>
              <a:pathLst>
                <a:path w="243951" h="449791" extrusionOk="0">
                  <a:moveTo>
                    <a:pt x="225478" y="449792"/>
                  </a:moveTo>
                  <a:lnTo>
                    <a:pt x="18494" y="449792"/>
                  </a:lnTo>
                  <a:cubicBezTo>
                    <a:pt x="8264" y="449792"/>
                    <a:pt x="0" y="441508"/>
                    <a:pt x="0" y="431298"/>
                  </a:cubicBezTo>
                  <a:lnTo>
                    <a:pt x="0" y="18494"/>
                  </a:lnTo>
                  <a:cubicBezTo>
                    <a:pt x="0" y="8264"/>
                    <a:pt x="8284" y="0"/>
                    <a:pt x="18494" y="0"/>
                  </a:cubicBezTo>
                  <a:cubicBezTo>
                    <a:pt x="28704" y="0"/>
                    <a:pt x="36988" y="8284"/>
                    <a:pt x="36988" y="18494"/>
                  </a:cubicBezTo>
                  <a:lnTo>
                    <a:pt x="36988" y="412804"/>
                  </a:lnTo>
                  <a:lnTo>
                    <a:pt x="206963" y="412804"/>
                  </a:lnTo>
                  <a:lnTo>
                    <a:pt x="206963" y="18494"/>
                  </a:lnTo>
                  <a:cubicBezTo>
                    <a:pt x="206963" y="8264"/>
                    <a:pt x="215248" y="0"/>
                    <a:pt x="225458" y="0"/>
                  </a:cubicBezTo>
                  <a:cubicBezTo>
                    <a:pt x="235667" y="0"/>
                    <a:pt x="243951" y="8284"/>
                    <a:pt x="243951" y="18494"/>
                  </a:cubicBezTo>
                  <a:lnTo>
                    <a:pt x="243951" y="431298"/>
                  </a:lnTo>
                  <a:cubicBezTo>
                    <a:pt x="243951" y="441528"/>
                    <a:pt x="235667" y="449792"/>
                    <a:pt x="225458" y="449792"/>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55" name="Google Shape;355;p14"/>
            <p:cNvSpPr/>
            <p:nvPr/>
          </p:nvSpPr>
          <p:spPr>
            <a:xfrm>
              <a:off x="5084948" y="1835761"/>
              <a:ext cx="345907" cy="212941"/>
            </a:xfrm>
            <a:custGeom>
              <a:avLst/>
              <a:gdLst/>
              <a:ahLst/>
              <a:cxnLst/>
              <a:rect l="l" t="t" r="r" b="b"/>
              <a:pathLst>
                <a:path w="345907" h="212941" extrusionOk="0">
                  <a:moveTo>
                    <a:pt x="151460" y="212941"/>
                  </a:moveTo>
                  <a:cubicBezTo>
                    <a:pt x="95056" y="212941"/>
                    <a:pt x="41520" y="188490"/>
                    <a:pt x="4532" y="145865"/>
                  </a:cubicBezTo>
                  <a:cubicBezTo>
                    <a:pt x="-2168" y="138143"/>
                    <a:pt x="-1345" y="126469"/>
                    <a:pt x="6377" y="119769"/>
                  </a:cubicBezTo>
                  <a:cubicBezTo>
                    <a:pt x="14080" y="113050"/>
                    <a:pt x="25774" y="113892"/>
                    <a:pt x="32473" y="121615"/>
                  </a:cubicBezTo>
                  <a:cubicBezTo>
                    <a:pt x="62421" y="156135"/>
                    <a:pt x="105807" y="175953"/>
                    <a:pt x="151460" y="175953"/>
                  </a:cubicBezTo>
                  <a:cubicBezTo>
                    <a:pt x="232015" y="175953"/>
                    <a:pt x="298650" y="115136"/>
                    <a:pt x="307836" y="37008"/>
                  </a:cubicBezTo>
                  <a:lnTo>
                    <a:pt x="266335" y="37008"/>
                  </a:lnTo>
                  <a:cubicBezTo>
                    <a:pt x="257449" y="92389"/>
                    <a:pt x="209329" y="134833"/>
                    <a:pt x="151460" y="134833"/>
                  </a:cubicBezTo>
                  <a:cubicBezTo>
                    <a:pt x="135754" y="134833"/>
                    <a:pt x="120510" y="131764"/>
                    <a:pt x="106168" y="125687"/>
                  </a:cubicBezTo>
                  <a:cubicBezTo>
                    <a:pt x="96761" y="121715"/>
                    <a:pt x="92348" y="110863"/>
                    <a:pt x="96340" y="101436"/>
                  </a:cubicBezTo>
                  <a:cubicBezTo>
                    <a:pt x="100331" y="92028"/>
                    <a:pt x="111183" y="87595"/>
                    <a:pt x="120590" y="91607"/>
                  </a:cubicBezTo>
                  <a:cubicBezTo>
                    <a:pt x="130359" y="95739"/>
                    <a:pt x="140729" y="97825"/>
                    <a:pt x="151460" y="97825"/>
                  </a:cubicBezTo>
                  <a:cubicBezTo>
                    <a:pt x="195208" y="97825"/>
                    <a:pt x="230792" y="62242"/>
                    <a:pt x="230792" y="18494"/>
                  </a:cubicBezTo>
                  <a:cubicBezTo>
                    <a:pt x="230792" y="8284"/>
                    <a:pt x="239076" y="0"/>
                    <a:pt x="249286" y="0"/>
                  </a:cubicBezTo>
                  <a:lnTo>
                    <a:pt x="327413" y="0"/>
                  </a:lnTo>
                  <a:cubicBezTo>
                    <a:pt x="337643" y="0"/>
                    <a:pt x="345907" y="8284"/>
                    <a:pt x="345907" y="18494"/>
                  </a:cubicBezTo>
                  <a:cubicBezTo>
                    <a:pt x="345907" y="125727"/>
                    <a:pt x="258673" y="212941"/>
                    <a:pt x="151460" y="212941"/>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56" name="Google Shape;356;p14"/>
            <p:cNvSpPr/>
            <p:nvPr/>
          </p:nvSpPr>
          <p:spPr>
            <a:xfrm>
              <a:off x="5065375" y="1659788"/>
              <a:ext cx="189527" cy="137761"/>
            </a:xfrm>
            <a:custGeom>
              <a:avLst/>
              <a:gdLst/>
              <a:ahLst/>
              <a:cxnLst/>
              <a:rect l="l" t="t" r="r" b="b"/>
              <a:pathLst>
                <a:path w="189527" h="137761" extrusionOk="0">
                  <a:moveTo>
                    <a:pt x="108471" y="137762"/>
                  </a:moveTo>
                  <a:cubicBezTo>
                    <a:pt x="103155" y="137762"/>
                    <a:pt x="97900" y="135495"/>
                    <a:pt x="94249" y="131102"/>
                  </a:cubicBezTo>
                  <a:cubicBezTo>
                    <a:pt x="87710" y="123259"/>
                    <a:pt x="88773" y="111585"/>
                    <a:pt x="96616" y="105046"/>
                  </a:cubicBezTo>
                  <a:cubicBezTo>
                    <a:pt x="112683" y="91667"/>
                    <a:pt x="132060" y="82922"/>
                    <a:pt x="152539" y="79612"/>
                  </a:cubicBezTo>
                  <a:lnTo>
                    <a:pt x="152539" y="38111"/>
                  </a:lnTo>
                  <a:cubicBezTo>
                    <a:pt x="103617" y="43948"/>
                    <a:pt x="59488" y="72652"/>
                    <a:pt x="34535" y="115938"/>
                  </a:cubicBezTo>
                  <a:cubicBezTo>
                    <a:pt x="29420" y="124784"/>
                    <a:pt x="18128" y="127833"/>
                    <a:pt x="9262" y="122718"/>
                  </a:cubicBezTo>
                  <a:cubicBezTo>
                    <a:pt x="416" y="117623"/>
                    <a:pt x="-2633" y="106310"/>
                    <a:pt x="2482" y="97444"/>
                  </a:cubicBezTo>
                  <a:cubicBezTo>
                    <a:pt x="37143" y="37349"/>
                    <a:pt x="101731" y="0"/>
                    <a:pt x="171033" y="0"/>
                  </a:cubicBezTo>
                  <a:cubicBezTo>
                    <a:pt x="181263" y="0"/>
                    <a:pt x="189527" y="8284"/>
                    <a:pt x="189527" y="18494"/>
                  </a:cubicBezTo>
                  <a:lnTo>
                    <a:pt x="189527" y="96622"/>
                  </a:lnTo>
                  <a:cubicBezTo>
                    <a:pt x="189527" y="106852"/>
                    <a:pt x="181243" y="115116"/>
                    <a:pt x="171033" y="115116"/>
                  </a:cubicBezTo>
                  <a:cubicBezTo>
                    <a:pt x="152519" y="115116"/>
                    <a:pt x="134507" y="121635"/>
                    <a:pt x="120305" y="133449"/>
                  </a:cubicBezTo>
                  <a:cubicBezTo>
                    <a:pt x="116855" y="136338"/>
                    <a:pt x="112643" y="137742"/>
                    <a:pt x="108471" y="137742"/>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57" name="Google Shape;357;p14"/>
            <p:cNvSpPr/>
            <p:nvPr/>
          </p:nvSpPr>
          <p:spPr>
            <a:xfrm>
              <a:off x="5278572" y="1599151"/>
              <a:ext cx="212940" cy="212940"/>
            </a:xfrm>
            <a:custGeom>
              <a:avLst/>
              <a:gdLst/>
              <a:ahLst/>
              <a:cxnLst/>
              <a:rect l="l" t="t" r="r" b="b"/>
              <a:pathLst>
                <a:path w="212940" h="212940" extrusionOk="0">
                  <a:moveTo>
                    <a:pt x="194447" y="212941"/>
                  </a:moveTo>
                  <a:lnTo>
                    <a:pt x="116319" y="212941"/>
                  </a:lnTo>
                  <a:cubicBezTo>
                    <a:pt x="106089" y="212941"/>
                    <a:pt x="97825" y="204657"/>
                    <a:pt x="97825" y="194447"/>
                  </a:cubicBezTo>
                  <a:cubicBezTo>
                    <a:pt x="97825" y="150699"/>
                    <a:pt x="62241" y="115116"/>
                    <a:pt x="18494" y="115116"/>
                  </a:cubicBezTo>
                  <a:cubicBezTo>
                    <a:pt x="8264" y="115116"/>
                    <a:pt x="0" y="106832"/>
                    <a:pt x="0" y="96622"/>
                  </a:cubicBezTo>
                  <a:lnTo>
                    <a:pt x="0" y="18494"/>
                  </a:lnTo>
                  <a:cubicBezTo>
                    <a:pt x="0" y="8264"/>
                    <a:pt x="8284" y="0"/>
                    <a:pt x="18494" y="0"/>
                  </a:cubicBezTo>
                  <a:cubicBezTo>
                    <a:pt x="125727" y="0"/>
                    <a:pt x="212941" y="87234"/>
                    <a:pt x="212941" y="194447"/>
                  </a:cubicBezTo>
                  <a:cubicBezTo>
                    <a:pt x="212941" y="204677"/>
                    <a:pt x="204657" y="212941"/>
                    <a:pt x="194447" y="212941"/>
                  </a:cubicBezTo>
                  <a:close/>
                  <a:moveTo>
                    <a:pt x="133369" y="175933"/>
                  </a:moveTo>
                  <a:lnTo>
                    <a:pt x="174870" y="175933"/>
                  </a:lnTo>
                  <a:cubicBezTo>
                    <a:pt x="166405" y="103863"/>
                    <a:pt x="109058" y="46536"/>
                    <a:pt x="37008" y="38071"/>
                  </a:cubicBezTo>
                  <a:lnTo>
                    <a:pt x="37008" y="79572"/>
                  </a:lnTo>
                  <a:cubicBezTo>
                    <a:pt x="86372" y="87495"/>
                    <a:pt x="125446" y="126569"/>
                    <a:pt x="133369" y="175933"/>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58" name="Google Shape;358;p14"/>
            <p:cNvSpPr/>
            <p:nvPr/>
          </p:nvSpPr>
          <p:spPr>
            <a:xfrm>
              <a:off x="4954727" y="1531233"/>
              <a:ext cx="685238" cy="599087"/>
            </a:xfrm>
            <a:custGeom>
              <a:avLst/>
              <a:gdLst/>
              <a:ahLst/>
              <a:cxnLst/>
              <a:rect l="l" t="t" r="r" b="b"/>
              <a:pathLst>
                <a:path w="685238" h="599087" extrusionOk="0">
                  <a:moveTo>
                    <a:pt x="666745" y="599087"/>
                  </a:moveTo>
                  <a:lnTo>
                    <a:pt x="18494" y="599087"/>
                  </a:lnTo>
                  <a:cubicBezTo>
                    <a:pt x="8264" y="599087"/>
                    <a:pt x="0" y="590803"/>
                    <a:pt x="0" y="580593"/>
                  </a:cubicBezTo>
                  <a:lnTo>
                    <a:pt x="0" y="372426"/>
                  </a:lnTo>
                  <a:cubicBezTo>
                    <a:pt x="0" y="362196"/>
                    <a:pt x="8284" y="353932"/>
                    <a:pt x="18494" y="353932"/>
                  </a:cubicBezTo>
                  <a:cubicBezTo>
                    <a:pt x="28704" y="353932"/>
                    <a:pt x="36988" y="362216"/>
                    <a:pt x="36988" y="372426"/>
                  </a:cubicBezTo>
                  <a:lnTo>
                    <a:pt x="36988" y="562079"/>
                  </a:lnTo>
                  <a:lnTo>
                    <a:pt x="648231" y="562079"/>
                  </a:lnTo>
                  <a:lnTo>
                    <a:pt x="648231" y="36988"/>
                  </a:lnTo>
                  <a:lnTo>
                    <a:pt x="36988" y="36988"/>
                  </a:lnTo>
                  <a:lnTo>
                    <a:pt x="36988" y="292674"/>
                  </a:lnTo>
                  <a:cubicBezTo>
                    <a:pt x="36988" y="302903"/>
                    <a:pt x="28704" y="311167"/>
                    <a:pt x="18494" y="311167"/>
                  </a:cubicBezTo>
                  <a:cubicBezTo>
                    <a:pt x="8284" y="311167"/>
                    <a:pt x="0" y="302883"/>
                    <a:pt x="0" y="292674"/>
                  </a:cubicBezTo>
                  <a:lnTo>
                    <a:pt x="0" y="18494"/>
                  </a:lnTo>
                  <a:cubicBezTo>
                    <a:pt x="0" y="8264"/>
                    <a:pt x="8284" y="0"/>
                    <a:pt x="18494" y="0"/>
                  </a:cubicBezTo>
                  <a:lnTo>
                    <a:pt x="666745" y="0"/>
                  </a:lnTo>
                  <a:cubicBezTo>
                    <a:pt x="676974" y="0"/>
                    <a:pt x="685238" y="8284"/>
                    <a:pt x="685238" y="18494"/>
                  </a:cubicBezTo>
                  <a:lnTo>
                    <a:pt x="685238" y="580593"/>
                  </a:lnTo>
                  <a:cubicBezTo>
                    <a:pt x="685238" y="590823"/>
                    <a:pt x="676954" y="599087"/>
                    <a:pt x="666745" y="599087"/>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59" name="Google Shape;359;p14"/>
            <p:cNvSpPr/>
            <p:nvPr/>
          </p:nvSpPr>
          <p:spPr>
            <a:xfrm>
              <a:off x="4597224" y="2450814"/>
              <a:ext cx="718334" cy="36987"/>
            </a:xfrm>
            <a:custGeom>
              <a:avLst/>
              <a:gdLst/>
              <a:ahLst/>
              <a:cxnLst/>
              <a:rect l="l" t="t" r="r" b="b"/>
              <a:pathLst>
                <a:path w="718334" h="36987" extrusionOk="0">
                  <a:moveTo>
                    <a:pt x="699841" y="36988"/>
                  </a:moveTo>
                  <a:lnTo>
                    <a:pt x="18494" y="36988"/>
                  </a:lnTo>
                  <a:cubicBezTo>
                    <a:pt x="8264" y="36988"/>
                    <a:pt x="0" y="28704"/>
                    <a:pt x="0" y="18494"/>
                  </a:cubicBezTo>
                  <a:cubicBezTo>
                    <a:pt x="0" y="8284"/>
                    <a:pt x="8284" y="0"/>
                    <a:pt x="18494" y="0"/>
                  </a:cubicBezTo>
                  <a:lnTo>
                    <a:pt x="699841" y="0"/>
                  </a:lnTo>
                  <a:cubicBezTo>
                    <a:pt x="710071" y="0"/>
                    <a:pt x="718335" y="8284"/>
                    <a:pt x="718335" y="18494"/>
                  </a:cubicBezTo>
                  <a:cubicBezTo>
                    <a:pt x="718335" y="28704"/>
                    <a:pt x="710051" y="36988"/>
                    <a:pt x="699841" y="36988"/>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sp>
        <p:nvSpPr>
          <p:cNvPr id="360" name="Google Shape;360;p14"/>
          <p:cNvSpPr/>
          <p:nvPr/>
        </p:nvSpPr>
        <p:spPr>
          <a:xfrm>
            <a:off x="2470245" y="1967409"/>
            <a:ext cx="8883600" cy="1009800"/>
          </a:xfrm>
          <a:prstGeom prst="rect">
            <a:avLst/>
          </a:prstGeom>
          <a:solidFill>
            <a:srgbClr val="DBDB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2"/>
              </a:solidFill>
              <a:latin typeface="Poppins" pitchFamily="2" charset="77"/>
              <a:ea typeface="Gill Sans"/>
              <a:cs typeface="Poppins" pitchFamily="2" charset="77"/>
              <a:sym typeface="Gill Sans"/>
            </a:endParaRPr>
          </a:p>
        </p:txBody>
      </p:sp>
      <p:sp>
        <p:nvSpPr>
          <p:cNvPr id="361" name="Google Shape;361;p14"/>
          <p:cNvSpPr/>
          <p:nvPr/>
        </p:nvSpPr>
        <p:spPr>
          <a:xfrm>
            <a:off x="2470245" y="3143766"/>
            <a:ext cx="8883600" cy="1009800"/>
          </a:xfrm>
          <a:prstGeom prst="rect">
            <a:avLst/>
          </a:prstGeom>
          <a:solidFill>
            <a:srgbClr val="DBDB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Poppins" pitchFamily="2" charset="77"/>
              <a:ea typeface="Gill Sans"/>
              <a:cs typeface="Poppins" pitchFamily="2" charset="77"/>
              <a:sym typeface="Gill Sans"/>
            </a:endParaRPr>
          </a:p>
        </p:txBody>
      </p:sp>
      <p:sp>
        <p:nvSpPr>
          <p:cNvPr id="362" name="Google Shape;362;p14"/>
          <p:cNvSpPr/>
          <p:nvPr/>
        </p:nvSpPr>
        <p:spPr>
          <a:xfrm>
            <a:off x="2470245" y="4319212"/>
            <a:ext cx="8883600" cy="1009800"/>
          </a:xfrm>
          <a:prstGeom prst="rect">
            <a:avLst/>
          </a:prstGeom>
          <a:solidFill>
            <a:srgbClr val="DBDB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Poppins" pitchFamily="2" charset="77"/>
              <a:ea typeface="Gill Sans"/>
              <a:cs typeface="Poppins" pitchFamily="2" charset="77"/>
              <a:sym typeface="Gill Sans"/>
            </a:endParaRPr>
          </a:p>
        </p:txBody>
      </p:sp>
      <p:sp>
        <p:nvSpPr>
          <p:cNvPr id="363" name="Google Shape;363;p14"/>
          <p:cNvSpPr txBox="1">
            <a:spLocks noGrp="1"/>
          </p:cNvSpPr>
          <p:nvPr>
            <p:ph type="body" idx="1"/>
          </p:nvPr>
        </p:nvSpPr>
        <p:spPr>
          <a:xfrm>
            <a:off x="2523137" y="2095963"/>
            <a:ext cx="8830800" cy="769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2"/>
              </a:buClr>
              <a:buSzPts val="2800"/>
              <a:buFont typeface="Gill Sans"/>
              <a:buAutoNum type="alphaUcPeriod"/>
              <a:defRPr>
                <a:solidFill>
                  <a:schemeClr val="dk2"/>
                </a:solidFill>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4" name="Google Shape;364;p14"/>
          <p:cNvSpPr txBox="1">
            <a:spLocks noGrp="1"/>
          </p:cNvSpPr>
          <p:nvPr>
            <p:ph type="body" idx="2"/>
          </p:nvPr>
        </p:nvSpPr>
        <p:spPr>
          <a:xfrm>
            <a:off x="2523137" y="3283319"/>
            <a:ext cx="8830800" cy="769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2"/>
              </a:buClr>
              <a:buSzPts val="2800"/>
              <a:buFont typeface="Gill Sans"/>
              <a:buAutoNum type="alphaUcPeriod" startAt="2"/>
              <a:defRPr>
                <a:solidFill>
                  <a:schemeClr val="dk2"/>
                </a:solidFill>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5" name="Google Shape;365;p14"/>
          <p:cNvSpPr txBox="1">
            <a:spLocks noGrp="1"/>
          </p:cNvSpPr>
          <p:nvPr>
            <p:ph type="body" idx="3"/>
          </p:nvPr>
        </p:nvSpPr>
        <p:spPr>
          <a:xfrm>
            <a:off x="2523137" y="4428608"/>
            <a:ext cx="8830800" cy="769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2"/>
              </a:buClr>
              <a:buSzPts val="2800"/>
              <a:buFont typeface="Gill Sans"/>
              <a:buAutoNum type="alphaUcPeriod" startAt="3"/>
              <a:defRPr>
                <a:solidFill>
                  <a:schemeClr val="dk2"/>
                </a:solidFill>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66" name="Google Shape;366;p14"/>
          <p:cNvGrpSpPr/>
          <p:nvPr/>
        </p:nvGrpSpPr>
        <p:grpSpPr>
          <a:xfrm>
            <a:off x="1119338" y="3163864"/>
            <a:ext cx="757815" cy="850190"/>
            <a:chOff x="9251598" y="2907226"/>
            <a:chExt cx="909633" cy="1005190"/>
          </a:xfrm>
        </p:grpSpPr>
        <p:sp>
          <p:nvSpPr>
            <p:cNvPr id="367" name="Google Shape;367;p14"/>
            <p:cNvSpPr/>
            <p:nvPr/>
          </p:nvSpPr>
          <p:spPr>
            <a:xfrm>
              <a:off x="9251598" y="3061375"/>
              <a:ext cx="708205" cy="851041"/>
            </a:xfrm>
            <a:custGeom>
              <a:avLst/>
              <a:gdLst/>
              <a:ahLst/>
              <a:cxnLst/>
              <a:rect l="l" t="t" r="r" b="b"/>
              <a:pathLst>
                <a:path w="708205" h="851041" extrusionOk="0">
                  <a:moveTo>
                    <a:pt x="582259" y="851042"/>
                  </a:moveTo>
                  <a:lnTo>
                    <a:pt x="18494" y="851042"/>
                  </a:lnTo>
                  <a:cubicBezTo>
                    <a:pt x="8264" y="851042"/>
                    <a:pt x="0" y="842758"/>
                    <a:pt x="0" y="832548"/>
                  </a:cubicBezTo>
                  <a:lnTo>
                    <a:pt x="0" y="18494"/>
                  </a:lnTo>
                  <a:cubicBezTo>
                    <a:pt x="0" y="8264"/>
                    <a:pt x="8284" y="0"/>
                    <a:pt x="18494" y="0"/>
                  </a:cubicBezTo>
                  <a:lnTo>
                    <a:pt x="545772" y="0"/>
                  </a:lnTo>
                  <a:cubicBezTo>
                    <a:pt x="550686" y="0"/>
                    <a:pt x="555380" y="1946"/>
                    <a:pt x="558850" y="5416"/>
                  </a:cubicBezTo>
                  <a:lnTo>
                    <a:pt x="702790" y="149356"/>
                  </a:lnTo>
                  <a:cubicBezTo>
                    <a:pt x="706260" y="152826"/>
                    <a:pt x="708206" y="157519"/>
                    <a:pt x="708206" y="162434"/>
                  </a:cubicBezTo>
                  <a:lnTo>
                    <a:pt x="708206" y="384923"/>
                  </a:lnTo>
                  <a:cubicBezTo>
                    <a:pt x="708206" y="395152"/>
                    <a:pt x="699921" y="403416"/>
                    <a:pt x="689712" y="403416"/>
                  </a:cubicBezTo>
                  <a:cubicBezTo>
                    <a:pt x="679502" y="403416"/>
                    <a:pt x="671217" y="395132"/>
                    <a:pt x="671217" y="384923"/>
                  </a:cubicBezTo>
                  <a:lnTo>
                    <a:pt x="671217" y="170096"/>
                  </a:lnTo>
                  <a:lnTo>
                    <a:pt x="538129" y="37008"/>
                  </a:lnTo>
                  <a:lnTo>
                    <a:pt x="37008" y="37008"/>
                  </a:lnTo>
                  <a:lnTo>
                    <a:pt x="37008" y="814054"/>
                  </a:lnTo>
                  <a:lnTo>
                    <a:pt x="582278" y="814054"/>
                  </a:lnTo>
                  <a:cubicBezTo>
                    <a:pt x="592508" y="814054"/>
                    <a:pt x="600773" y="822338"/>
                    <a:pt x="600773" y="832548"/>
                  </a:cubicBezTo>
                  <a:cubicBezTo>
                    <a:pt x="600773" y="842758"/>
                    <a:pt x="592488" y="851042"/>
                    <a:pt x="582278" y="8510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68" name="Google Shape;368;p14"/>
            <p:cNvSpPr/>
            <p:nvPr/>
          </p:nvSpPr>
          <p:spPr>
            <a:xfrm>
              <a:off x="9336586" y="2984310"/>
              <a:ext cx="708205" cy="491292"/>
            </a:xfrm>
            <a:custGeom>
              <a:avLst/>
              <a:gdLst/>
              <a:ahLst/>
              <a:cxnLst/>
              <a:rect l="l" t="t" r="r" b="b"/>
              <a:pathLst>
                <a:path w="708205" h="491292" extrusionOk="0">
                  <a:moveTo>
                    <a:pt x="689691" y="491273"/>
                  </a:moveTo>
                  <a:cubicBezTo>
                    <a:pt x="679461" y="491273"/>
                    <a:pt x="671198" y="482989"/>
                    <a:pt x="671198" y="472779"/>
                  </a:cubicBezTo>
                  <a:lnTo>
                    <a:pt x="671198" y="170076"/>
                  </a:lnTo>
                  <a:lnTo>
                    <a:pt x="538109" y="36988"/>
                  </a:lnTo>
                  <a:lnTo>
                    <a:pt x="36988" y="36988"/>
                  </a:lnTo>
                  <a:lnTo>
                    <a:pt x="36988" y="95579"/>
                  </a:lnTo>
                  <a:cubicBezTo>
                    <a:pt x="36988" y="105809"/>
                    <a:pt x="28704" y="114073"/>
                    <a:pt x="18494" y="114073"/>
                  </a:cubicBezTo>
                  <a:cubicBezTo>
                    <a:pt x="8284" y="114073"/>
                    <a:pt x="0" y="105788"/>
                    <a:pt x="0" y="95579"/>
                  </a:cubicBezTo>
                  <a:lnTo>
                    <a:pt x="0" y="18494"/>
                  </a:lnTo>
                  <a:cubicBezTo>
                    <a:pt x="0" y="8264"/>
                    <a:pt x="8284" y="0"/>
                    <a:pt x="18494" y="0"/>
                  </a:cubicBezTo>
                  <a:lnTo>
                    <a:pt x="545771" y="0"/>
                  </a:lnTo>
                  <a:cubicBezTo>
                    <a:pt x="550686" y="0"/>
                    <a:pt x="555379" y="1946"/>
                    <a:pt x="558850" y="5416"/>
                  </a:cubicBezTo>
                  <a:lnTo>
                    <a:pt x="702790" y="149356"/>
                  </a:lnTo>
                  <a:cubicBezTo>
                    <a:pt x="706260" y="152826"/>
                    <a:pt x="708205" y="157519"/>
                    <a:pt x="708205" y="162434"/>
                  </a:cubicBezTo>
                  <a:lnTo>
                    <a:pt x="708205" y="472799"/>
                  </a:lnTo>
                  <a:cubicBezTo>
                    <a:pt x="708205" y="483029"/>
                    <a:pt x="699921" y="491293"/>
                    <a:pt x="689712" y="49129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69" name="Google Shape;369;p14"/>
            <p:cNvSpPr/>
            <p:nvPr/>
          </p:nvSpPr>
          <p:spPr>
            <a:xfrm>
              <a:off x="9421574" y="2907226"/>
              <a:ext cx="708205" cy="598184"/>
            </a:xfrm>
            <a:custGeom>
              <a:avLst/>
              <a:gdLst/>
              <a:ahLst/>
              <a:cxnLst/>
              <a:rect l="l" t="t" r="r" b="b"/>
              <a:pathLst>
                <a:path w="708205" h="598184" extrusionOk="0">
                  <a:moveTo>
                    <a:pt x="689692" y="598164"/>
                  </a:moveTo>
                  <a:cubicBezTo>
                    <a:pt x="679462" y="598164"/>
                    <a:pt x="671197" y="589880"/>
                    <a:pt x="671197" y="579671"/>
                  </a:cubicBezTo>
                  <a:lnTo>
                    <a:pt x="671197" y="170076"/>
                  </a:lnTo>
                  <a:lnTo>
                    <a:pt x="538110" y="36988"/>
                  </a:lnTo>
                  <a:lnTo>
                    <a:pt x="36988" y="36988"/>
                  </a:lnTo>
                  <a:lnTo>
                    <a:pt x="36988" y="95579"/>
                  </a:lnTo>
                  <a:cubicBezTo>
                    <a:pt x="36988" y="105809"/>
                    <a:pt x="28704" y="114073"/>
                    <a:pt x="18494" y="114073"/>
                  </a:cubicBezTo>
                  <a:cubicBezTo>
                    <a:pt x="8284" y="114073"/>
                    <a:pt x="0" y="105788"/>
                    <a:pt x="0" y="95579"/>
                  </a:cubicBezTo>
                  <a:lnTo>
                    <a:pt x="0" y="18494"/>
                  </a:lnTo>
                  <a:cubicBezTo>
                    <a:pt x="0" y="8264"/>
                    <a:pt x="8284" y="0"/>
                    <a:pt x="18494" y="0"/>
                  </a:cubicBezTo>
                  <a:lnTo>
                    <a:pt x="545772" y="0"/>
                  </a:lnTo>
                  <a:cubicBezTo>
                    <a:pt x="550687" y="0"/>
                    <a:pt x="555380" y="1946"/>
                    <a:pt x="558850" y="5416"/>
                  </a:cubicBezTo>
                  <a:lnTo>
                    <a:pt x="702789" y="149355"/>
                  </a:lnTo>
                  <a:cubicBezTo>
                    <a:pt x="706260" y="152826"/>
                    <a:pt x="708206" y="157519"/>
                    <a:pt x="708206" y="162434"/>
                  </a:cubicBezTo>
                  <a:lnTo>
                    <a:pt x="708206" y="579691"/>
                  </a:lnTo>
                  <a:cubicBezTo>
                    <a:pt x="708206" y="589920"/>
                    <a:pt x="699922" y="598184"/>
                    <a:pt x="689712" y="59818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70" name="Google Shape;370;p14"/>
            <p:cNvSpPr/>
            <p:nvPr/>
          </p:nvSpPr>
          <p:spPr>
            <a:xfrm>
              <a:off x="9778876" y="3061368"/>
              <a:ext cx="180935" cy="180935"/>
            </a:xfrm>
            <a:custGeom>
              <a:avLst/>
              <a:gdLst/>
              <a:ahLst/>
              <a:cxnLst/>
              <a:rect l="l" t="t" r="r" b="b"/>
              <a:pathLst>
                <a:path w="180935" h="180935" extrusionOk="0">
                  <a:moveTo>
                    <a:pt x="162434" y="180935"/>
                  </a:moveTo>
                  <a:lnTo>
                    <a:pt x="18494" y="180935"/>
                  </a:lnTo>
                  <a:cubicBezTo>
                    <a:pt x="8264" y="180935"/>
                    <a:pt x="0" y="172651"/>
                    <a:pt x="0" y="162441"/>
                  </a:cubicBezTo>
                  <a:lnTo>
                    <a:pt x="0" y="18501"/>
                  </a:lnTo>
                  <a:cubicBezTo>
                    <a:pt x="0" y="11020"/>
                    <a:pt x="4513" y="4280"/>
                    <a:pt x="11413" y="1412"/>
                  </a:cubicBezTo>
                  <a:cubicBezTo>
                    <a:pt x="18333" y="-1457"/>
                    <a:pt x="26296" y="128"/>
                    <a:pt x="31572" y="5423"/>
                  </a:cubicBezTo>
                  <a:lnTo>
                    <a:pt x="175512" y="149363"/>
                  </a:lnTo>
                  <a:cubicBezTo>
                    <a:pt x="180808" y="154659"/>
                    <a:pt x="182392" y="162622"/>
                    <a:pt x="179524" y="169522"/>
                  </a:cubicBezTo>
                  <a:cubicBezTo>
                    <a:pt x="176655" y="176442"/>
                    <a:pt x="169915" y="180935"/>
                    <a:pt x="162434" y="180935"/>
                  </a:cubicBezTo>
                  <a:close/>
                  <a:moveTo>
                    <a:pt x="37008" y="143927"/>
                  </a:moveTo>
                  <a:lnTo>
                    <a:pt x="117784" y="143927"/>
                  </a:lnTo>
                  <a:lnTo>
                    <a:pt x="37008" y="63152"/>
                  </a:lnTo>
                  <a:lnTo>
                    <a:pt x="37008" y="14392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71" name="Google Shape;371;p14"/>
            <p:cNvSpPr/>
            <p:nvPr/>
          </p:nvSpPr>
          <p:spPr>
            <a:xfrm>
              <a:off x="9352322" y="3180641"/>
              <a:ext cx="162417" cy="166467"/>
            </a:xfrm>
            <a:custGeom>
              <a:avLst/>
              <a:gdLst/>
              <a:ahLst/>
              <a:cxnLst/>
              <a:rect l="l" t="t" r="r" b="b"/>
              <a:pathLst>
                <a:path w="162417" h="166467" extrusionOk="0">
                  <a:moveTo>
                    <a:pt x="76071" y="166468"/>
                  </a:moveTo>
                  <a:cubicBezTo>
                    <a:pt x="69733" y="166468"/>
                    <a:pt x="63795" y="163218"/>
                    <a:pt x="60406" y="157822"/>
                  </a:cubicBezTo>
                  <a:lnTo>
                    <a:pt x="2838" y="66235"/>
                  </a:lnTo>
                  <a:cubicBezTo>
                    <a:pt x="-2598" y="57590"/>
                    <a:pt x="10" y="46157"/>
                    <a:pt x="8655" y="40721"/>
                  </a:cubicBezTo>
                  <a:cubicBezTo>
                    <a:pt x="17320" y="35285"/>
                    <a:pt x="28733" y="37893"/>
                    <a:pt x="34169" y="46538"/>
                  </a:cubicBezTo>
                  <a:lnTo>
                    <a:pt x="74607" y="110885"/>
                  </a:lnTo>
                  <a:lnTo>
                    <a:pt x="127521" y="9911"/>
                  </a:lnTo>
                  <a:cubicBezTo>
                    <a:pt x="132275" y="885"/>
                    <a:pt x="143448" y="-2625"/>
                    <a:pt x="152494" y="2108"/>
                  </a:cubicBezTo>
                  <a:cubicBezTo>
                    <a:pt x="161540" y="6842"/>
                    <a:pt x="165051" y="18035"/>
                    <a:pt x="160297" y="27081"/>
                  </a:cubicBezTo>
                  <a:lnTo>
                    <a:pt x="92459" y="156559"/>
                  </a:lnTo>
                  <a:cubicBezTo>
                    <a:pt x="89390" y="162416"/>
                    <a:pt x="83413" y="166207"/>
                    <a:pt x="76793" y="166468"/>
                  </a:cubicBezTo>
                  <a:cubicBezTo>
                    <a:pt x="76553" y="166468"/>
                    <a:pt x="76312" y="166468"/>
                    <a:pt x="76071" y="16646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72" name="Google Shape;372;p14"/>
            <p:cNvSpPr/>
            <p:nvPr/>
          </p:nvSpPr>
          <p:spPr>
            <a:xfrm>
              <a:off x="9352322" y="3413857"/>
              <a:ext cx="162417" cy="166471"/>
            </a:xfrm>
            <a:custGeom>
              <a:avLst/>
              <a:gdLst/>
              <a:ahLst/>
              <a:cxnLst/>
              <a:rect l="l" t="t" r="r" b="b"/>
              <a:pathLst>
                <a:path w="162417" h="166471" extrusionOk="0">
                  <a:moveTo>
                    <a:pt x="76071" y="166471"/>
                  </a:moveTo>
                  <a:cubicBezTo>
                    <a:pt x="69733" y="166471"/>
                    <a:pt x="63795" y="163222"/>
                    <a:pt x="60406" y="157826"/>
                  </a:cubicBezTo>
                  <a:lnTo>
                    <a:pt x="2838" y="66239"/>
                  </a:lnTo>
                  <a:cubicBezTo>
                    <a:pt x="-2598" y="57594"/>
                    <a:pt x="10" y="46161"/>
                    <a:pt x="8655" y="40725"/>
                  </a:cubicBezTo>
                  <a:cubicBezTo>
                    <a:pt x="17320" y="35289"/>
                    <a:pt x="28733" y="37896"/>
                    <a:pt x="34169" y="46542"/>
                  </a:cubicBezTo>
                  <a:lnTo>
                    <a:pt x="74607" y="110889"/>
                  </a:lnTo>
                  <a:lnTo>
                    <a:pt x="127521" y="9915"/>
                  </a:lnTo>
                  <a:cubicBezTo>
                    <a:pt x="132275" y="869"/>
                    <a:pt x="143448" y="-2622"/>
                    <a:pt x="152494" y="2112"/>
                  </a:cubicBezTo>
                  <a:cubicBezTo>
                    <a:pt x="161540" y="6846"/>
                    <a:pt x="165051" y="18039"/>
                    <a:pt x="160297" y="27085"/>
                  </a:cubicBezTo>
                  <a:lnTo>
                    <a:pt x="92459" y="156563"/>
                  </a:lnTo>
                  <a:cubicBezTo>
                    <a:pt x="89390" y="162420"/>
                    <a:pt x="83413" y="166211"/>
                    <a:pt x="76793" y="166471"/>
                  </a:cubicBezTo>
                  <a:cubicBezTo>
                    <a:pt x="76553" y="166471"/>
                    <a:pt x="76312" y="166471"/>
                    <a:pt x="76071" y="16647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73" name="Google Shape;373;p14"/>
            <p:cNvSpPr/>
            <p:nvPr/>
          </p:nvSpPr>
          <p:spPr>
            <a:xfrm>
              <a:off x="9352322" y="3647072"/>
              <a:ext cx="162417" cy="166476"/>
            </a:xfrm>
            <a:custGeom>
              <a:avLst/>
              <a:gdLst/>
              <a:ahLst/>
              <a:cxnLst/>
              <a:rect l="l" t="t" r="r" b="b"/>
              <a:pathLst>
                <a:path w="162417" h="166476" extrusionOk="0">
                  <a:moveTo>
                    <a:pt x="76071" y="166476"/>
                  </a:moveTo>
                  <a:cubicBezTo>
                    <a:pt x="69733" y="166476"/>
                    <a:pt x="63795" y="163207"/>
                    <a:pt x="60406" y="157831"/>
                  </a:cubicBezTo>
                  <a:lnTo>
                    <a:pt x="2838" y="66244"/>
                  </a:lnTo>
                  <a:cubicBezTo>
                    <a:pt x="-2598" y="57599"/>
                    <a:pt x="10" y="46166"/>
                    <a:pt x="8655" y="40730"/>
                  </a:cubicBezTo>
                  <a:cubicBezTo>
                    <a:pt x="17320" y="35294"/>
                    <a:pt x="28733" y="37901"/>
                    <a:pt x="34169" y="46547"/>
                  </a:cubicBezTo>
                  <a:lnTo>
                    <a:pt x="74607" y="110894"/>
                  </a:lnTo>
                  <a:lnTo>
                    <a:pt x="127521" y="9920"/>
                  </a:lnTo>
                  <a:cubicBezTo>
                    <a:pt x="132275" y="894"/>
                    <a:pt x="143448" y="-2637"/>
                    <a:pt x="152494" y="2117"/>
                  </a:cubicBezTo>
                  <a:cubicBezTo>
                    <a:pt x="161540" y="6851"/>
                    <a:pt x="165051" y="18043"/>
                    <a:pt x="160297" y="27090"/>
                  </a:cubicBezTo>
                  <a:lnTo>
                    <a:pt x="92459" y="156568"/>
                  </a:lnTo>
                  <a:cubicBezTo>
                    <a:pt x="89390" y="162424"/>
                    <a:pt x="83413" y="166216"/>
                    <a:pt x="76793" y="166476"/>
                  </a:cubicBezTo>
                  <a:cubicBezTo>
                    <a:pt x="76553" y="166476"/>
                    <a:pt x="76312" y="166476"/>
                    <a:pt x="76071" y="16647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74" name="Google Shape;374;p14"/>
            <p:cNvSpPr/>
            <p:nvPr/>
          </p:nvSpPr>
          <p:spPr>
            <a:xfrm>
              <a:off x="9549668" y="3694542"/>
              <a:ext cx="197335" cy="36987"/>
            </a:xfrm>
            <a:custGeom>
              <a:avLst/>
              <a:gdLst/>
              <a:ahLst/>
              <a:cxnLst/>
              <a:rect l="l" t="t" r="r" b="b"/>
              <a:pathLst>
                <a:path w="197335" h="36987" extrusionOk="0">
                  <a:moveTo>
                    <a:pt x="178841" y="36988"/>
                  </a:moveTo>
                  <a:lnTo>
                    <a:pt x="18494" y="36988"/>
                  </a:lnTo>
                  <a:cubicBezTo>
                    <a:pt x="8284" y="36988"/>
                    <a:pt x="0" y="28704"/>
                    <a:pt x="0" y="18494"/>
                  </a:cubicBezTo>
                  <a:cubicBezTo>
                    <a:pt x="0" y="8284"/>
                    <a:pt x="8284" y="0"/>
                    <a:pt x="18494" y="0"/>
                  </a:cubicBezTo>
                  <a:lnTo>
                    <a:pt x="178841" y="0"/>
                  </a:lnTo>
                  <a:cubicBezTo>
                    <a:pt x="189071" y="0"/>
                    <a:pt x="197335" y="8284"/>
                    <a:pt x="197335" y="18494"/>
                  </a:cubicBezTo>
                  <a:cubicBezTo>
                    <a:pt x="197335" y="28704"/>
                    <a:pt x="189051" y="36988"/>
                    <a:pt x="178841"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75" name="Google Shape;375;p14"/>
            <p:cNvSpPr/>
            <p:nvPr/>
          </p:nvSpPr>
          <p:spPr>
            <a:xfrm>
              <a:off x="9508568" y="3776561"/>
              <a:ext cx="258995" cy="36987"/>
            </a:xfrm>
            <a:custGeom>
              <a:avLst/>
              <a:gdLst/>
              <a:ahLst/>
              <a:cxnLst/>
              <a:rect l="l" t="t" r="r" b="b"/>
              <a:pathLst>
                <a:path w="258995" h="36987" extrusionOk="0">
                  <a:moveTo>
                    <a:pt x="240501" y="36988"/>
                  </a:moveTo>
                  <a:lnTo>
                    <a:pt x="18494" y="36988"/>
                  </a:lnTo>
                  <a:cubicBezTo>
                    <a:pt x="8264" y="36988"/>
                    <a:pt x="0" y="28704"/>
                    <a:pt x="0" y="18494"/>
                  </a:cubicBezTo>
                  <a:cubicBezTo>
                    <a:pt x="0" y="8284"/>
                    <a:pt x="8284" y="0"/>
                    <a:pt x="18494" y="0"/>
                  </a:cubicBezTo>
                  <a:lnTo>
                    <a:pt x="240501" y="0"/>
                  </a:lnTo>
                  <a:cubicBezTo>
                    <a:pt x="250731" y="0"/>
                    <a:pt x="258995" y="8284"/>
                    <a:pt x="258995" y="18494"/>
                  </a:cubicBezTo>
                  <a:cubicBezTo>
                    <a:pt x="258995" y="28704"/>
                    <a:pt x="250711" y="36988"/>
                    <a:pt x="240501"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76" name="Google Shape;376;p14"/>
            <p:cNvSpPr/>
            <p:nvPr/>
          </p:nvSpPr>
          <p:spPr>
            <a:xfrm>
              <a:off x="9547461" y="3461321"/>
              <a:ext cx="290868" cy="36987"/>
            </a:xfrm>
            <a:custGeom>
              <a:avLst/>
              <a:gdLst/>
              <a:ahLst/>
              <a:cxnLst/>
              <a:rect l="l" t="t" r="r" b="b"/>
              <a:pathLst>
                <a:path w="290868" h="36987" extrusionOk="0">
                  <a:moveTo>
                    <a:pt x="272374" y="36988"/>
                  </a:moveTo>
                  <a:lnTo>
                    <a:pt x="18494" y="36988"/>
                  </a:lnTo>
                  <a:cubicBezTo>
                    <a:pt x="8264" y="36988"/>
                    <a:pt x="0" y="28704"/>
                    <a:pt x="0" y="18494"/>
                  </a:cubicBezTo>
                  <a:cubicBezTo>
                    <a:pt x="0" y="8284"/>
                    <a:pt x="8284" y="0"/>
                    <a:pt x="18494" y="0"/>
                  </a:cubicBezTo>
                  <a:lnTo>
                    <a:pt x="272374" y="0"/>
                  </a:lnTo>
                  <a:cubicBezTo>
                    <a:pt x="282604" y="0"/>
                    <a:pt x="290869" y="8284"/>
                    <a:pt x="290869" y="18494"/>
                  </a:cubicBezTo>
                  <a:cubicBezTo>
                    <a:pt x="290869" y="28704"/>
                    <a:pt x="282584" y="36988"/>
                    <a:pt x="272374"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77" name="Google Shape;377;p14"/>
            <p:cNvSpPr/>
            <p:nvPr/>
          </p:nvSpPr>
          <p:spPr>
            <a:xfrm>
              <a:off x="9506341" y="3543341"/>
              <a:ext cx="281260" cy="36987"/>
            </a:xfrm>
            <a:custGeom>
              <a:avLst/>
              <a:gdLst/>
              <a:ahLst/>
              <a:cxnLst/>
              <a:rect l="l" t="t" r="r" b="b"/>
              <a:pathLst>
                <a:path w="281260" h="36987" extrusionOk="0">
                  <a:moveTo>
                    <a:pt x="262766" y="36988"/>
                  </a:moveTo>
                  <a:lnTo>
                    <a:pt x="18494" y="36988"/>
                  </a:lnTo>
                  <a:cubicBezTo>
                    <a:pt x="8264" y="36988"/>
                    <a:pt x="0" y="28704"/>
                    <a:pt x="0" y="18494"/>
                  </a:cubicBezTo>
                  <a:cubicBezTo>
                    <a:pt x="0" y="8284"/>
                    <a:pt x="8284" y="0"/>
                    <a:pt x="18494" y="0"/>
                  </a:cubicBezTo>
                  <a:lnTo>
                    <a:pt x="262766" y="0"/>
                  </a:lnTo>
                  <a:cubicBezTo>
                    <a:pt x="272996" y="0"/>
                    <a:pt x="281261" y="8284"/>
                    <a:pt x="281261" y="18494"/>
                  </a:cubicBezTo>
                  <a:cubicBezTo>
                    <a:pt x="281261" y="28704"/>
                    <a:pt x="272976" y="36988"/>
                    <a:pt x="262766"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78" name="Google Shape;378;p14"/>
            <p:cNvSpPr/>
            <p:nvPr/>
          </p:nvSpPr>
          <p:spPr>
            <a:xfrm>
              <a:off x="9532819" y="3228121"/>
              <a:ext cx="214184" cy="36987"/>
            </a:xfrm>
            <a:custGeom>
              <a:avLst/>
              <a:gdLst/>
              <a:ahLst/>
              <a:cxnLst/>
              <a:rect l="l" t="t" r="r" b="b"/>
              <a:pathLst>
                <a:path w="214184" h="36987" extrusionOk="0">
                  <a:moveTo>
                    <a:pt x="195690" y="36988"/>
                  </a:moveTo>
                  <a:lnTo>
                    <a:pt x="18494" y="36988"/>
                  </a:lnTo>
                  <a:cubicBezTo>
                    <a:pt x="8264" y="36988"/>
                    <a:pt x="0" y="28704"/>
                    <a:pt x="0" y="18494"/>
                  </a:cubicBezTo>
                  <a:cubicBezTo>
                    <a:pt x="0" y="8284"/>
                    <a:pt x="8284" y="0"/>
                    <a:pt x="18494" y="0"/>
                  </a:cubicBezTo>
                  <a:lnTo>
                    <a:pt x="195690" y="0"/>
                  </a:lnTo>
                  <a:cubicBezTo>
                    <a:pt x="205920" y="0"/>
                    <a:pt x="214184" y="8284"/>
                    <a:pt x="214184" y="18494"/>
                  </a:cubicBezTo>
                  <a:cubicBezTo>
                    <a:pt x="214184" y="28704"/>
                    <a:pt x="205900" y="36988"/>
                    <a:pt x="195690"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79" name="Google Shape;379;p14"/>
            <p:cNvSpPr/>
            <p:nvPr/>
          </p:nvSpPr>
          <p:spPr>
            <a:xfrm>
              <a:off x="9504135" y="3310121"/>
              <a:ext cx="334194" cy="36987"/>
            </a:xfrm>
            <a:custGeom>
              <a:avLst/>
              <a:gdLst/>
              <a:ahLst/>
              <a:cxnLst/>
              <a:rect l="l" t="t" r="r" b="b"/>
              <a:pathLst>
                <a:path w="334194" h="36987" extrusionOk="0">
                  <a:moveTo>
                    <a:pt x="315700" y="36988"/>
                  </a:moveTo>
                  <a:lnTo>
                    <a:pt x="18494" y="36988"/>
                  </a:lnTo>
                  <a:cubicBezTo>
                    <a:pt x="8264" y="36988"/>
                    <a:pt x="0" y="28704"/>
                    <a:pt x="0" y="18494"/>
                  </a:cubicBezTo>
                  <a:cubicBezTo>
                    <a:pt x="0" y="8284"/>
                    <a:pt x="8284" y="0"/>
                    <a:pt x="18494" y="0"/>
                  </a:cubicBezTo>
                  <a:lnTo>
                    <a:pt x="315700" y="0"/>
                  </a:lnTo>
                  <a:cubicBezTo>
                    <a:pt x="325931" y="0"/>
                    <a:pt x="334195" y="8284"/>
                    <a:pt x="334195" y="18494"/>
                  </a:cubicBezTo>
                  <a:cubicBezTo>
                    <a:pt x="334195" y="28704"/>
                    <a:pt x="325910" y="36988"/>
                    <a:pt x="315700"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80" name="Google Shape;380;p14"/>
            <p:cNvSpPr/>
            <p:nvPr/>
          </p:nvSpPr>
          <p:spPr>
            <a:xfrm>
              <a:off x="9778876" y="3502120"/>
              <a:ext cx="382355" cy="382355"/>
            </a:xfrm>
            <a:custGeom>
              <a:avLst/>
              <a:gdLst/>
              <a:ahLst/>
              <a:cxnLst/>
              <a:rect l="l" t="t" r="r" b="b"/>
              <a:pathLst>
                <a:path w="382355" h="382355" extrusionOk="0">
                  <a:moveTo>
                    <a:pt x="191178" y="382355"/>
                  </a:moveTo>
                  <a:cubicBezTo>
                    <a:pt x="85770" y="382355"/>
                    <a:pt x="0" y="296605"/>
                    <a:pt x="0" y="191178"/>
                  </a:cubicBezTo>
                  <a:cubicBezTo>
                    <a:pt x="0" y="85750"/>
                    <a:pt x="85770" y="0"/>
                    <a:pt x="191178" y="0"/>
                  </a:cubicBezTo>
                  <a:cubicBezTo>
                    <a:pt x="296585" y="0"/>
                    <a:pt x="382355" y="85750"/>
                    <a:pt x="382355" y="191178"/>
                  </a:cubicBezTo>
                  <a:cubicBezTo>
                    <a:pt x="382355" y="296605"/>
                    <a:pt x="296585" y="382355"/>
                    <a:pt x="191178" y="382355"/>
                  </a:cubicBezTo>
                  <a:close/>
                  <a:moveTo>
                    <a:pt x="191178" y="37008"/>
                  </a:moveTo>
                  <a:cubicBezTo>
                    <a:pt x="106170" y="37008"/>
                    <a:pt x="37008" y="106170"/>
                    <a:pt x="37008" y="191178"/>
                  </a:cubicBezTo>
                  <a:cubicBezTo>
                    <a:pt x="37008" y="276186"/>
                    <a:pt x="106170" y="345347"/>
                    <a:pt x="191178" y="345347"/>
                  </a:cubicBezTo>
                  <a:cubicBezTo>
                    <a:pt x="276185" y="345347"/>
                    <a:pt x="345347" y="276186"/>
                    <a:pt x="345347" y="191178"/>
                  </a:cubicBezTo>
                  <a:cubicBezTo>
                    <a:pt x="345347" y="106170"/>
                    <a:pt x="276185" y="37008"/>
                    <a:pt x="191178" y="3700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81" name="Google Shape;381;p14"/>
            <p:cNvSpPr/>
            <p:nvPr/>
          </p:nvSpPr>
          <p:spPr>
            <a:xfrm>
              <a:off x="9849798" y="3618293"/>
              <a:ext cx="225108" cy="189017"/>
            </a:xfrm>
            <a:custGeom>
              <a:avLst/>
              <a:gdLst/>
              <a:ahLst/>
              <a:cxnLst/>
              <a:rect l="l" t="t" r="r" b="b"/>
              <a:pathLst>
                <a:path w="225108" h="189017" extrusionOk="0">
                  <a:moveTo>
                    <a:pt x="98673" y="188998"/>
                  </a:moveTo>
                  <a:cubicBezTo>
                    <a:pt x="93217" y="188998"/>
                    <a:pt x="88022" y="186591"/>
                    <a:pt x="84511" y="182398"/>
                  </a:cubicBezTo>
                  <a:lnTo>
                    <a:pt x="4338" y="86920"/>
                  </a:lnTo>
                  <a:cubicBezTo>
                    <a:pt x="-2242" y="79097"/>
                    <a:pt x="-1218" y="67423"/>
                    <a:pt x="6604" y="60864"/>
                  </a:cubicBezTo>
                  <a:cubicBezTo>
                    <a:pt x="14427" y="54305"/>
                    <a:pt x="26102" y="55308"/>
                    <a:pt x="32680" y="63131"/>
                  </a:cubicBezTo>
                  <a:lnTo>
                    <a:pt x="97449" y="140276"/>
                  </a:lnTo>
                  <a:lnTo>
                    <a:pt x="191524" y="7789"/>
                  </a:lnTo>
                  <a:cubicBezTo>
                    <a:pt x="197441" y="-535"/>
                    <a:pt x="208994" y="-2501"/>
                    <a:pt x="217319" y="3417"/>
                  </a:cubicBezTo>
                  <a:cubicBezTo>
                    <a:pt x="225644" y="9334"/>
                    <a:pt x="227609" y="20888"/>
                    <a:pt x="221692" y="29212"/>
                  </a:cubicBezTo>
                  <a:lnTo>
                    <a:pt x="113777" y="181235"/>
                  </a:lnTo>
                  <a:cubicBezTo>
                    <a:pt x="110468" y="185909"/>
                    <a:pt x="105172" y="188777"/>
                    <a:pt x="99436" y="189018"/>
                  </a:cubicBezTo>
                  <a:cubicBezTo>
                    <a:pt x="99174" y="189018"/>
                    <a:pt x="98934" y="189018"/>
                    <a:pt x="98673" y="18901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sp>
        <p:nvSpPr>
          <p:cNvPr id="382" name="Google Shape;382;p14"/>
          <p:cNvSpPr txBox="1">
            <a:spLocks noGrp="1"/>
          </p:cNvSpPr>
          <p:nvPr>
            <p:ph type="title"/>
          </p:nvPr>
        </p:nvSpPr>
        <p:spPr>
          <a:xfrm>
            <a:off x="838200" y="681037"/>
            <a:ext cx="105156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p:cSld name="1_Title and Content">
    <p:bg>
      <p:bgPr>
        <a:solidFill>
          <a:schemeClr val="lt1"/>
        </a:solidFill>
        <a:effectLst/>
      </p:bgPr>
    </p:bg>
    <p:spTree>
      <p:nvGrpSpPr>
        <p:cNvPr id="1" name="Shape 383"/>
        <p:cNvGrpSpPr/>
        <p:nvPr/>
      </p:nvGrpSpPr>
      <p:grpSpPr>
        <a:xfrm>
          <a:off x="0" y="0"/>
          <a:ext cx="0" cy="0"/>
          <a:chOff x="0" y="0"/>
          <a:chExt cx="0" cy="0"/>
        </a:xfrm>
      </p:grpSpPr>
      <p:sp>
        <p:nvSpPr>
          <p:cNvPr id="384" name="Google Shape;384;p15"/>
          <p:cNvSpPr txBox="1">
            <a:spLocks noGrp="1"/>
          </p:cNvSpPr>
          <p:nvPr>
            <p:ph type="title"/>
          </p:nvPr>
        </p:nvSpPr>
        <p:spPr>
          <a:xfrm>
            <a:off x="838200" y="2419349"/>
            <a:ext cx="105156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sz="2400">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5" name="Google Shape;385;p15"/>
          <p:cNvSpPr/>
          <p:nvPr/>
        </p:nvSpPr>
        <p:spPr>
          <a:xfrm>
            <a:off x="0" y="5848349"/>
            <a:ext cx="12192000" cy="1009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86" name="Google Shape;386;p15"/>
          <p:cNvPicPr preferRelativeResize="0"/>
          <p:nvPr/>
        </p:nvPicPr>
        <p:blipFill rotWithShape="1">
          <a:blip r:embed="rId2">
            <a:alphaModFix/>
          </a:blip>
          <a:srcRect/>
          <a:stretch/>
        </p:blipFill>
        <p:spPr>
          <a:xfrm>
            <a:off x="3180890" y="4878996"/>
            <a:ext cx="1808606" cy="718399"/>
          </a:xfrm>
          <a:prstGeom prst="rect">
            <a:avLst/>
          </a:prstGeom>
          <a:noFill/>
          <a:ln>
            <a:noFill/>
          </a:ln>
        </p:spPr>
      </p:pic>
      <p:pic>
        <p:nvPicPr>
          <p:cNvPr id="387" name="Google Shape;387;p15"/>
          <p:cNvPicPr preferRelativeResize="0"/>
          <p:nvPr/>
        </p:nvPicPr>
        <p:blipFill rotWithShape="1">
          <a:blip r:embed="rId3">
            <a:alphaModFix/>
          </a:blip>
          <a:srcRect/>
          <a:stretch/>
        </p:blipFill>
        <p:spPr>
          <a:xfrm>
            <a:off x="5240127" y="4707452"/>
            <a:ext cx="2298700" cy="1061502"/>
          </a:xfrm>
          <a:prstGeom prst="rect">
            <a:avLst/>
          </a:prstGeom>
          <a:noFill/>
          <a:ln>
            <a:noFill/>
          </a:ln>
        </p:spPr>
      </p:pic>
      <p:pic>
        <p:nvPicPr>
          <p:cNvPr id="388" name="Google Shape;388;p15"/>
          <p:cNvPicPr preferRelativeResize="0"/>
          <p:nvPr/>
        </p:nvPicPr>
        <p:blipFill rotWithShape="1">
          <a:blip r:embed="rId4">
            <a:alphaModFix/>
          </a:blip>
          <a:srcRect/>
          <a:stretch/>
        </p:blipFill>
        <p:spPr>
          <a:xfrm>
            <a:off x="7936154" y="4825192"/>
            <a:ext cx="1057416" cy="758292"/>
          </a:xfrm>
          <a:prstGeom prst="rect">
            <a:avLst/>
          </a:prstGeom>
          <a:noFill/>
          <a:ln>
            <a:noFill/>
          </a:ln>
        </p:spPr>
      </p:pic>
      <p:pic>
        <p:nvPicPr>
          <p:cNvPr id="389" name="Google Shape;389;p15"/>
          <p:cNvPicPr preferRelativeResize="0"/>
          <p:nvPr/>
        </p:nvPicPr>
        <p:blipFill rotWithShape="1">
          <a:blip r:embed="rId5">
            <a:alphaModFix/>
          </a:blip>
          <a:srcRect/>
          <a:stretch/>
        </p:blipFill>
        <p:spPr>
          <a:xfrm rot="10800000">
            <a:off x="-97309" y="6301061"/>
            <a:ext cx="12351471" cy="32173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p:cSld name="1_Section Header 2">
    <p:spTree>
      <p:nvGrpSpPr>
        <p:cNvPr id="1" name="Shape 390"/>
        <p:cNvGrpSpPr/>
        <p:nvPr/>
      </p:nvGrpSpPr>
      <p:grpSpPr>
        <a:xfrm>
          <a:off x="0" y="0"/>
          <a:ext cx="0" cy="0"/>
          <a:chOff x="0" y="0"/>
          <a:chExt cx="0" cy="0"/>
        </a:xfrm>
      </p:grpSpPr>
      <p:sp>
        <p:nvSpPr>
          <p:cNvPr id="391" name="Google Shape;391;p16"/>
          <p:cNvSpPr/>
          <p:nvPr/>
        </p:nvSpPr>
        <p:spPr>
          <a:xfrm>
            <a:off x="0" y="0"/>
            <a:ext cx="12192000" cy="576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92" name="Google Shape;392;p16"/>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6600"/>
              <a:buFont typeface="Gill Sans"/>
              <a:buNone/>
              <a:defRPr sz="6600">
                <a:solidFill>
                  <a:schemeClr val="l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3" name="Google Shape;393;p16"/>
          <p:cNvSpPr txBox="1">
            <a:spLocks noGrp="1"/>
          </p:cNvSpPr>
          <p:nvPr>
            <p:ph type="body" idx="1"/>
          </p:nvPr>
        </p:nvSpPr>
        <p:spPr>
          <a:xfrm>
            <a:off x="831850" y="4589463"/>
            <a:ext cx="10515600" cy="5589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chemeClr val="lt1"/>
                </a:solidFill>
                <a:latin typeface="Poppins"/>
                <a:ea typeface="Poppins"/>
                <a:cs typeface="Poppins"/>
                <a:sym typeface="Poppins"/>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394"/>
        <p:cNvGrpSpPr/>
        <p:nvPr/>
      </p:nvGrpSpPr>
      <p:grpSpPr>
        <a:xfrm>
          <a:off x="0" y="0"/>
          <a:ext cx="0" cy="0"/>
          <a:chOff x="0" y="0"/>
          <a:chExt cx="0" cy="0"/>
        </a:xfrm>
      </p:grpSpPr>
      <p:sp>
        <p:nvSpPr>
          <p:cNvPr id="395" name="Google Shape;395;p17"/>
          <p:cNvSpPr txBox="1">
            <a:spLocks noGrp="1"/>
          </p:cNvSpPr>
          <p:nvPr>
            <p:ph type="subTitle" idx="1"/>
          </p:nvPr>
        </p:nvSpPr>
        <p:spPr>
          <a:xfrm>
            <a:off x="5324391" y="2939678"/>
            <a:ext cx="5801100" cy="7413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accent1"/>
              </a:buClr>
              <a:buSzPts val="3200"/>
              <a:buNone/>
              <a:defRPr sz="3600">
                <a:solidFill>
                  <a:schemeClr val="accent1"/>
                </a:solidFill>
                <a:latin typeface="Poppins"/>
                <a:ea typeface="Poppins"/>
                <a:cs typeface="Poppins"/>
                <a:sym typeface="Poppins"/>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396" name="Google Shape;396;p17"/>
          <p:cNvSpPr/>
          <p:nvPr/>
        </p:nvSpPr>
        <p:spPr>
          <a:xfrm>
            <a:off x="0" y="5787342"/>
            <a:ext cx="12192000" cy="1070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97" name="Google Shape;397;p17"/>
          <p:cNvPicPr preferRelativeResize="0"/>
          <p:nvPr/>
        </p:nvPicPr>
        <p:blipFill rotWithShape="1">
          <a:blip r:embed="rId2">
            <a:alphaModFix/>
          </a:blip>
          <a:srcRect/>
          <a:stretch/>
        </p:blipFill>
        <p:spPr>
          <a:xfrm>
            <a:off x="732854" y="1971167"/>
            <a:ext cx="3937001" cy="2184399"/>
          </a:xfrm>
          <a:prstGeom prst="rect">
            <a:avLst/>
          </a:prstGeom>
          <a:noFill/>
          <a:ln>
            <a:noFill/>
          </a:ln>
        </p:spPr>
      </p:pic>
      <p:sp>
        <p:nvSpPr>
          <p:cNvPr id="398" name="Google Shape;398;p17"/>
          <p:cNvSpPr/>
          <p:nvPr/>
        </p:nvSpPr>
        <p:spPr>
          <a:xfrm rot="10800000">
            <a:off x="5324430" y="2813836"/>
            <a:ext cx="5801100" cy="68100"/>
          </a:xfrm>
          <a:prstGeom prst="rect">
            <a:avLst/>
          </a:prstGeom>
          <a:gradFill>
            <a:gsLst>
              <a:gs pos="0">
                <a:srgbClr val="64BC46"/>
              </a:gs>
              <a:gs pos="100000">
                <a:srgbClr val="5FBBEA"/>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99" name="Google Shape;399;p17"/>
          <p:cNvSpPr/>
          <p:nvPr/>
        </p:nvSpPr>
        <p:spPr>
          <a:xfrm rot="10800000">
            <a:off x="5324430" y="3738862"/>
            <a:ext cx="5801100" cy="68100"/>
          </a:xfrm>
          <a:prstGeom prst="rect">
            <a:avLst/>
          </a:prstGeom>
          <a:gradFill>
            <a:gsLst>
              <a:gs pos="0">
                <a:srgbClr val="64BC46"/>
              </a:gs>
              <a:gs pos="100000">
                <a:srgbClr val="5FBBEA"/>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p:cSld name="1_Title Slide">
    <p:bg>
      <p:bgPr>
        <a:solidFill>
          <a:schemeClr val="lt1"/>
        </a:solidFill>
        <a:effectLst/>
      </p:bgPr>
    </p:bg>
    <p:spTree>
      <p:nvGrpSpPr>
        <p:cNvPr id="1" name="Shape 400"/>
        <p:cNvGrpSpPr/>
        <p:nvPr/>
      </p:nvGrpSpPr>
      <p:grpSpPr>
        <a:xfrm>
          <a:off x="0" y="0"/>
          <a:ext cx="0" cy="0"/>
          <a:chOff x="0" y="0"/>
          <a:chExt cx="0" cy="0"/>
        </a:xfrm>
      </p:grpSpPr>
      <p:sp>
        <p:nvSpPr>
          <p:cNvPr id="401" name="Google Shape;401;p18"/>
          <p:cNvSpPr txBox="1">
            <a:spLocks noGrp="1"/>
          </p:cNvSpPr>
          <p:nvPr>
            <p:ph type="subTitle" idx="1"/>
          </p:nvPr>
        </p:nvSpPr>
        <p:spPr>
          <a:xfrm>
            <a:off x="5324391" y="2939678"/>
            <a:ext cx="5801100" cy="7413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accent1"/>
              </a:buClr>
              <a:buSzPts val="3200"/>
              <a:buNone/>
              <a:defRPr sz="3600">
                <a:solidFill>
                  <a:schemeClr val="accent1"/>
                </a:solidFill>
                <a:latin typeface="Poppins"/>
                <a:ea typeface="Poppins"/>
                <a:cs typeface="Poppins"/>
                <a:sym typeface="Poppins"/>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402" name="Google Shape;402;p18"/>
          <p:cNvSpPr/>
          <p:nvPr/>
        </p:nvSpPr>
        <p:spPr>
          <a:xfrm>
            <a:off x="0" y="5787342"/>
            <a:ext cx="12192000" cy="1070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3" name="Google Shape;403;p18"/>
          <p:cNvSpPr/>
          <p:nvPr/>
        </p:nvSpPr>
        <p:spPr>
          <a:xfrm rot="10800000">
            <a:off x="5324430" y="2813836"/>
            <a:ext cx="5801100" cy="68100"/>
          </a:xfrm>
          <a:prstGeom prst="rect">
            <a:avLst/>
          </a:prstGeom>
          <a:gradFill>
            <a:gsLst>
              <a:gs pos="0">
                <a:srgbClr val="64BC46"/>
              </a:gs>
              <a:gs pos="100000">
                <a:srgbClr val="5FBBEA"/>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04" name="Google Shape;404;p18"/>
          <p:cNvSpPr/>
          <p:nvPr/>
        </p:nvSpPr>
        <p:spPr>
          <a:xfrm rot="10800000">
            <a:off x="5324430" y="3738862"/>
            <a:ext cx="5801100" cy="68100"/>
          </a:xfrm>
          <a:prstGeom prst="rect">
            <a:avLst/>
          </a:prstGeom>
          <a:gradFill>
            <a:gsLst>
              <a:gs pos="0">
                <a:srgbClr val="64BC46"/>
              </a:gs>
              <a:gs pos="100000">
                <a:srgbClr val="5FBBEA"/>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05" name="Google Shape;405;p18"/>
          <p:cNvPicPr preferRelativeResize="0"/>
          <p:nvPr/>
        </p:nvPicPr>
        <p:blipFill rotWithShape="1">
          <a:blip r:embed="rId2">
            <a:alphaModFix/>
          </a:blip>
          <a:srcRect/>
          <a:stretch/>
        </p:blipFill>
        <p:spPr>
          <a:xfrm>
            <a:off x="895653" y="2592812"/>
            <a:ext cx="3644900" cy="14478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406"/>
        <p:cNvGrpSpPr/>
        <p:nvPr/>
      </p:nvGrpSpPr>
      <p:grpSpPr>
        <a:xfrm>
          <a:off x="0" y="0"/>
          <a:ext cx="0" cy="0"/>
          <a:chOff x="0" y="0"/>
          <a:chExt cx="0" cy="0"/>
        </a:xfrm>
      </p:grpSpPr>
      <p:sp>
        <p:nvSpPr>
          <p:cNvPr id="407" name="Google Shape;407;p19"/>
          <p:cNvSpPr txBox="1">
            <a:spLocks noGrp="1"/>
          </p:cNvSpPr>
          <p:nvPr>
            <p:ph type="title"/>
          </p:nvPr>
        </p:nvSpPr>
        <p:spPr>
          <a:xfrm>
            <a:off x="838200" y="681037"/>
            <a:ext cx="105156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8" name="Google Shape;408;p19"/>
          <p:cNvSpPr txBox="1">
            <a:spLocks noGrp="1"/>
          </p:cNvSpPr>
          <p:nvPr>
            <p:ph type="body" idx="1"/>
          </p:nvPr>
        </p:nvSpPr>
        <p:spPr>
          <a:xfrm>
            <a:off x="838200" y="1825625"/>
            <a:ext cx="5181600" cy="344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9" name="Google Shape;409;p19"/>
          <p:cNvSpPr txBox="1">
            <a:spLocks noGrp="1"/>
          </p:cNvSpPr>
          <p:nvPr>
            <p:ph type="body" idx="2"/>
          </p:nvPr>
        </p:nvSpPr>
        <p:spPr>
          <a:xfrm>
            <a:off x="6172200" y="1825625"/>
            <a:ext cx="5181600" cy="344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0"/>
        <p:cNvGrpSpPr/>
        <p:nvPr/>
      </p:nvGrpSpPr>
      <p:grpSpPr>
        <a:xfrm>
          <a:off x="0" y="0"/>
          <a:ext cx="0" cy="0"/>
          <a:chOff x="0" y="0"/>
          <a:chExt cx="0" cy="0"/>
        </a:xfrm>
      </p:grpSpPr>
      <p:sp>
        <p:nvSpPr>
          <p:cNvPr id="411" name="Google Shape;411;p20"/>
          <p:cNvSpPr/>
          <p:nvPr/>
        </p:nvSpPr>
        <p:spPr>
          <a:xfrm>
            <a:off x="839788" y="1681164"/>
            <a:ext cx="5157900" cy="3981600"/>
          </a:xfrm>
          <a:prstGeom prst="rect">
            <a:avLst/>
          </a:prstGeom>
          <a:solidFill>
            <a:srgbClr val="EDED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Poppins" pitchFamily="2" charset="77"/>
              <a:ea typeface="Gill Sans"/>
              <a:cs typeface="Poppins" pitchFamily="2" charset="77"/>
              <a:sym typeface="Gill Sans"/>
            </a:endParaRPr>
          </a:p>
        </p:txBody>
      </p:sp>
      <p:sp>
        <p:nvSpPr>
          <p:cNvPr id="412" name="Google Shape;412;p20"/>
          <p:cNvSpPr/>
          <p:nvPr/>
        </p:nvSpPr>
        <p:spPr>
          <a:xfrm>
            <a:off x="6273801" y="1681164"/>
            <a:ext cx="5157900" cy="3981600"/>
          </a:xfrm>
          <a:prstGeom prst="rect">
            <a:avLst/>
          </a:prstGeom>
          <a:solidFill>
            <a:srgbClr val="EDED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Poppins" pitchFamily="2" charset="77"/>
              <a:ea typeface="Gill Sans"/>
              <a:cs typeface="Poppins" pitchFamily="2" charset="77"/>
              <a:sym typeface="Gill Sans"/>
            </a:endParaRPr>
          </a:p>
        </p:txBody>
      </p:sp>
      <p:sp>
        <p:nvSpPr>
          <p:cNvPr id="413" name="Google Shape;413;p20"/>
          <p:cNvSpPr txBox="1">
            <a:spLocks noGrp="1"/>
          </p:cNvSpPr>
          <p:nvPr>
            <p:ph type="title"/>
          </p:nvPr>
        </p:nvSpPr>
        <p:spPr>
          <a:xfrm>
            <a:off x="839788" y="668337"/>
            <a:ext cx="10515600" cy="1022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4" name="Google Shape;414;p20"/>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0">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5" name="Google Shape;415;p20"/>
          <p:cNvSpPr txBox="1">
            <a:spLocks noGrp="1"/>
          </p:cNvSpPr>
          <p:nvPr>
            <p:ph type="body" idx="2"/>
          </p:nvPr>
        </p:nvSpPr>
        <p:spPr>
          <a:xfrm>
            <a:off x="839788" y="2505075"/>
            <a:ext cx="5157900" cy="27489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400">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6" name="Google Shape;416;p20"/>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0">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7" name="Google Shape;417;p20"/>
          <p:cNvSpPr txBox="1">
            <a:spLocks noGrp="1"/>
          </p:cNvSpPr>
          <p:nvPr>
            <p:ph type="body" idx="4"/>
          </p:nvPr>
        </p:nvSpPr>
        <p:spPr>
          <a:xfrm>
            <a:off x="6172200" y="2505075"/>
            <a:ext cx="5183100" cy="27489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400">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19"/>
        <p:cNvGrpSpPr/>
        <p:nvPr/>
      </p:nvGrpSpPr>
      <p:grpSpPr>
        <a:xfrm>
          <a:off x="0" y="0"/>
          <a:ext cx="0" cy="0"/>
          <a:chOff x="0" y="0"/>
          <a:chExt cx="0" cy="0"/>
        </a:xfrm>
      </p:grpSpPr>
      <p:sp>
        <p:nvSpPr>
          <p:cNvPr id="20" name="Google Shape;20;p3"/>
          <p:cNvSpPr/>
          <p:nvPr/>
        </p:nvSpPr>
        <p:spPr>
          <a:xfrm>
            <a:off x="0" y="0"/>
            <a:ext cx="12192000" cy="5776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 name="Google Shape;21;p3"/>
          <p:cNvSpPr txBox="1">
            <a:spLocks noGrp="1"/>
          </p:cNvSpPr>
          <p:nvPr>
            <p:ph type="title"/>
          </p:nvPr>
        </p:nvSpPr>
        <p:spPr>
          <a:xfrm>
            <a:off x="4418966" y="1236110"/>
            <a:ext cx="7053600" cy="2392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6600"/>
              <a:buFont typeface="Gill Sans"/>
              <a:buNone/>
              <a:defRPr sz="4400">
                <a:solidFill>
                  <a:schemeClr val="l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2" name="Google Shape;22;p3"/>
          <p:cNvPicPr preferRelativeResize="0"/>
          <p:nvPr/>
        </p:nvPicPr>
        <p:blipFill rotWithShape="1">
          <a:blip r:embed="rId2">
            <a:alphaModFix/>
          </a:blip>
          <a:srcRect/>
          <a:stretch/>
        </p:blipFill>
        <p:spPr>
          <a:xfrm>
            <a:off x="549985" y="1994871"/>
            <a:ext cx="3733800" cy="1943101"/>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28"/>
        <p:cNvGrpSpPr/>
        <p:nvPr/>
      </p:nvGrpSpPr>
      <p:grpSpPr>
        <a:xfrm>
          <a:off x="0" y="0"/>
          <a:ext cx="0" cy="0"/>
          <a:chOff x="0" y="0"/>
          <a:chExt cx="0" cy="0"/>
        </a:xfrm>
      </p:grpSpPr>
      <p:sp>
        <p:nvSpPr>
          <p:cNvPr id="429" name="Google Shape;429;p22"/>
          <p:cNvSpPr/>
          <p:nvPr/>
        </p:nvSpPr>
        <p:spPr>
          <a:xfrm>
            <a:off x="0" y="0"/>
            <a:ext cx="12192000" cy="5776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30" name="Google Shape;430;p22"/>
          <p:cNvSpPr txBox="1">
            <a:spLocks noGrp="1"/>
          </p:cNvSpPr>
          <p:nvPr>
            <p:ph type="title"/>
          </p:nvPr>
        </p:nvSpPr>
        <p:spPr>
          <a:xfrm>
            <a:off x="4418966" y="1236110"/>
            <a:ext cx="7053600" cy="2392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6600"/>
              <a:buFont typeface="Gill Sans"/>
              <a:buNone/>
              <a:defRPr sz="4400">
                <a:solidFill>
                  <a:schemeClr val="l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31" name="Google Shape;431;p22"/>
          <p:cNvPicPr preferRelativeResize="0"/>
          <p:nvPr/>
        </p:nvPicPr>
        <p:blipFill rotWithShape="1">
          <a:blip r:embed="rId2">
            <a:alphaModFix/>
          </a:blip>
          <a:srcRect/>
          <a:stretch/>
        </p:blipFill>
        <p:spPr>
          <a:xfrm>
            <a:off x="378274" y="1719255"/>
            <a:ext cx="3911598" cy="2235199"/>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432"/>
        <p:cNvGrpSpPr/>
        <p:nvPr/>
      </p:nvGrpSpPr>
      <p:grpSpPr>
        <a:xfrm>
          <a:off x="0" y="0"/>
          <a:ext cx="0" cy="0"/>
          <a:chOff x="0" y="0"/>
          <a:chExt cx="0" cy="0"/>
        </a:xfrm>
      </p:grpSpPr>
      <p:sp>
        <p:nvSpPr>
          <p:cNvPr id="433" name="Google Shape;433;p23"/>
          <p:cNvSpPr/>
          <p:nvPr/>
        </p:nvSpPr>
        <p:spPr>
          <a:xfrm>
            <a:off x="0" y="0"/>
            <a:ext cx="12192000" cy="5776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34" name="Google Shape;434;p23"/>
          <p:cNvSpPr txBox="1">
            <a:spLocks noGrp="1"/>
          </p:cNvSpPr>
          <p:nvPr>
            <p:ph type="title"/>
          </p:nvPr>
        </p:nvSpPr>
        <p:spPr>
          <a:xfrm>
            <a:off x="4418966" y="1236110"/>
            <a:ext cx="7053600" cy="2392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6600"/>
              <a:buFont typeface="Gill Sans"/>
              <a:buNone/>
              <a:defRPr sz="4400">
                <a:solidFill>
                  <a:schemeClr val="l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35" name="Google Shape;435;p23"/>
          <p:cNvPicPr preferRelativeResize="0"/>
          <p:nvPr/>
        </p:nvPicPr>
        <p:blipFill rotWithShape="1">
          <a:blip r:embed="rId2">
            <a:alphaModFix/>
          </a:blip>
          <a:srcRect/>
          <a:stretch/>
        </p:blipFill>
        <p:spPr>
          <a:xfrm>
            <a:off x="549985" y="1994871"/>
            <a:ext cx="3733800" cy="1943101"/>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solidFill>
          <a:schemeClr val="lt1"/>
        </a:solidFill>
        <a:effectLst/>
      </p:bgPr>
    </p:bg>
    <p:spTree>
      <p:nvGrpSpPr>
        <p:cNvPr id="1" name="Shape 436"/>
        <p:cNvGrpSpPr/>
        <p:nvPr/>
      </p:nvGrpSpPr>
      <p:grpSpPr>
        <a:xfrm>
          <a:off x="0" y="0"/>
          <a:ext cx="0" cy="0"/>
          <a:chOff x="0" y="0"/>
          <a:chExt cx="0" cy="0"/>
        </a:xfrm>
      </p:grpSpPr>
      <p:sp>
        <p:nvSpPr>
          <p:cNvPr id="437" name="Google Shape;437;p24"/>
          <p:cNvSpPr txBox="1">
            <a:spLocks noGrp="1"/>
          </p:cNvSpPr>
          <p:nvPr>
            <p:ph type="title"/>
          </p:nvPr>
        </p:nvSpPr>
        <p:spPr>
          <a:xfrm>
            <a:off x="838200" y="681037"/>
            <a:ext cx="105156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8" name="Google Shape;438;p24"/>
          <p:cNvSpPr txBox="1">
            <a:spLocks noGrp="1"/>
          </p:cNvSpPr>
          <p:nvPr>
            <p:ph type="body" idx="1"/>
          </p:nvPr>
        </p:nvSpPr>
        <p:spPr>
          <a:xfrm>
            <a:off x="838200" y="1825625"/>
            <a:ext cx="10515600" cy="3821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3_Title and Content">
  <p:cSld name="3_Title and Content">
    <p:bg>
      <p:bgPr>
        <a:solidFill>
          <a:schemeClr val="lt1"/>
        </a:solidFill>
        <a:effectLst/>
      </p:bgPr>
    </p:bg>
    <p:spTree>
      <p:nvGrpSpPr>
        <p:cNvPr id="1" name="Shape 439"/>
        <p:cNvGrpSpPr/>
        <p:nvPr/>
      </p:nvGrpSpPr>
      <p:grpSpPr>
        <a:xfrm>
          <a:off x="0" y="0"/>
          <a:ext cx="0" cy="0"/>
          <a:chOff x="0" y="0"/>
          <a:chExt cx="0" cy="0"/>
        </a:xfrm>
      </p:grpSpPr>
      <p:sp>
        <p:nvSpPr>
          <p:cNvPr id="440" name="Google Shape;440;p25"/>
          <p:cNvSpPr txBox="1">
            <a:spLocks noGrp="1"/>
          </p:cNvSpPr>
          <p:nvPr>
            <p:ph type="title"/>
          </p:nvPr>
        </p:nvSpPr>
        <p:spPr>
          <a:xfrm>
            <a:off x="838200" y="681037"/>
            <a:ext cx="105156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1" name="Google Shape;441;p25"/>
          <p:cNvSpPr txBox="1">
            <a:spLocks noGrp="1"/>
          </p:cNvSpPr>
          <p:nvPr>
            <p:ph type="body" idx="1"/>
          </p:nvPr>
        </p:nvSpPr>
        <p:spPr>
          <a:xfrm>
            <a:off x="838199" y="2210937"/>
            <a:ext cx="3312000" cy="29670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2"/>
              </a:buClr>
              <a:buSzPts val="2800"/>
              <a:buChar char="•"/>
              <a:defRPr>
                <a:solidFill>
                  <a:schemeClr val="lt1"/>
                </a:solidFill>
                <a:latin typeface="Poppins"/>
                <a:ea typeface="Poppins"/>
                <a:cs typeface="Poppins"/>
                <a:sym typeface="Poppins"/>
              </a:defRPr>
            </a:lvl1pPr>
            <a:lvl2pPr marL="914400" lvl="1" indent="-381000" algn="l">
              <a:lnSpc>
                <a:spcPct val="90000"/>
              </a:lnSpc>
              <a:spcBef>
                <a:spcPts val="500"/>
              </a:spcBef>
              <a:spcAft>
                <a:spcPts val="0"/>
              </a:spcAft>
              <a:buClr>
                <a:schemeClr val="dk2"/>
              </a:buClr>
              <a:buSzPts val="2400"/>
              <a:buChar char="•"/>
              <a:defRPr>
                <a:solidFill>
                  <a:schemeClr val="dk2"/>
                </a:solidFill>
              </a:defRPr>
            </a:lvl2pPr>
            <a:lvl3pPr marL="1371600" lvl="2" indent="-355600" algn="l">
              <a:lnSpc>
                <a:spcPct val="90000"/>
              </a:lnSpc>
              <a:spcBef>
                <a:spcPts val="500"/>
              </a:spcBef>
              <a:spcAft>
                <a:spcPts val="0"/>
              </a:spcAft>
              <a:buClr>
                <a:schemeClr val="dk2"/>
              </a:buClr>
              <a:buSzPts val="2000"/>
              <a:buChar char="•"/>
              <a:defRPr>
                <a:solidFill>
                  <a:schemeClr val="dk2"/>
                </a:solidFill>
              </a:defRPr>
            </a:lvl3pPr>
            <a:lvl4pPr marL="1828800" lvl="3" indent="-342900" algn="l">
              <a:lnSpc>
                <a:spcPct val="90000"/>
              </a:lnSpc>
              <a:spcBef>
                <a:spcPts val="500"/>
              </a:spcBef>
              <a:spcAft>
                <a:spcPts val="0"/>
              </a:spcAft>
              <a:buClr>
                <a:schemeClr val="dk2"/>
              </a:buClr>
              <a:buSzPts val="1800"/>
              <a:buChar char="•"/>
              <a:defRPr>
                <a:solidFill>
                  <a:schemeClr val="dk2"/>
                </a:solidFill>
              </a:defRPr>
            </a:lvl4pPr>
            <a:lvl5pPr marL="2286000" lvl="4" indent="-342900" algn="l">
              <a:lnSpc>
                <a:spcPct val="90000"/>
              </a:lnSpc>
              <a:spcBef>
                <a:spcPts val="500"/>
              </a:spcBef>
              <a:spcAft>
                <a:spcPts val="0"/>
              </a:spcAft>
              <a:buClr>
                <a:schemeClr val="dk2"/>
              </a:buClr>
              <a:buSzPts val="18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2" name="Google Shape;442;p25"/>
          <p:cNvSpPr txBox="1">
            <a:spLocks noGrp="1"/>
          </p:cNvSpPr>
          <p:nvPr>
            <p:ph type="body" idx="2"/>
          </p:nvPr>
        </p:nvSpPr>
        <p:spPr>
          <a:xfrm>
            <a:off x="8041702" y="2197668"/>
            <a:ext cx="3311400" cy="2986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2"/>
              </a:buClr>
              <a:buSzPts val="2800"/>
              <a:buChar char="•"/>
              <a:defRPr>
                <a:solidFill>
                  <a:schemeClr val="lt1"/>
                </a:solidFill>
                <a:latin typeface="Poppins"/>
                <a:ea typeface="Poppins"/>
                <a:cs typeface="Poppins"/>
                <a:sym typeface="Poppins"/>
              </a:defRPr>
            </a:lvl1pPr>
            <a:lvl2pPr marL="914400" lvl="1" indent="-381000" algn="l">
              <a:lnSpc>
                <a:spcPct val="90000"/>
              </a:lnSpc>
              <a:spcBef>
                <a:spcPts val="500"/>
              </a:spcBef>
              <a:spcAft>
                <a:spcPts val="0"/>
              </a:spcAft>
              <a:buClr>
                <a:schemeClr val="dk2"/>
              </a:buClr>
              <a:buSzPts val="2400"/>
              <a:buChar char="•"/>
              <a:defRPr>
                <a:solidFill>
                  <a:schemeClr val="dk2"/>
                </a:solidFill>
              </a:defRPr>
            </a:lvl2pPr>
            <a:lvl3pPr marL="1371600" lvl="2" indent="-355600" algn="l">
              <a:lnSpc>
                <a:spcPct val="90000"/>
              </a:lnSpc>
              <a:spcBef>
                <a:spcPts val="500"/>
              </a:spcBef>
              <a:spcAft>
                <a:spcPts val="0"/>
              </a:spcAft>
              <a:buClr>
                <a:schemeClr val="dk2"/>
              </a:buClr>
              <a:buSzPts val="2000"/>
              <a:buChar char="•"/>
              <a:defRPr>
                <a:solidFill>
                  <a:schemeClr val="dk2"/>
                </a:solidFill>
              </a:defRPr>
            </a:lvl3pPr>
            <a:lvl4pPr marL="1828800" lvl="3" indent="-342900" algn="l">
              <a:lnSpc>
                <a:spcPct val="90000"/>
              </a:lnSpc>
              <a:spcBef>
                <a:spcPts val="500"/>
              </a:spcBef>
              <a:spcAft>
                <a:spcPts val="0"/>
              </a:spcAft>
              <a:buClr>
                <a:schemeClr val="dk2"/>
              </a:buClr>
              <a:buSzPts val="1800"/>
              <a:buChar char="•"/>
              <a:defRPr>
                <a:solidFill>
                  <a:schemeClr val="dk2"/>
                </a:solidFill>
              </a:defRPr>
            </a:lvl4pPr>
            <a:lvl5pPr marL="2286000" lvl="4" indent="-342900" algn="l">
              <a:lnSpc>
                <a:spcPct val="90000"/>
              </a:lnSpc>
              <a:spcBef>
                <a:spcPts val="500"/>
              </a:spcBef>
              <a:spcAft>
                <a:spcPts val="0"/>
              </a:spcAft>
              <a:buClr>
                <a:schemeClr val="dk2"/>
              </a:buClr>
              <a:buSzPts val="18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3" name="Google Shape;443;p25"/>
          <p:cNvSpPr>
            <a:spLocks noGrp="1"/>
          </p:cNvSpPr>
          <p:nvPr>
            <p:ph type="pic" idx="3"/>
          </p:nvPr>
        </p:nvSpPr>
        <p:spPr>
          <a:xfrm>
            <a:off x="4439951" y="2210937"/>
            <a:ext cx="3311400" cy="2986800"/>
          </a:xfrm>
          <a:prstGeom prst="rect">
            <a:avLst/>
          </a:prstGeom>
          <a:no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6_Title and Content">
  <p:cSld name="6_Title and Content">
    <p:bg>
      <p:bgPr>
        <a:solidFill>
          <a:schemeClr val="lt1"/>
        </a:solidFill>
        <a:effectLst/>
      </p:bgPr>
    </p:bg>
    <p:spTree>
      <p:nvGrpSpPr>
        <p:cNvPr id="1" name="Shape 444"/>
        <p:cNvGrpSpPr/>
        <p:nvPr/>
      </p:nvGrpSpPr>
      <p:grpSpPr>
        <a:xfrm>
          <a:off x="0" y="0"/>
          <a:ext cx="0" cy="0"/>
          <a:chOff x="0" y="0"/>
          <a:chExt cx="0" cy="0"/>
        </a:xfrm>
      </p:grpSpPr>
      <p:sp>
        <p:nvSpPr>
          <p:cNvPr id="445" name="Google Shape;445;p26"/>
          <p:cNvSpPr txBox="1">
            <a:spLocks noGrp="1"/>
          </p:cNvSpPr>
          <p:nvPr>
            <p:ph type="title"/>
          </p:nvPr>
        </p:nvSpPr>
        <p:spPr>
          <a:xfrm>
            <a:off x="723330" y="1213583"/>
            <a:ext cx="55818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6" name="Google Shape;446;p26"/>
          <p:cNvSpPr/>
          <p:nvPr/>
        </p:nvSpPr>
        <p:spPr>
          <a:xfrm>
            <a:off x="723330" y="2417772"/>
            <a:ext cx="3125400" cy="3125400"/>
          </a:xfrm>
          <a:prstGeom prst="donut">
            <a:avLst>
              <a:gd name="adj" fmla="val 7096"/>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447" name="Google Shape;447;p26"/>
          <p:cNvSpPr/>
          <p:nvPr/>
        </p:nvSpPr>
        <p:spPr>
          <a:xfrm>
            <a:off x="4585313" y="2417772"/>
            <a:ext cx="3125400" cy="3125400"/>
          </a:xfrm>
          <a:prstGeom prst="donut">
            <a:avLst>
              <a:gd name="adj" fmla="val 7096"/>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448" name="Google Shape;448;p26"/>
          <p:cNvSpPr/>
          <p:nvPr/>
        </p:nvSpPr>
        <p:spPr>
          <a:xfrm>
            <a:off x="8420007" y="2417772"/>
            <a:ext cx="3125400" cy="3125400"/>
          </a:xfrm>
          <a:prstGeom prst="donut">
            <a:avLst>
              <a:gd name="adj" fmla="val 7096"/>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449" name="Google Shape;449;p26"/>
          <p:cNvSpPr/>
          <p:nvPr/>
        </p:nvSpPr>
        <p:spPr>
          <a:xfrm rot="5400000">
            <a:off x="3982037" y="3773564"/>
            <a:ext cx="480000" cy="413700"/>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Poppins" pitchFamily="2" charset="77"/>
              <a:ea typeface="Gill Sans"/>
              <a:cs typeface="Poppins" pitchFamily="2" charset="77"/>
              <a:sym typeface="Gill Sans"/>
            </a:endParaRPr>
          </a:p>
        </p:txBody>
      </p:sp>
      <p:sp>
        <p:nvSpPr>
          <p:cNvPr id="450" name="Google Shape;450;p26"/>
          <p:cNvSpPr/>
          <p:nvPr/>
        </p:nvSpPr>
        <p:spPr>
          <a:xfrm rot="5400000">
            <a:off x="7824823" y="3773564"/>
            <a:ext cx="480000" cy="413700"/>
          </a:xfrm>
          <a:prstGeom prst="triangle">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Poppins" pitchFamily="2" charset="77"/>
              <a:ea typeface="Gill Sans"/>
              <a:cs typeface="Poppins" pitchFamily="2" charset="77"/>
              <a:sym typeface="Gill San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6_Title and Content">
  <p:cSld name="9_Title and Content">
    <p:bg>
      <p:bgPr>
        <a:solidFill>
          <a:schemeClr val="lt1"/>
        </a:solidFill>
        <a:effectLst/>
      </p:bgPr>
    </p:bg>
    <p:spTree>
      <p:nvGrpSpPr>
        <p:cNvPr id="1" name="Shape 451"/>
        <p:cNvGrpSpPr/>
        <p:nvPr/>
      </p:nvGrpSpPr>
      <p:grpSpPr>
        <a:xfrm>
          <a:off x="0" y="0"/>
          <a:ext cx="0" cy="0"/>
          <a:chOff x="0" y="0"/>
          <a:chExt cx="0" cy="0"/>
        </a:xfrm>
      </p:grpSpPr>
      <p:sp>
        <p:nvSpPr>
          <p:cNvPr id="452" name="Google Shape;452;p27"/>
          <p:cNvSpPr txBox="1">
            <a:spLocks noGrp="1"/>
          </p:cNvSpPr>
          <p:nvPr>
            <p:ph type="title"/>
          </p:nvPr>
        </p:nvSpPr>
        <p:spPr>
          <a:xfrm>
            <a:off x="723330" y="1213583"/>
            <a:ext cx="55818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3" name="Google Shape;453;p27"/>
          <p:cNvSpPr/>
          <p:nvPr/>
        </p:nvSpPr>
        <p:spPr>
          <a:xfrm>
            <a:off x="526232" y="2411092"/>
            <a:ext cx="2223600" cy="2223600"/>
          </a:xfrm>
          <a:prstGeom prst="donut">
            <a:avLst>
              <a:gd name="adj" fmla="val 7096"/>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454" name="Google Shape;454;p27"/>
          <p:cNvSpPr/>
          <p:nvPr/>
        </p:nvSpPr>
        <p:spPr>
          <a:xfrm>
            <a:off x="3504306" y="2411092"/>
            <a:ext cx="2223600" cy="2223600"/>
          </a:xfrm>
          <a:prstGeom prst="donut">
            <a:avLst>
              <a:gd name="adj" fmla="val 7096"/>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455" name="Google Shape;455;p27"/>
          <p:cNvSpPr/>
          <p:nvPr/>
        </p:nvSpPr>
        <p:spPr>
          <a:xfrm>
            <a:off x="6482378" y="2411092"/>
            <a:ext cx="2223600" cy="2223600"/>
          </a:xfrm>
          <a:prstGeom prst="donut">
            <a:avLst>
              <a:gd name="adj" fmla="val 7096"/>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456" name="Google Shape;456;p27"/>
          <p:cNvSpPr/>
          <p:nvPr/>
        </p:nvSpPr>
        <p:spPr>
          <a:xfrm rot="5400000">
            <a:off x="2956330" y="3375850"/>
            <a:ext cx="341700" cy="294300"/>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Poppins" pitchFamily="2" charset="77"/>
              <a:ea typeface="Gill Sans"/>
              <a:cs typeface="Poppins" pitchFamily="2" charset="77"/>
              <a:sym typeface="Gill Sans"/>
            </a:endParaRPr>
          </a:p>
        </p:txBody>
      </p:sp>
      <p:sp>
        <p:nvSpPr>
          <p:cNvPr id="457" name="Google Shape;457;p27"/>
          <p:cNvSpPr/>
          <p:nvPr/>
        </p:nvSpPr>
        <p:spPr>
          <a:xfrm rot="5400000">
            <a:off x="5934403" y="3375850"/>
            <a:ext cx="341700" cy="294300"/>
          </a:xfrm>
          <a:prstGeom prst="triangle">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Poppins" pitchFamily="2" charset="77"/>
              <a:ea typeface="Gill Sans"/>
              <a:cs typeface="Poppins" pitchFamily="2" charset="77"/>
              <a:sym typeface="Gill Sans"/>
            </a:endParaRPr>
          </a:p>
        </p:txBody>
      </p:sp>
      <p:sp>
        <p:nvSpPr>
          <p:cNvPr id="458" name="Google Shape;458;p27"/>
          <p:cNvSpPr/>
          <p:nvPr/>
        </p:nvSpPr>
        <p:spPr>
          <a:xfrm>
            <a:off x="9460449" y="2411092"/>
            <a:ext cx="2223600" cy="2223600"/>
          </a:xfrm>
          <a:prstGeom prst="donut">
            <a:avLst>
              <a:gd name="adj" fmla="val 7096"/>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459" name="Google Shape;459;p27"/>
          <p:cNvSpPr/>
          <p:nvPr/>
        </p:nvSpPr>
        <p:spPr>
          <a:xfrm rot="5400000">
            <a:off x="8912474" y="3375850"/>
            <a:ext cx="341700" cy="294300"/>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Poppins" pitchFamily="2" charset="77"/>
              <a:ea typeface="Gill Sans"/>
              <a:cs typeface="Poppins" pitchFamily="2" charset="77"/>
              <a:sym typeface="Gill San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_Title and Content">
  <p:cSld name="2_Title and Content">
    <p:bg>
      <p:bgPr>
        <a:solidFill>
          <a:schemeClr val="lt1"/>
        </a:solidFill>
        <a:effectLst/>
      </p:bgPr>
    </p:bg>
    <p:spTree>
      <p:nvGrpSpPr>
        <p:cNvPr id="1" name="Shape 460"/>
        <p:cNvGrpSpPr/>
        <p:nvPr/>
      </p:nvGrpSpPr>
      <p:grpSpPr>
        <a:xfrm>
          <a:off x="0" y="0"/>
          <a:ext cx="0" cy="0"/>
          <a:chOff x="0" y="0"/>
          <a:chExt cx="0" cy="0"/>
        </a:xfrm>
      </p:grpSpPr>
      <p:sp>
        <p:nvSpPr>
          <p:cNvPr id="461" name="Google Shape;461;p28"/>
          <p:cNvSpPr/>
          <p:nvPr/>
        </p:nvSpPr>
        <p:spPr>
          <a:xfrm>
            <a:off x="1" y="2019870"/>
            <a:ext cx="7374000" cy="36783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Poppins" pitchFamily="2" charset="77"/>
              <a:ea typeface="Gill Sans"/>
              <a:cs typeface="Poppins" pitchFamily="2" charset="77"/>
              <a:sym typeface="Gill Sans"/>
            </a:endParaRPr>
          </a:p>
        </p:txBody>
      </p:sp>
      <p:sp>
        <p:nvSpPr>
          <p:cNvPr id="462" name="Google Shape;462;p28"/>
          <p:cNvSpPr txBox="1">
            <a:spLocks noGrp="1"/>
          </p:cNvSpPr>
          <p:nvPr>
            <p:ph type="title"/>
          </p:nvPr>
        </p:nvSpPr>
        <p:spPr>
          <a:xfrm>
            <a:off x="838200" y="681037"/>
            <a:ext cx="105156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3" name="Google Shape;463;p28"/>
          <p:cNvSpPr txBox="1">
            <a:spLocks noGrp="1"/>
          </p:cNvSpPr>
          <p:nvPr>
            <p:ph type="body" idx="1"/>
          </p:nvPr>
        </p:nvSpPr>
        <p:spPr>
          <a:xfrm>
            <a:off x="838200" y="2210937"/>
            <a:ext cx="6149400" cy="3163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latin typeface="Poppins"/>
                <a:ea typeface="Poppins"/>
                <a:cs typeface="Poppins"/>
                <a:sym typeface="Poppins"/>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4" name="Google Shape;464;p28"/>
          <p:cNvSpPr>
            <a:spLocks noGrp="1"/>
          </p:cNvSpPr>
          <p:nvPr>
            <p:ph type="pic" idx="2"/>
          </p:nvPr>
        </p:nvSpPr>
        <p:spPr>
          <a:xfrm>
            <a:off x="7374070" y="2015859"/>
            <a:ext cx="3979800" cy="3678300"/>
          </a:xfrm>
          <a:prstGeom prst="flowChartDelay">
            <a:avLst/>
          </a:prstGeom>
          <a:noFill/>
          <a:ln>
            <a:noFill/>
          </a:ln>
        </p:spPr>
      </p:sp>
      <p:sp>
        <p:nvSpPr>
          <p:cNvPr id="465" name="Google Shape;465;p28"/>
          <p:cNvSpPr/>
          <p:nvPr/>
        </p:nvSpPr>
        <p:spPr>
          <a:xfrm>
            <a:off x="0" y="5803900"/>
            <a:ext cx="12192000" cy="1054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66" name="Google Shape;466;p28"/>
          <p:cNvPicPr preferRelativeResize="0"/>
          <p:nvPr/>
        </p:nvPicPr>
        <p:blipFill rotWithShape="1">
          <a:blip r:embed="rId2">
            <a:alphaModFix/>
          </a:blip>
          <a:srcRect/>
          <a:stretch/>
        </p:blipFill>
        <p:spPr>
          <a:xfrm rot="10800000">
            <a:off x="-97309" y="6301061"/>
            <a:ext cx="12351471" cy="321733"/>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7_Title and Content">
  <p:cSld name="7_Title and Content">
    <p:bg>
      <p:bgPr>
        <a:solidFill>
          <a:schemeClr val="lt1"/>
        </a:solidFill>
        <a:effectLst/>
      </p:bgPr>
    </p:bg>
    <p:spTree>
      <p:nvGrpSpPr>
        <p:cNvPr id="1" name="Shape 467"/>
        <p:cNvGrpSpPr/>
        <p:nvPr/>
      </p:nvGrpSpPr>
      <p:grpSpPr>
        <a:xfrm>
          <a:off x="0" y="0"/>
          <a:ext cx="0" cy="0"/>
          <a:chOff x="0" y="0"/>
          <a:chExt cx="0" cy="0"/>
        </a:xfrm>
      </p:grpSpPr>
      <p:sp>
        <p:nvSpPr>
          <p:cNvPr id="468" name="Google Shape;468;p29"/>
          <p:cNvSpPr/>
          <p:nvPr/>
        </p:nvSpPr>
        <p:spPr>
          <a:xfrm>
            <a:off x="-11990" y="1"/>
            <a:ext cx="12204000" cy="56769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Poppins" pitchFamily="2" charset="77"/>
              <a:ea typeface="Gill Sans"/>
              <a:cs typeface="Poppins" pitchFamily="2" charset="77"/>
              <a:sym typeface="Gill Sans"/>
            </a:endParaRPr>
          </a:p>
        </p:txBody>
      </p:sp>
      <p:sp>
        <p:nvSpPr>
          <p:cNvPr id="469" name="Google Shape;469;p29"/>
          <p:cNvSpPr txBox="1">
            <a:spLocks noGrp="1"/>
          </p:cNvSpPr>
          <p:nvPr>
            <p:ph type="title"/>
          </p:nvPr>
        </p:nvSpPr>
        <p:spPr>
          <a:xfrm>
            <a:off x="5678062" y="1009934"/>
            <a:ext cx="5675700" cy="1775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Gill Sans"/>
              <a:buNone/>
              <a:defRPr>
                <a:solidFill>
                  <a:schemeClr val="l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0" name="Google Shape;470;p29"/>
          <p:cNvSpPr txBox="1">
            <a:spLocks noGrp="1"/>
          </p:cNvSpPr>
          <p:nvPr>
            <p:ph type="body" idx="1"/>
          </p:nvPr>
        </p:nvSpPr>
        <p:spPr>
          <a:xfrm>
            <a:off x="5678062" y="2891974"/>
            <a:ext cx="5675700" cy="25689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latin typeface="Poppins"/>
                <a:ea typeface="Poppins"/>
                <a:cs typeface="Poppins"/>
                <a:sym typeface="Poppins"/>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71" name="Google Shape;471;p29"/>
          <p:cNvCxnSpPr/>
          <p:nvPr/>
        </p:nvCxnSpPr>
        <p:spPr>
          <a:xfrm>
            <a:off x="838199" y="616947"/>
            <a:ext cx="10515600" cy="0"/>
          </a:xfrm>
          <a:prstGeom prst="straightConnector1">
            <a:avLst/>
          </a:prstGeom>
          <a:noFill/>
          <a:ln w="9525" cap="flat" cmpd="sng">
            <a:solidFill>
              <a:schemeClr val="lt1"/>
            </a:solidFill>
            <a:prstDash val="solid"/>
            <a:miter lim="800000"/>
            <a:headEnd type="none" w="sm" len="sm"/>
            <a:tailEnd type="none" w="sm" len="sm"/>
          </a:ln>
        </p:spPr>
      </p:cxnSp>
      <p:sp>
        <p:nvSpPr>
          <p:cNvPr id="472" name="Google Shape;472;p29"/>
          <p:cNvSpPr txBox="1"/>
          <p:nvPr/>
        </p:nvSpPr>
        <p:spPr>
          <a:xfrm>
            <a:off x="742663" y="274245"/>
            <a:ext cx="10789800" cy="3387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dirty="0">
                <a:solidFill>
                  <a:schemeClr val="lt1"/>
                </a:solidFill>
                <a:latin typeface="Poppins" pitchFamily="2" charset="77"/>
                <a:ea typeface="Gill Sans"/>
                <a:cs typeface="Poppins" pitchFamily="2" charset="77"/>
                <a:sym typeface="Gill Sans"/>
              </a:rPr>
              <a:t>MAP EJ								        			2024</a:t>
            </a:r>
            <a:endParaRPr sz="1600" b="0" i="0" u="none" strike="noStrike" cap="none" dirty="0">
              <a:solidFill>
                <a:schemeClr val="lt1"/>
              </a:solidFill>
              <a:latin typeface="Poppins" pitchFamily="2" charset="77"/>
              <a:ea typeface="Gill Sans"/>
              <a:cs typeface="Poppins" pitchFamily="2" charset="77"/>
              <a:sym typeface="Gill Sans"/>
            </a:endParaRPr>
          </a:p>
        </p:txBody>
      </p:sp>
      <p:sp>
        <p:nvSpPr>
          <p:cNvPr id="473" name="Google Shape;473;p29"/>
          <p:cNvSpPr>
            <a:spLocks noGrp="1"/>
          </p:cNvSpPr>
          <p:nvPr>
            <p:ph type="pic" idx="2"/>
          </p:nvPr>
        </p:nvSpPr>
        <p:spPr>
          <a:xfrm>
            <a:off x="-12700" y="1009650"/>
            <a:ext cx="4852500" cy="4387200"/>
          </a:xfrm>
          <a:prstGeom prst="flowChartDelay">
            <a:avLst/>
          </a:prstGeom>
          <a:no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4_Title and Content">
  <p:cSld name="4_Title and Content">
    <p:bg>
      <p:bgPr>
        <a:solidFill>
          <a:schemeClr val="lt1"/>
        </a:solidFill>
        <a:effectLst/>
      </p:bgPr>
    </p:bg>
    <p:spTree>
      <p:nvGrpSpPr>
        <p:cNvPr id="1" name="Shape 474"/>
        <p:cNvGrpSpPr/>
        <p:nvPr/>
      </p:nvGrpSpPr>
      <p:grpSpPr>
        <a:xfrm>
          <a:off x="0" y="0"/>
          <a:ext cx="0" cy="0"/>
          <a:chOff x="0" y="0"/>
          <a:chExt cx="0" cy="0"/>
        </a:xfrm>
      </p:grpSpPr>
      <p:sp>
        <p:nvSpPr>
          <p:cNvPr id="475" name="Google Shape;475;p30"/>
          <p:cNvSpPr txBox="1">
            <a:spLocks noGrp="1"/>
          </p:cNvSpPr>
          <p:nvPr>
            <p:ph type="title"/>
          </p:nvPr>
        </p:nvSpPr>
        <p:spPr>
          <a:xfrm>
            <a:off x="839441" y="1023961"/>
            <a:ext cx="5465700" cy="1199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6" name="Google Shape;476;p30"/>
          <p:cNvSpPr/>
          <p:nvPr/>
        </p:nvSpPr>
        <p:spPr>
          <a:xfrm>
            <a:off x="0" y="5834039"/>
            <a:ext cx="12192000" cy="1023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77" name="Google Shape;477;p30"/>
          <p:cNvSpPr/>
          <p:nvPr/>
        </p:nvSpPr>
        <p:spPr>
          <a:xfrm rot="10800000" flipH="1">
            <a:off x="4303594" y="2674279"/>
            <a:ext cx="3373500" cy="33495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Poppins" pitchFamily="2" charset="77"/>
              <a:ea typeface="Gill Sans"/>
              <a:cs typeface="Poppins" pitchFamily="2" charset="77"/>
              <a:sym typeface="Gill Sans"/>
            </a:endParaRPr>
          </a:p>
        </p:txBody>
      </p:sp>
      <p:sp>
        <p:nvSpPr>
          <p:cNvPr id="478" name="Google Shape;478;p30"/>
          <p:cNvSpPr/>
          <p:nvPr/>
        </p:nvSpPr>
        <p:spPr>
          <a:xfrm rot="10800000" flipH="1">
            <a:off x="7778556" y="1290665"/>
            <a:ext cx="3573900" cy="24873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Poppins" pitchFamily="2" charset="77"/>
              <a:ea typeface="Gill Sans"/>
              <a:cs typeface="Poppins" pitchFamily="2" charset="77"/>
              <a:sym typeface="Gill Sans"/>
            </a:endParaRPr>
          </a:p>
        </p:txBody>
      </p:sp>
      <p:sp>
        <p:nvSpPr>
          <p:cNvPr id="479" name="Google Shape;479;p30"/>
          <p:cNvSpPr txBox="1">
            <a:spLocks noGrp="1"/>
          </p:cNvSpPr>
          <p:nvPr>
            <p:ph type="body" idx="1"/>
          </p:nvPr>
        </p:nvSpPr>
        <p:spPr>
          <a:xfrm>
            <a:off x="4413445" y="2751138"/>
            <a:ext cx="3120000" cy="33495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sz="2400">
                <a:solidFill>
                  <a:schemeClr val="dk1"/>
                </a:solidFill>
                <a:latin typeface="Poppins"/>
                <a:ea typeface="Poppins"/>
                <a:cs typeface="Poppins"/>
                <a:sym typeface="Poppins"/>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0" name="Google Shape;480;p30"/>
          <p:cNvSpPr txBox="1">
            <a:spLocks noGrp="1"/>
          </p:cNvSpPr>
          <p:nvPr>
            <p:ph type="body" idx="2"/>
          </p:nvPr>
        </p:nvSpPr>
        <p:spPr>
          <a:xfrm>
            <a:off x="7880125" y="1399846"/>
            <a:ext cx="3338400" cy="2254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sz="2400">
                <a:solidFill>
                  <a:schemeClr val="lt1"/>
                </a:solidFill>
                <a:latin typeface="Poppins"/>
                <a:ea typeface="Poppins"/>
                <a:cs typeface="Poppins"/>
                <a:sym typeface="Poppins"/>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1" name="Google Shape;481;p30"/>
          <p:cNvSpPr>
            <a:spLocks noGrp="1"/>
          </p:cNvSpPr>
          <p:nvPr>
            <p:ph type="pic" idx="3"/>
          </p:nvPr>
        </p:nvSpPr>
        <p:spPr>
          <a:xfrm>
            <a:off x="7778557" y="3887152"/>
            <a:ext cx="3573900" cy="2136600"/>
          </a:xfrm>
          <a:prstGeom prst="rect">
            <a:avLst/>
          </a:prstGeom>
          <a:noFill/>
          <a:ln>
            <a:noFill/>
          </a:ln>
        </p:spPr>
      </p:sp>
      <p:sp>
        <p:nvSpPr>
          <p:cNvPr id="482" name="Google Shape;482;p30"/>
          <p:cNvSpPr txBox="1">
            <a:spLocks noGrp="1"/>
          </p:cNvSpPr>
          <p:nvPr>
            <p:ph type="body" idx="4"/>
          </p:nvPr>
        </p:nvSpPr>
        <p:spPr>
          <a:xfrm>
            <a:off x="839441" y="2751138"/>
            <a:ext cx="3180300" cy="33495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400">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83" name="Google Shape;483;p30"/>
          <p:cNvPicPr preferRelativeResize="0"/>
          <p:nvPr/>
        </p:nvPicPr>
        <p:blipFill rotWithShape="1">
          <a:blip r:embed="rId2">
            <a:alphaModFix/>
          </a:blip>
          <a:srcRect/>
          <a:stretch/>
        </p:blipFill>
        <p:spPr>
          <a:xfrm rot="10800000">
            <a:off x="-97309" y="6301061"/>
            <a:ext cx="12351471" cy="321733"/>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84"/>
        <p:cNvGrpSpPr/>
        <p:nvPr/>
      </p:nvGrpSpPr>
      <p:grpSpPr>
        <a:xfrm>
          <a:off x="0" y="0"/>
          <a:ext cx="0" cy="0"/>
          <a:chOff x="0" y="0"/>
          <a:chExt cx="0" cy="0"/>
        </a:xfrm>
      </p:grpSpPr>
      <p:sp>
        <p:nvSpPr>
          <p:cNvPr id="485" name="Google Shape;485;p31"/>
          <p:cNvSpPr/>
          <p:nvPr/>
        </p:nvSpPr>
        <p:spPr>
          <a:xfrm>
            <a:off x="0" y="87228"/>
            <a:ext cx="5008800" cy="6770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Poppins" pitchFamily="2" charset="77"/>
              <a:ea typeface="Gill Sans"/>
              <a:cs typeface="Poppins" pitchFamily="2" charset="77"/>
              <a:sym typeface="Gill Sans"/>
            </a:endParaRPr>
          </a:p>
        </p:txBody>
      </p:sp>
      <p:sp>
        <p:nvSpPr>
          <p:cNvPr id="486" name="Google Shape;486;p31"/>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Gill Sans"/>
              <a:buNone/>
              <a:defRPr sz="3200">
                <a:solidFill>
                  <a:schemeClr val="l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7" name="Google Shape;487;p31"/>
          <p:cNvSpPr>
            <a:spLocks noGrp="1"/>
          </p:cNvSpPr>
          <p:nvPr>
            <p:ph type="pic" idx="2"/>
          </p:nvPr>
        </p:nvSpPr>
        <p:spPr>
          <a:xfrm>
            <a:off x="5183188" y="987425"/>
            <a:ext cx="4878300" cy="4499100"/>
          </a:xfrm>
          <a:prstGeom prst="rect">
            <a:avLst/>
          </a:prstGeom>
          <a:noFill/>
          <a:ln>
            <a:noFill/>
          </a:ln>
        </p:spPr>
      </p:sp>
      <p:sp>
        <p:nvSpPr>
          <p:cNvPr id="488" name="Google Shape;488;p31"/>
          <p:cNvSpPr txBox="1">
            <a:spLocks noGrp="1"/>
          </p:cNvSpPr>
          <p:nvPr>
            <p:ph type="body" idx="1"/>
          </p:nvPr>
        </p:nvSpPr>
        <p:spPr>
          <a:xfrm>
            <a:off x="839788" y="2057400"/>
            <a:ext cx="3932100" cy="3429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solidFill>
                  <a:schemeClr val="lt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89" name="Google Shape;489;p31"/>
          <p:cNvSpPr/>
          <p:nvPr/>
        </p:nvSpPr>
        <p:spPr>
          <a:xfrm>
            <a:off x="5030199" y="0"/>
            <a:ext cx="7171800" cy="457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90" name="Google Shape;490;p31"/>
          <p:cNvSpPr/>
          <p:nvPr/>
        </p:nvSpPr>
        <p:spPr>
          <a:xfrm>
            <a:off x="5020303" y="5938684"/>
            <a:ext cx="2596200" cy="832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91" name="Google Shape;491;p31"/>
          <p:cNvPicPr preferRelativeResize="0"/>
          <p:nvPr/>
        </p:nvPicPr>
        <p:blipFill rotWithShape="1">
          <a:blip r:embed="rId2">
            <a:alphaModFix/>
          </a:blip>
          <a:srcRect/>
          <a:stretch/>
        </p:blipFill>
        <p:spPr>
          <a:xfrm rot="5400000">
            <a:off x="1525925" y="3282388"/>
            <a:ext cx="6945501" cy="32173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solidFill>
          <a:schemeClr val="lt1"/>
        </a:solidFill>
        <a:effectLst/>
      </p:bgPr>
    </p:bg>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38200" y="681037"/>
            <a:ext cx="105156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838200" y="1825625"/>
            <a:ext cx="10515600" cy="3821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492"/>
        <p:cNvGrpSpPr/>
        <p:nvPr/>
      </p:nvGrpSpPr>
      <p:grpSpPr>
        <a:xfrm>
          <a:off x="0" y="0"/>
          <a:ext cx="0" cy="0"/>
          <a:chOff x="0" y="0"/>
          <a:chExt cx="0" cy="0"/>
        </a:xfrm>
      </p:grpSpPr>
      <p:sp>
        <p:nvSpPr>
          <p:cNvPr id="493" name="Google Shape;493;p32"/>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200"/>
              <a:buFont typeface="Gill Sans"/>
              <a:buNone/>
              <a:defRPr sz="3200">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4" name="Google Shape;494;p32"/>
          <p:cNvSpPr txBox="1">
            <a:spLocks noGrp="1"/>
          </p:cNvSpPr>
          <p:nvPr>
            <p:ph type="body" idx="1"/>
          </p:nvPr>
        </p:nvSpPr>
        <p:spPr>
          <a:xfrm>
            <a:off x="5183188" y="987425"/>
            <a:ext cx="6172200" cy="44379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lt1"/>
              </a:buClr>
              <a:buSzPts val="3200"/>
              <a:buChar char="•"/>
              <a:defRPr sz="3200">
                <a:solidFill>
                  <a:schemeClr val="lt1"/>
                </a:solidFill>
                <a:latin typeface="Poppins"/>
                <a:ea typeface="Poppins"/>
                <a:cs typeface="Poppins"/>
                <a:sym typeface="Poppins"/>
              </a:defRPr>
            </a:lvl1pPr>
            <a:lvl2pPr marL="914400" lvl="1" indent="-406400" algn="l">
              <a:lnSpc>
                <a:spcPct val="90000"/>
              </a:lnSpc>
              <a:spcBef>
                <a:spcPts val="500"/>
              </a:spcBef>
              <a:spcAft>
                <a:spcPts val="0"/>
              </a:spcAft>
              <a:buClr>
                <a:schemeClr val="lt1"/>
              </a:buClr>
              <a:buSzPts val="2800"/>
              <a:buChar char="•"/>
              <a:defRPr sz="2800">
                <a:solidFill>
                  <a:schemeClr val="lt1"/>
                </a:solidFill>
              </a:defRPr>
            </a:lvl2pPr>
            <a:lvl3pPr marL="1371600" lvl="2" indent="-381000" algn="l">
              <a:lnSpc>
                <a:spcPct val="90000"/>
              </a:lnSpc>
              <a:spcBef>
                <a:spcPts val="500"/>
              </a:spcBef>
              <a:spcAft>
                <a:spcPts val="0"/>
              </a:spcAft>
              <a:buClr>
                <a:schemeClr val="lt1"/>
              </a:buClr>
              <a:buSzPts val="2400"/>
              <a:buChar char="•"/>
              <a:defRPr sz="2400">
                <a:solidFill>
                  <a:schemeClr val="lt1"/>
                </a:solidFill>
              </a:defRPr>
            </a:lvl3pPr>
            <a:lvl4pPr marL="1828800" lvl="3" indent="-355600" algn="l">
              <a:lnSpc>
                <a:spcPct val="90000"/>
              </a:lnSpc>
              <a:spcBef>
                <a:spcPts val="500"/>
              </a:spcBef>
              <a:spcAft>
                <a:spcPts val="0"/>
              </a:spcAft>
              <a:buClr>
                <a:schemeClr val="lt1"/>
              </a:buClr>
              <a:buSzPts val="2000"/>
              <a:buChar char="•"/>
              <a:defRPr sz="2000">
                <a:solidFill>
                  <a:schemeClr val="lt1"/>
                </a:solidFill>
              </a:defRPr>
            </a:lvl4pPr>
            <a:lvl5pPr marL="2286000" lvl="4" indent="-355600" algn="l">
              <a:lnSpc>
                <a:spcPct val="90000"/>
              </a:lnSpc>
              <a:spcBef>
                <a:spcPts val="500"/>
              </a:spcBef>
              <a:spcAft>
                <a:spcPts val="0"/>
              </a:spcAft>
              <a:buClr>
                <a:schemeClr val="lt1"/>
              </a:buClr>
              <a:buSzPts val="2000"/>
              <a:buChar char="•"/>
              <a:defRPr sz="2000">
                <a:solidFill>
                  <a:schemeClr val="lt1"/>
                </a:solidFill>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95" name="Google Shape;495;p32"/>
          <p:cNvSpPr txBox="1">
            <a:spLocks noGrp="1"/>
          </p:cNvSpPr>
          <p:nvPr>
            <p:ph type="body" idx="2"/>
          </p:nvPr>
        </p:nvSpPr>
        <p:spPr>
          <a:xfrm>
            <a:off x="839788" y="2057400"/>
            <a:ext cx="3932100" cy="3368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496"/>
        <p:cNvGrpSpPr/>
        <p:nvPr/>
      </p:nvGrpSpPr>
      <p:grpSpPr>
        <a:xfrm>
          <a:off x="0" y="0"/>
          <a:ext cx="0" cy="0"/>
          <a:chOff x="0" y="0"/>
          <a:chExt cx="0" cy="0"/>
        </a:xfrm>
      </p:grpSpPr>
      <p:grpSp>
        <p:nvGrpSpPr>
          <p:cNvPr id="497" name="Google Shape;497;p33"/>
          <p:cNvGrpSpPr/>
          <p:nvPr/>
        </p:nvGrpSpPr>
        <p:grpSpPr>
          <a:xfrm>
            <a:off x="4971269" y="2776235"/>
            <a:ext cx="997409" cy="989044"/>
            <a:chOff x="6220639" y="4385737"/>
            <a:chExt cx="997409" cy="989044"/>
          </a:xfrm>
        </p:grpSpPr>
        <p:sp>
          <p:nvSpPr>
            <p:cNvPr id="498" name="Google Shape;498;p33"/>
            <p:cNvSpPr/>
            <p:nvPr/>
          </p:nvSpPr>
          <p:spPr>
            <a:xfrm>
              <a:off x="6600607" y="4487053"/>
              <a:ext cx="237412" cy="237412"/>
            </a:xfrm>
            <a:custGeom>
              <a:avLst/>
              <a:gdLst/>
              <a:ahLst/>
              <a:cxnLst/>
              <a:rect l="l" t="t" r="r" b="b"/>
              <a:pathLst>
                <a:path w="237412" h="237412" extrusionOk="0">
                  <a:moveTo>
                    <a:pt x="118706" y="237412"/>
                  </a:moveTo>
                  <a:cubicBezTo>
                    <a:pt x="53255" y="237412"/>
                    <a:pt x="0" y="184157"/>
                    <a:pt x="0" y="118706"/>
                  </a:cubicBezTo>
                  <a:cubicBezTo>
                    <a:pt x="0" y="53255"/>
                    <a:pt x="53255" y="0"/>
                    <a:pt x="118706" y="0"/>
                  </a:cubicBezTo>
                  <a:cubicBezTo>
                    <a:pt x="184157" y="0"/>
                    <a:pt x="237412" y="53255"/>
                    <a:pt x="237412" y="118706"/>
                  </a:cubicBezTo>
                  <a:cubicBezTo>
                    <a:pt x="237412" y="184157"/>
                    <a:pt x="184157" y="237412"/>
                    <a:pt x="118706" y="237412"/>
                  </a:cubicBezTo>
                  <a:close/>
                  <a:moveTo>
                    <a:pt x="118706" y="36988"/>
                  </a:moveTo>
                  <a:cubicBezTo>
                    <a:pt x="73655" y="36988"/>
                    <a:pt x="36988" y="73655"/>
                    <a:pt x="36988" y="118706"/>
                  </a:cubicBezTo>
                  <a:cubicBezTo>
                    <a:pt x="36988" y="163758"/>
                    <a:pt x="73655" y="200425"/>
                    <a:pt x="118706" y="200425"/>
                  </a:cubicBezTo>
                  <a:cubicBezTo>
                    <a:pt x="163757" y="200425"/>
                    <a:pt x="200424" y="163758"/>
                    <a:pt x="200424" y="118706"/>
                  </a:cubicBezTo>
                  <a:cubicBezTo>
                    <a:pt x="200424" y="73655"/>
                    <a:pt x="163757" y="36988"/>
                    <a:pt x="118706"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499" name="Google Shape;499;p33"/>
            <p:cNvSpPr/>
            <p:nvPr/>
          </p:nvSpPr>
          <p:spPr>
            <a:xfrm>
              <a:off x="6496303" y="4649446"/>
              <a:ext cx="446100" cy="234343"/>
            </a:xfrm>
            <a:custGeom>
              <a:avLst/>
              <a:gdLst/>
              <a:ahLst/>
              <a:cxnLst/>
              <a:rect l="l" t="t" r="r" b="b"/>
              <a:pathLst>
                <a:path w="446100" h="234343" extrusionOk="0">
                  <a:moveTo>
                    <a:pt x="427567" y="234344"/>
                  </a:moveTo>
                  <a:lnTo>
                    <a:pt x="18494" y="234344"/>
                  </a:lnTo>
                  <a:cubicBezTo>
                    <a:pt x="8264" y="234344"/>
                    <a:pt x="0" y="226059"/>
                    <a:pt x="0" y="215849"/>
                  </a:cubicBezTo>
                  <a:lnTo>
                    <a:pt x="0" y="89682"/>
                  </a:lnTo>
                  <a:cubicBezTo>
                    <a:pt x="0" y="40237"/>
                    <a:pt x="40237" y="0"/>
                    <a:pt x="89681" y="0"/>
                  </a:cubicBezTo>
                  <a:lnTo>
                    <a:pt x="144542" y="0"/>
                  </a:lnTo>
                  <a:cubicBezTo>
                    <a:pt x="150198" y="0"/>
                    <a:pt x="155534" y="2568"/>
                    <a:pt x="159044" y="7000"/>
                  </a:cubicBezTo>
                  <a:cubicBezTo>
                    <a:pt x="174690" y="26718"/>
                    <a:pt x="198017" y="38031"/>
                    <a:pt x="223050" y="38031"/>
                  </a:cubicBezTo>
                  <a:cubicBezTo>
                    <a:pt x="248083" y="38031"/>
                    <a:pt x="271412" y="26718"/>
                    <a:pt x="287057" y="7000"/>
                  </a:cubicBezTo>
                  <a:cubicBezTo>
                    <a:pt x="290567" y="2568"/>
                    <a:pt x="295903" y="0"/>
                    <a:pt x="301560" y="0"/>
                  </a:cubicBezTo>
                  <a:lnTo>
                    <a:pt x="356419" y="0"/>
                  </a:lnTo>
                  <a:cubicBezTo>
                    <a:pt x="405864" y="0"/>
                    <a:pt x="446101" y="40237"/>
                    <a:pt x="446101" y="89682"/>
                  </a:cubicBezTo>
                  <a:lnTo>
                    <a:pt x="446101" y="215849"/>
                  </a:lnTo>
                  <a:cubicBezTo>
                    <a:pt x="446101" y="226079"/>
                    <a:pt x="437817" y="234344"/>
                    <a:pt x="427607" y="234344"/>
                  </a:cubicBezTo>
                  <a:close/>
                  <a:moveTo>
                    <a:pt x="36988" y="197336"/>
                  </a:moveTo>
                  <a:lnTo>
                    <a:pt x="409053" y="197336"/>
                  </a:lnTo>
                  <a:lnTo>
                    <a:pt x="409053" y="89682"/>
                  </a:lnTo>
                  <a:cubicBezTo>
                    <a:pt x="409053" y="60637"/>
                    <a:pt x="385424" y="37008"/>
                    <a:pt x="356379" y="37008"/>
                  </a:cubicBezTo>
                  <a:lnTo>
                    <a:pt x="310004" y="37008"/>
                  </a:lnTo>
                  <a:cubicBezTo>
                    <a:pt x="287558" y="61279"/>
                    <a:pt x="256328" y="75039"/>
                    <a:pt x="223010" y="75039"/>
                  </a:cubicBezTo>
                  <a:cubicBezTo>
                    <a:pt x="189693" y="75039"/>
                    <a:pt x="158482" y="61279"/>
                    <a:pt x="136017" y="37008"/>
                  </a:cubicBezTo>
                  <a:lnTo>
                    <a:pt x="89641" y="37008"/>
                  </a:lnTo>
                  <a:cubicBezTo>
                    <a:pt x="60597" y="37008"/>
                    <a:pt x="36968" y="60637"/>
                    <a:pt x="36968" y="89682"/>
                  </a:cubicBezTo>
                  <a:lnTo>
                    <a:pt x="36968" y="197336"/>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00" name="Google Shape;500;p33"/>
            <p:cNvSpPr/>
            <p:nvPr/>
          </p:nvSpPr>
          <p:spPr>
            <a:xfrm>
              <a:off x="6876271" y="4978065"/>
              <a:ext cx="237412" cy="237412"/>
            </a:xfrm>
            <a:custGeom>
              <a:avLst/>
              <a:gdLst/>
              <a:ahLst/>
              <a:cxnLst/>
              <a:rect l="l" t="t" r="r" b="b"/>
              <a:pathLst>
                <a:path w="237412" h="237412" extrusionOk="0">
                  <a:moveTo>
                    <a:pt x="118706" y="237412"/>
                  </a:moveTo>
                  <a:cubicBezTo>
                    <a:pt x="53255" y="237412"/>
                    <a:pt x="0" y="184157"/>
                    <a:pt x="0" y="118706"/>
                  </a:cubicBezTo>
                  <a:cubicBezTo>
                    <a:pt x="0" y="53255"/>
                    <a:pt x="53255" y="0"/>
                    <a:pt x="118706" y="0"/>
                  </a:cubicBezTo>
                  <a:cubicBezTo>
                    <a:pt x="184157" y="0"/>
                    <a:pt x="237413" y="53255"/>
                    <a:pt x="237413" y="118706"/>
                  </a:cubicBezTo>
                  <a:cubicBezTo>
                    <a:pt x="237413" y="184157"/>
                    <a:pt x="184157" y="237412"/>
                    <a:pt x="118706" y="237412"/>
                  </a:cubicBezTo>
                  <a:close/>
                  <a:moveTo>
                    <a:pt x="118706" y="36988"/>
                  </a:moveTo>
                  <a:cubicBezTo>
                    <a:pt x="73655" y="36988"/>
                    <a:pt x="36988" y="73655"/>
                    <a:pt x="36988" y="118706"/>
                  </a:cubicBezTo>
                  <a:cubicBezTo>
                    <a:pt x="36988" y="163758"/>
                    <a:pt x="73655" y="200424"/>
                    <a:pt x="118706" y="200424"/>
                  </a:cubicBezTo>
                  <a:cubicBezTo>
                    <a:pt x="163758" y="200424"/>
                    <a:pt x="200425" y="163758"/>
                    <a:pt x="200425" y="118706"/>
                  </a:cubicBezTo>
                  <a:cubicBezTo>
                    <a:pt x="200425" y="73655"/>
                    <a:pt x="163758" y="36988"/>
                    <a:pt x="118706"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01" name="Google Shape;501;p33"/>
            <p:cNvSpPr/>
            <p:nvPr/>
          </p:nvSpPr>
          <p:spPr>
            <a:xfrm>
              <a:off x="6771947" y="5140438"/>
              <a:ext cx="446101" cy="234343"/>
            </a:xfrm>
            <a:custGeom>
              <a:avLst/>
              <a:gdLst/>
              <a:ahLst/>
              <a:cxnLst/>
              <a:rect l="l" t="t" r="r" b="b"/>
              <a:pathLst>
                <a:path w="446101" h="234343" extrusionOk="0">
                  <a:moveTo>
                    <a:pt x="427567" y="234343"/>
                  </a:moveTo>
                  <a:lnTo>
                    <a:pt x="18494" y="234343"/>
                  </a:lnTo>
                  <a:cubicBezTo>
                    <a:pt x="8264" y="234343"/>
                    <a:pt x="0" y="226059"/>
                    <a:pt x="0" y="215849"/>
                  </a:cubicBezTo>
                  <a:lnTo>
                    <a:pt x="0" y="89681"/>
                  </a:lnTo>
                  <a:cubicBezTo>
                    <a:pt x="0" y="40237"/>
                    <a:pt x="40237" y="0"/>
                    <a:pt x="89681" y="0"/>
                  </a:cubicBezTo>
                  <a:lnTo>
                    <a:pt x="144542" y="0"/>
                  </a:lnTo>
                  <a:cubicBezTo>
                    <a:pt x="150198" y="0"/>
                    <a:pt x="155534" y="2568"/>
                    <a:pt x="159044" y="7000"/>
                  </a:cubicBezTo>
                  <a:cubicBezTo>
                    <a:pt x="174690" y="26718"/>
                    <a:pt x="198017" y="38031"/>
                    <a:pt x="223050" y="38031"/>
                  </a:cubicBezTo>
                  <a:cubicBezTo>
                    <a:pt x="248084" y="38031"/>
                    <a:pt x="271412" y="26718"/>
                    <a:pt x="287057" y="7000"/>
                  </a:cubicBezTo>
                  <a:cubicBezTo>
                    <a:pt x="290568" y="2568"/>
                    <a:pt x="295903" y="0"/>
                    <a:pt x="301560" y="0"/>
                  </a:cubicBezTo>
                  <a:lnTo>
                    <a:pt x="356419" y="0"/>
                  </a:lnTo>
                  <a:cubicBezTo>
                    <a:pt x="405864" y="0"/>
                    <a:pt x="446101" y="40237"/>
                    <a:pt x="446101" y="89681"/>
                  </a:cubicBezTo>
                  <a:lnTo>
                    <a:pt x="446101" y="215849"/>
                  </a:lnTo>
                  <a:cubicBezTo>
                    <a:pt x="446101" y="226079"/>
                    <a:pt x="437817" y="234343"/>
                    <a:pt x="427607" y="234343"/>
                  </a:cubicBezTo>
                  <a:close/>
                  <a:moveTo>
                    <a:pt x="36988" y="197336"/>
                  </a:moveTo>
                  <a:lnTo>
                    <a:pt x="409073" y="197336"/>
                  </a:lnTo>
                  <a:lnTo>
                    <a:pt x="409073" y="89681"/>
                  </a:lnTo>
                  <a:cubicBezTo>
                    <a:pt x="409073" y="60637"/>
                    <a:pt x="385444" y="37008"/>
                    <a:pt x="356400" y="37008"/>
                  </a:cubicBezTo>
                  <a:lnTo>
                    <a:pt x="310024" y="37008"/>
                  </a:lnTo>
                  <a:cubicBezTo>
                    <a:pt x="287579" y="61279"/>
                    <a:pt x="256348" y="75039"/>
                    <a:pt x="223030" y="75039"/>
                  </a:cubicBezTo>
                  <a:cubicBezTo>
                    <a:pt x="189713" y="75039"/>
                    <a:pt x="158482" y="61279"/>
                    <a:pt x="136037" y="37008"/>
                  </a:cubicBezTo>
                  <a:lnTo>
                    <a:pt x="89661" y="37008"/>
                  </a:lnTo>
                  <a:cubicBezTo>
                    <a:pt x="60617" y="37008"/>
                    <a:pt x="36988" y="60637"/>
                    <a:pt x="36988" y="89681"/>
                  </a:cubicBezTo>
                  <a:lnTo>
                    <a:pt x="36988" y="197336"/>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02" name="Google Shape;502;p33"/>
            <p:cNvSpPr/>
            <p:nvPr/>
          </p:nvSpPr>
          <p:spPr>
            <a:xfrm>
              <a:off x="6324963" y="4978065"/>
              <a:ext cx="237412" cy="237412"/>
            </a:xfrm>
            <a:custGeom>
              <a:avLst/>
              <a:gdLst/>
              <a:ahLst/>
              <a:cxnLst/>
              <a:rect l="l" t="t" r="r" b="b"/>
              <a:pathLst>
                <a:path w="237412" h="237412" extrusionOk="0">
                  <a:moveTo>
                    <a:pt x="118706" y="237412"/>
                  </a:moveTo>
                  <a:cubicBezTo>
                    <a:pt x="53255" y="237412"/>
                    <a:pt x="0" y="184157"/>
                    <a:pt x="0" y="118706"/>
                  </a:cubicBezTo>
                  <a:cubicBezTo>
                    <a:pt x="0" y="53255"/>
                    <a:pt x="53255" y="0"/>
                    <a:pt x="118706" y="0"/>
                  </a:cubicBezTo>
                  <a:cubicBezTo>
                    <a:pt x="184157" y="0"/>
                    <a:pt x="237412" y="53255"/>
                    <a:pt x="237412" y="118706"/>
                  </a:cubicBezTo>
                  <a:cubicBezTo>
                    <a:pt x="237412" y="184157"/>
                    <a:pt x="184157" y="237412"/>
                    <a:pt x="118706" y="237412"/>
                  </a:cubicBezTo>
                  <a:close/>
                  <a:moveTo>
                    <a:pt x="118706" y="36988"/>
                  </a:moveTo>
                  <a:cubicBezTo>
                    <a:pt x="73655" y="36988"/>
                    <a:pt x="36988" y="73655"/>
                    <a:pt x="36988" y="118706"/>
                  </a:cubicBezTo>
                  <a:cubicBezTo>
                    <a:pt x="36988" y="163758"/>
                    <a:pt x="73655" y="200424"/>
                    <a:pt x="118706" y="200424"/>
                  </a:cubicBezTo>
                  <a:cubicBezTo>
                    <a:pt x="163757" y="200424"/>
                    <a:pt x="200424" y="163758"/>
                    <a:pt x="200424" y="118706"/>
                  </a:cubicBezTo>
                  <a:cubicBezTo>
                    <a:pt x="200424" y="73655"/>
                    <a:pt x="163757" y="36988"/>
                    <a:pt x="118706"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03" name="Google Shape;503;p33"/>
            <p:cNvSpPr/>
            <p:nvPr/>
          </p:nvSpPr>
          <p:spPr>
            <a:xfrm>
              <a:off x="6220639" y="5140438"/>
              <a:ext cx="446100" cy="234343"/>
            </a:xfrm>
            <a:custGeom>
              <a:avLst/>
              <a:gdLst/>
              <a:ahLst/>
              <a:cxnLst/>
              <a:rect l="l" t="t" r="r" b="b"/>
              <a:pathLst>
                <a:path w="446100" h="234343" extrusionOk="0">
                  <a:moveTo>
                    <a:pt x="427567" y="234343"/>
                  </a:moveTo>
                  <a:lnTo>
                    <a:pt x="18494" y="234343"/>
                  </a:lnTo>
                  <a:cubicBezTo>
                    <a:pt x="8264" y="234343"/>
                    <a:pt x="0" y="226059"/>
                    <a:pt x="0" y="215849"/>
                  </a:cubicBezTo>
                  <a:lnTo>
                    <a:pt x="0" y="89681"/>
                  </a:lnTo>
                  <a:cubicBezTo>
                    <a:pt x="0" y="40237"/>
                    <a:pt x="40237" y="0"/>
                    <a:pt x="89681" y="0"/>
                  </a:cubicBezTo>
                  <a:lnTo>
                    <a:pt x="144541" y="0"/>
                  </a:lnTo>
                  <a:cubicBezTo>
                    <a:pt x="150198" y="0"/>
                    <a:pt x="155533" y="2568"/>
                    <a:pt x="159043" y="7000"/>
                  </a:cubicBezTo>
                  <a:cubicBezTo>
                    <a:pt x="174689" y="26718"/>
                    <a:pt x="198017" y="38031"/>
                    <a:pt x="223050" y="38031"/>
                  </a:cubicBezTo>
                  <a:cubicBezTo>
                    <a:pt x="248083" y="38031"/>
                    <a:pt x="271411" y="26718"/>
                    <a:pt x="287057" y="7000"/>
                  </a:cubicBezTo>
                  <a:cubicBezTo>
                    <a:pt x="290567" y="2568"/>
                    <a:pt x="295903" y="0"/>
                    <a:pt x="301559" y="0"/>
                  </a:cubicBezTo>
                  <a:lnTo>
                    <a:pt x="356419" y="0"/>
                  </a:lnTo>
                  <a:cubicBezTo>
                    <a:pt x="405863" y="0"/>
                    <a:pt x="446101" y="40237"/>
                    <a:pt x="446101" y="89681"/>
                  </a:cubicBezTo>
                  <a:lnTo>
                    <a:pt x="446101" y="215849"/>
                  </a:lnTo>
                  <a:cubicBezTo>
                    <a:pt x="446101" y="226079"/>
                    <a:pt x="437817" y="234343"/>
                    <a:pt x="427607" y="234343"/>
                  </a:cubicBezTo>
                  <a:close/>
                  <a:moveTo>
                    <a:pt x="36988" y="197336"/>
                  </a:moveTo>
                  <a:lnTo>
                    <a:pt x="409073" y="197336"/>
                  </a:lnTo>
                  <a:lnTo>
                    <a:pt x="409073" y="89681"/>
                  </a:lnTo>
                  <a:cubicBezTo>
                    <a:pt x="409073" y="60637"/>
                    <a:pt x="385444" y="37008"/>
                    <a:pt x="356399" y="37008"/>
                  </a:cubicBezTo>
                  <a:lnTo>
                    <a:pt x="310024" y="37008"/>
                  </a:lnTo>
                  <a:cubicBezTo>
                    <a:pt x="287578" y="61279"/>
                    <a:pt x="256347" y="75039"/>
                    <a:pt x="223030" y="75039"/>
                  </a:cubicBezTo>
                  <a:cubicBezTo>
                    <a:pt x="189713" y="75039"/>
                    <a:pt x="158482" y="61279"/>
                    <a:pt x="136036" y="37008"/>
                  </a:cubicBezTo>
                  <a:lnTo>
                    <a:pt x="89661" y="37008"/>
                  </a:lnTo>
                  <a:cubicBezTo>
                    <a:pt x="60617" y="37008"/>
                    <a:pt x="36988" y="60637"/>
                    <a:pt x="36988" y="89681"/>
                  </a:cubicBezTo>
                  <a:lnTo>
                    <a:pt x="36988" y="197336"/>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04" name="Google Shape;504;p33"/>
            <p:cNvSpPr/>
            <p:nvPr/>
          </p:nvSpPr>
          <p:spPr>
            <a:xfrm>
              <a:off x="6383775" y="4846782"/>
              <a:ext cx="671177" cy="109459"/>
            </a:xfrm>
            <a:custGeom>
              <a:avLst/>
              <a:gdLst/>
              <a:ahLst/>
              <a:cxnLst/>
              <a:rect l="l" t="t" r="r" b="b"/>
              <a:pathLst>
                <a:path w="671177" h="109459" extrusionOk="0">
                  <a:moveTo>
                    <a:pt x="652644" y="109459"/>
                  </a:moveTo>
                  <a:cubicBezTo>
                    <a:pt x="642414" y="109459"/>
                    <a:pt x="634150" y="101175"/>
                    <a:pt x="634150" y="90965"/>
                  </a:cubicBezTo>
                  <a:lnTo>
                    <a:pt x="634150" y="67838"/>
                  </a:lnTo>
                  <a:cubicBezTo>
                    <a:pt x="634150" y="50828"/>
                    <a:pt x="620309" y="37008"/>
                    <a:pt x="603320" y="37008"/>
                  </a:cubicBezTo>
                  <a:lnTo>
                    <a:pt x="67818" y="37008"/>
                  </a:lnTo>
                  <a:cubicBezTo>
                    <a:pt x="50808" y="37008"/>
                    <a:pt x="36988" y="50848"/>
                    <a:pt x="36988" y="67838"/>
                  </a:cubicBezTo>
                  <a:lnTo>
                    <a:pt x="36988" y="90965"/>
                  </a:lnTo>
                  <a:cubicBezTo>
                    <a:pt x="36988" y="101195"/>
                    <a:pt x="28704" y="109459"/>
                    <a:pt x="18494" y="109459"/>
                  </a:cubicBezTo>
                  <a:cubicBezTo>
                    <a:pt x="8284" y="109459"/>
                    <a:pt x="0" y="101175"/>
                    <a:pt x="0" y="90965"/>
                  </a:cubicBezTo>
                  <a:lnTo>
                    <a:pt x="0" y="67838"/>
                  </a:lnTo>
                  <a:cubicBezTo>
                    <a:pt x="0" y="30429"/>
                    <a:pt x="30429" y="0"/>
                    <a:pt x="67838" y="0"/>
                  </a:cubicBezTo>
                  <a:lnTo>
                    <a:pt x="603340" y="0"/>
                  </a:lnTo>
                  <a:cubicBezTo>
                    <a:pt x="640749" y="0"/>
                    <a:pt x="671178" y="30429"/>
                    <a:pt x="671178" y="67838"/>
                  </a:cubicBezTo>
                  <a:lnTo>
                    <a:pt x="671178" y="90965"/>
                  </a:lnTo>
                  <a:cubicBezTo>
                    <a:pt x="671178" y="101195"/>
                    <a:pt x="662893" y="109459"/>
                    <a:pt x="652684" y="1094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05" name="Google Shape;505;p33"/>
            <p:cNvSpPr/>
            <p:nvPr/>
          </p:nvSpPr>
          <p:spPr>
            <a:xfrm>
              <a:off x="6978408" y="4484620"/>
              <a:ext cx="73385" cy="70290"/>
            </a:xfrm>
            <a:custGeom>
              <a:avLst/>
              <a:gdLst/>
              <a:ahLst/>
              <a:cxnLst/>
              <a:rect l="l" t="t" r="r" b="b"/>
              <a:pathLst>
                <a:path w="73385" h="70290" extrusionOk="0">
                  <a:moveTo>
                    <a:pt x="54901" y="70291"/>
                  </a:moveTo>
                  <a:cubicBezTo>
                    <a:pt x="50087" y="70291"/>
                    <a:pt x="45293" y="68426"/>
                    <a:pt x="41662" y="64715"/>
                  </a:cubicBezTo>
                  <a:cubicBezTo>
                    <a:pt x="30670" y="53482"/>
                    <a:pt x="18956" y="42751"/>
                    <a:pt x="6801" y="32822"/>
                  </a:cubicBezTo>
                  <a:cubicBezTo>
                    <a:pt x="-1122" y="26343"/>
                    <a:pt x="-2286" y="14709"/>
                    <a:pt x="4173" y="6786"/>
                  </a:cubicBezTo>
                  <a:cubicBezTo>
                    <a:pt x="10632" y="-1117"/>
                    <a:pt x="22286" y="-2281"/>
                    <a:pt x="30209" y="4158"/>
                  </a:cubicBezTo>
                  <a:cubicBezTo>
                    <a:pt x="43407" y="14949"/>
                    <a:pt x="56165" y="26624"/>
                    <a:pt x="68119" y="38839"/>
                  </a:cubicBezTo>
                  <a:cubicBezTo>
                    <a:pt x="75260" y="46141"/>
                    <a:pt x="75120" y="57855"/>
                    <a:pt x="67818" y="64996"/>
                  </a:cubicBezTo>
                  <a:cubicBezTo>
                    <a:pt x="64228" y="68506"/>
                    <a:pt x="59554" y="70271"/>
                    <a:pt x="54881" y="7027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06" name="Google Shape;506;p33"/>
            <p:cNvSpPr/>
            <p:nvPr/>
          </p:nvSpPr>
          <p:spPr>
            <a:xfrm>
              <a:off x="7066115" y="4581198"/>
              <a:ext cx="110540" cy="267128"/>
            </a:xfrm>
            <a:custGeom>
              <a:avLst/>
              <a:gdLst/>
              <a:ahLst/>
              <a:cxnLst/>
              <a:rect l="l" t="t" r="r" b="b"/>
              <a:pathLst>
                <a:path w="110540" h="267128" extrusionOk="0">
                  <a:moveTo>
                    <a:pt x="92018" y="267129"/>
                  </a:moveTo>
                  <a:cubicBezTo>
                    <a:pt x="82049" y="267129"/>
                    <a:pt x="73845" y="259206"/>
                    <a:pt x="73544" y="249177"/>
                  </a:cubicBezTo>
                  <a:cubicBezTo>
                    <a:pt x="72762" y="223080"/>
                    <a:pt x="69553" y="197024"/>
                    <a:pt x="64017" y="171711"/>
                  </a:cubicBezTo>
                  <a:cubicBezTo>
                    <a:pt x="61830" y="161741"/>
                    <a:pt x="68149" y="151873"/>
                    <a:pt x="78138" y="149686"/>
                  </a:cubicBezTo>
                  <a:cubicBezTo>
                    <a:pt x="88087" y="147540"/>
                    <a:pt x="97975" y="153818"/>
                    <a:pt x="100162" y="163807"/>
                  </a:cubicBezTo>
                  <a:cubicBezTo>
                    <a:pt x="106200" y="191328"/>
                    <a:pt x="109670" y="219690"/>
                    <a:pt x="110532" y="248073"/>
                  </a:cubicBezTo>
                  <a:cubicBezTo>
                    <a:pt x="110833" y="258283"/>
                    <a:pt x="102810" y="266808"/>
                    <a:pt x="92600" y="267129"/>
                  </a:cubicBezTo>
                  <a:cubicBezTo>
                    <a:pt x="92419" y="267129"/>
                    <a:pt x="92219" y="267129"/>
                    <a:pt x="92038" y="267129"/>
                  </a:cubicBezTo>
                  <a:close/>
                  <a:moveTo>
                    <a:pt x="57297" y="108667"/>
                  </a:moveTo>
                  <a:cubicBezTo>
                    <a:pt x="50096" y="108667"/>
                    <a:pt x="43276" y="104434"/>
                    <a:pt x="40267" y="97414"/>
                  </a:cubicBezTo>
                  <a:cubicBezTo>
                    <a:pt x="30078" y="73504"/>
                    <a:pt x="17581" y="50417"/>
                    <a:pt x="3119" y="28774"/>
                  </a:cubicBezTo>
                  <a:cubicBezTo>
                    <a:pt x="-2557" y="20269"/>
                    <a:pt x="-271" y="8795"/>
                    <a:pt x="8234" y="3119"/>
                  </a:cubicBezTo>
                  <a:cubicBezTo>
                    <a:pt x="16718" y="-2558"/>
                    <a:pt x="28212" y="-271"/>
                    <a:pt x="33889" y="8234"/>
                  </a:cubicBezTo>
                  <a:cubicBezTo>
                    <a:pt x="49615" y="31783"/>
                    <a:pt x="63214" y="56896"/>
                    <a:pt x="74286" y="82912"/>
                  </a:cubicBezTo>
                  <a:cubicBezTo>
                    <a:pt x="78298" y="92299"/>
                    <a:pt x="73925" y="103171"/>
                    <a:pt x="64518" y="107182"/>
                  </a:cubicBezTo>
                  <a:cubicBezTo>
                    <a:pt x="62151" y="108185"/>
                    <a:pt x="59704" y="108667"/>
                    <a:pt x="57277" y="1086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07" name="Google Shape;507;p33"/>
            <p:cNvSpPr/>
            <p:nvPr/>
          </p:nvSpPr>
          <p:spPr>
            <a:xfrm>
              <a:off x="7124250" y="4892876"/>
              <a:ext cx="47347" cy="85249"/>
            </a:xfrm>
            <a:custGeom>
              <a:avLst/>
              <a:gdLst/>
              <a:ahLst/>
              <a:cxnLst/>
              <a:rect l="l" t="t" r="r" b="b"/>
              <a:pathLst>
                <a:path w="47347" h="85249" extrusionOk="0">
                  <a:moveTo>
                    <a:pt x="18518" y="85249"/>
                  </a:moveTo>
                  <a:cubicBezTo>
                    <a:pt x="16893" y="85249"/>
                    <a:pt x="15248" y="85028"/>
                    <a:pt x="13604" y="84587"/>
                  </a:cubicBezTo>
                  <a:cubicBezTo>
                    <a:pt x="3755" y="81879"/>
                    <a:pt x="-2042" y="71710"/>
                    <a:pt x="666" y="61841"/>
                  </a:cubicBezTo>
                  <a:cubicBezTo>
                    <a:pt x="4818" y="46717"/>
                    <a:pt x="8148" y="31171"/>
                    <a:pt x="10575" y="15646"/>
                  </a:cubicBezTo>
                  <a:cubicBezTo>
                    <a:pt x="12139" y="5557"/>
                    <a:pt x="21607" y="-1343"/>
                    <a:pt x="31696" y="221"/>
                  </a:cubicBezTo>
                  <a:cubicBezTo>
                    <a:pt x="41786" y="1786"/>
                    <a:pt x="48706" y="11253"/>
                    <a:pt x="47122" y="21343"/>
                  </a:cubicBezTo>
                  <a:cubicBezTo>
                    <a:pt x="44494" y="38232"/>
                    <a:pt x="40863" y="55161"/>
                    <a:pt x="36350" y="71629"/>
                  </a:cubicBezTo>
                  <a:cubicBezTo>
                    <a:pt x="34083" y="79853"/>
                    <a:pt x="26642" y="85229"/>
                    <a:pt x="18518" y="8522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08" name="Google Shape;508;p33"/>
            <p:cNvSpPr/>
            <p:nvPr/>
          </p:nvSpPr>
          <p:spPr>
            <a:xfrm>
              <a:off x="6261799" y="4385737"/>
              <a:ext cx="753631" cy="590341"/>
            </a:xfrm>
            <a:custGeom>
              <a:avLst/>
              <a:gdLst/>
              <a:ahLst/>
              <a:cxnLst/>
              <a:rect l="l" t="t" r="r" b="b"/>
              <a:pathLst>
                <a:path w="753631" h="590341" extrusionOk="0">
                  <a:moveTo>
                    <a:pt x="33518" y="590342"/>
                  </a:moveTo>
                  <a:cubicBezTo>
                    <a:pt x="25354" y="590342"/>
                    <a:pt x="17892" y="584906"/>
                    <a:pt x="15665" y="576642"/>
                  </a:cubicBezTo>
                  <a:cubicBezTo>
                    <a:pt x="5275" y="537989"/>
                    <a:pt x="0" y="497912"/>
                    <a:pt x="0" y="457514"/>
                  </a:cubicBezTo>
                  <a:cubicBezTo>
                    <a:pt x="0" y="205239"/>
                    <a:pt x="205238" y="0"/>
                    <a:pt x="457514" y="0"/>
                  </a:cubicBezTo>
                  <a:cubicBezTo>
                    <a:pt x="562741" y="0"/>
                    <a:pt x="665500" y="36607"/>
                    <a:pt x="746838" y="103061"/>
                  </a:cubicBezTo>
                  <a:cubicBezTo>
                    <a:pt x="754741" y="109519"/>
                    <a:pt x="755924" y="121173"/>
                    <a:pt x="749466" y="129096"/>
                  </a:cubicBezTo>
                  <a:cubicBezTo>
                    <a:pt x="743007" y="137020"/>
                    <a:pt x="731353" y="138183"/>
                    <a:pt x="723430" y="131724"/>
                  </a:cubicBezTo>
                  <a:cubicBezTo>
                    <a:pt x="648692" y="70646"/>
                    <a:pt x="554256" y="37008"/>
                    <a:pt x="457534" y="37008"/>
                  </a:cubicBezTo>
                  <a:cubicBezTo>
                    <a:pt x="225658" y="37008"/>
                    <a:pt x="37028" y="225658"/>
                    <a:pt x="37028" y="457514"/>
                  </a:cubicBezTo>
                  <a:cubicBezTo>
                    <a:pt x="37028" y="494663"/>
                    <a:pt x="41862" y="531510"/>
                    <a:pt x="51430" y="567014"/>
                  </a:cubicBezTo>
                  <a:cubicBezTo>
                    <a:pt x="54078" y="576882"/>
                    <a:pt x="48240" y="587032"/>
                    <a:pt x="38372" y="589680"/>
                  </a:cubicBezTo>
                  <a:cubicBezTo>
                    <a:pt x="36767" y="590101"/>
                    <a:pt x="35142" y="590322"/>
                    <a:pt x="33558" y="5903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grpSp>
        <p:nvGrpSpPr>
          <p:cNvPr id="509" name="Google Shape;509;p33"/>
          <p:cNvGrpSpPr/>
          <p:nvPr/>
        </p:nvGrpSpPr>
        <p:grpSpPr>
          <a:xfrm>
            <a:off x="1477375" y="1375873"/>
            <a:ext cx="1063039" cy="944996"/>
            <a:chOff x="1600004" y="1542806"/>
            <a:chExt cx="1063039" cy="944996"/>
          </a:xfrm>
        </p:grpSpPr>
        <p:sp>
          <p:nvSpPr>
            <p:cNvPr id="510" name="Google Shape;510;p33"/>
            <p:cNvSpPr/>
            <p:nvPr/>
          </p:nvSpPr>
          <p:spPr>
            <a:xfrm>
              <a:off x="1687218" y="2209671"/>
              <a:ext cx="204556" cy="204556"/>
            </a:xfrm>
            <a:custGeom>
              <a:avLst/>
              <a:gdLst/>
              <a:ahLst/>
              <a:cxnLst/>
              <a:rect l="l" t="t" r="r" b="b"/>
              <a:pathLst>
                <a:path w="204556" h="204556" extrusionOk="0">
                  <a:moveTo>
                    <a:pt x="102278" y="204557"/>
                  </a:moveTo>
                  <a:cubicBezTo>
                    <a:pt x="45894" y="204557"/>
                    <a:pt x="0" y="158663"/>
                    <a:pt x="0" y="102278"/>
                  </a:cubicBezTo>
                  <a:cubicBezTo>
                    <a:pt x="0" y="45894"/>
                    <a:pt x="45894" y="0"/>
                    <a:pt x="102278" y="0"/>
                  </a:cubicBezTo>
                  <a:cubicBezTo>
                    <a:pt x="158663" y="0"/>
                    <a:pt x="204557" y="45894"/>
                    <a:pt x="204557" y="102278"/>
                  </a:cubicBezTo>
                  <a:cubicBezTo>
                    <a:pt x="204557" y="158663"/>
                    <a:pt x="158663" y="204557"/>
                    <a:pt x="102278" y="204557"/>
                  </a:cubicBezTo>
                  <a:close/>
                  <a:moveTo>
                    <a:pt x="102278" y="36988"/>
                  </a:moveTo>
                  <a:cubicBezTo>
                    <a:pt x="66273" y="36988"/>
                    <a:pt x="37008" y="66273"/>
                    <a:pt x="37008" y="102278"/>
                  </a:cubicBezTo>
                  <a:cubicBezTo>
                    <a:pt x="37008" y="138283"/>
                    <a:pt x="66293" y="167569"/>
                    <a:pt x="102278" y="167569"/>
                  </a:cubicBezTo>
                  <a:cubicBezTo>
                    <a:pt x="138263" y="167569"/>
                    <a:pt x="167569" y="138283"/>
                    <a:pt x="167569" y="102278"/>
                  </a:cubicBezTo>
                  <a:cubicBezTo>
                    <a:pt x="167569" y="66273"/>
                    <a:pt x="138283" y="36988"/>
                    <a:pt x="102278"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11" name="Google Shape;511;p33"/>
            <p:cNvSpPr/>
            <p:nvPr/>
          </p:nvSpPr>
          <p:spPr>
            <a:xfrm>
              <a:off x="1600004" y="2345427"/>
              <a:ext cx="379025" cy="142375"/>
            </a:xfrm>
            <a:custGeom>
              <a:avLst/>
              <a:gdLst/>
              <a:ahLst/>
              <a:cxnLst/>
              <a:rect l="l" t="t" r="r" b="b"/>
              <a:pathLst>
                <a:path w="379025" h="142375" extrusionOk="0">
                  <a:moveTo>
                    <a:pt x="360491" y="142375"/>
                  </a:moveTo>
                  <a:cubicBezTo>
                    <a:pt x="350282" y="142375"/>
                    <a:pt x="341997" y="134091"/>
                    <a:pt x="341997" y="123881"/>
                  </a:cubicBezTo>
                  <a:cubicBezTo>
                    <a:pt x="341997" y="78710"/>
                    <a:pt x="307316" y="41461"/>
                    <a:pt x="263188" y="37389"/>
                  </a:cubicBezTo>
                  <a:cubicBezTo>
                    <a:pt x="243931" y="57468"/>
                    <a:pt x="217575" y="68821"/>
                    <a:pt x="189493" y="68821"/>
                  </a:cubicBezTo>
                  <a:cubicBezTo>
                    <a:pt x="161411" y="68821"/>
                    <a:pt x="135054" y="57468"/>
                    <a:pt x="115798" y="37389"/>
                  </a:cubicBezTo>
                  <a:cubicBezTo>
                    <a:pt x="71669" y="41461"/>
                    <a:pt x="36988" y="78710"/>
                    <a:pt x="36988" y="123881"/>
                  </a:cubicBezTo>
                  <a:cubicBezTo>
                    <a:pt x="36988" y="134111"/>
                    <a:pt x="28704" y="142375"/>
                    <a:pt x="18494" y="142375"/>
                  </a:cubicBezTo>
                  <a:cubicBezTo>
                    <a:pt x="8284" y="142375"/>
                    <a:pt x="0" y="134091"/>
                    <a:pt x="0" y="123881"/>
                  </a:cubicBezTo>
                  <a:cubicBezTo>
                    <a:pt x="0" y="55582"/>
                    <a:pt x="55562" y="0"/>
                    <a:pt x="123881" y="0"/>
                  </a:cubicBezTo>
                  <a:cubicBezTo>
                    <a:pt x="129538" y="0"/>
                    <a:pt x="134873" y="2567"/>
                    <a:pt x="138384" y="7000"/>
                  </a:cubicBezTo>
                  <a:cubicBezTo>
                    <a:pt x="150880" y="22766"/>
                    <a:pt x="169514" y="31793"/>
                    <a:pt x="189513" y="31793"/>
                  </a:cubicBezTo>
                  <a:cubicBezTo>
                    <a:pt x="209511" y="31793"/>
                    <a:pt x="228145" y="22746"/>
                    <a:pt x="240642" y="7000"/>
                  </a:cubicBezTo>
                  <a:cubicBezTo>
                    <a:pt x="244152" y="2567"/>
                    <a:pt x="249488" y="0"/>
                    <a:pt x="255144" y="0"/>
                  </a:cubicBezTo>
                  <a:cubicBezTo>
                    <a:pt x="323443" y="0"/>
                    <a:pt x="379025" y="55562"/>
                    <a:pt x="379025" y="123881"/>
                  </a:cubicBezTo>
                  <a:cubicBezTo>
                    <a:pt x="379025" y="134111"/>
                    <a:pt x="370741" y="142375"/>
                    <a:pt x="360531" y="14237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12" name="Google Shape;512;p33"/>
            <p:cNvSpPr/>
            <p:nvPr/>
          </p:nvSpPr>
          <p:spPr>
            <a:xfrm>
              <a:off x="2029215" y="2209671"/>
              <a:ext cx="204556" cy="204556"/>
            </a:xfrm>
            <a:custGeom>
              <a:avLst/>
              <a:gdLst/>
              <a:ahLst/>
              <a:cxnLst/>
              <a:rect l="l" t="t" r="r" b="b"/>
              <a:pathLst>
                <a:path w="204556" h="204556" extrusionOk="0">
                  <a:moveTo>
                    <a:pt x="102278" y="204557"/>
                  </a:moveTo>
                  <a:cubicBezTo>
                    <a:pt x="45874" y="204557"/>
                    <a:pt x="0" y="158663"/>
                    <a:pt x="0" y="102278"/>
                  </a:cubicBezTo>
                  <a:cubicBezTo>
                    <a:pt x="0" y="45894"/>
                    <a:pt x="45894" y="0"/>
                    <a:pt x="102278" y="0"/>
                  </a:cubicBezTo>
                  <a:cubicBezTo>
                    <a:pt x="158663" y="0"/>
                    <a:pt x="204557" y="45894"/>
                    <a:pt x="204557" y="102278"/>
                  </a:cubicBezTo>
                  <a:cubicBezTo>
                    <a:pt x="204557" y="158663"/>
                    <a:pt x="158663" y="204557"/>
                    <a:pt x="102278" y="204557"/>
                  </a:cubicBezTo>
                  <a:close/>
                  <a:moveTo>
                    <a:pt x="102278" y="36988"/>
                  </a:moveTo>
                  <a:cubicBezTo>
                    <a:pt x="66293" y="36988"/>
                    <a:pt x="36988" y="66273"/>
                    <a:pt x="36988" y="102278"/>
                  </a:cubicBezTo>
                  <a:cubicBezTo>
                    <a:pt x="36988" y="138283"/>
                    <a:pt x="66273" y="167569"/>
                    <a:pt x="102278" y="167569"/>
                  </a:cubicBezTo>
                  <a:cubicBezTo>
                    <a:pt x="138283" y="167569"/>
                    <a:pt x="167569" y="138283"/>
                    <a:pt x="167569" y="102278"/>
                  </a:cubicBezTo>
                  <a:cubicBezTo>
                    <a:pt x="167569" y="66273"/>
                    <a:pt x="138283" y="36988"/>
                    <a:pt x="102278"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13" name="Google Shape;513;p33"/>
            <p:cNvSpPr/>
            <p:nvPr/>
          </p:nvSpPr>
          <p:spPr>
            <a:xfrm>
              <a:off x="1942001" y="2345427"/>
              <a:ext cx="379025" cy="142375"/>
            </a:xfrm>
            <a:custGeom>
              <a:avLst/>
              <a:gdLst/>
              <a:ahLst/>
              <a:cxnLst/>
              <a:rect l="l" t="t" r="r" b="b"/>
              <a:pathLst>
                <a:path w="379025" h="142375" extrusionOk="0">
                  <a:moveTo>
                    <a:pt x="360491" y="142375"/>
                  </a:moveTo>
                  <a:cubicBezTo>
                    <a:pt x="350262" y="142375"/>
                    <a:pt x="341997" y="134091"/>
                    <a:pt x="341997" y="123881"/>
                  </a:cubicBezTo>
                  <a:cubicBezTo>
                    <a:pt x="341997" y="78710"/>
                    <a:pt x="307316" y="41461"/>
                    <a:pt x="263188" y="37389"/>
                  </a:cubicBezTo>
                  <a:cubicBezTo>
                    <a:pt x="243931" y="57468"/>
                    <a:pt x="217595" y="68821"/>
                    <a:pt x="189493" y="68821"/>
                  </a:cubicBezTo>
                  <a:cubicBezTo>
                    <a:pt x="161391" y="68821"/>
                    <a:pt x="135054" y="57468"/>
                    <a:pt x="115798" y="37389"/>
                  </a:cubicBezTo>
                  <a:cubicBezTo>
                    <a:pt x="71669" y="41461"/>
                    <a:pt x="36988" y="78710"/>
                    <a:pt x="36988" y="123881"/>
                  </a:cubicBezTo>
                  <a:cubicBezTo>
                    <a:pt x="36988" y="134111"/>
                    <a:pt x="28704" y="142375"/>
                    <a:pt x="18494" y="142375"/>
                  </a:cubicBezTo>
                  <a:cubicBezTo>
                    <a:pt x="8284" y="142375"/>
                    <a:pt x="0" y="134091"/>
                    <a:pt x="0" y="123881"/>
                  </a:cubicBezTo>
                  <a:cubicBezTo>
                    <a:pt x="0" y="55582"/>
                    <a:pt x="55562" y="0"/>
                    <a:pt x="123881" y="0"/>
                  </a:cubicBezTo>
                  <a:cubicBezTo>
                    <a:pt x="129538" y="0"/>
                    <a:pt x="134873" y="2567"/>
                    <a:pt x="138384" y="7000"/>
                  </a:cubicBezTo>
                  <a:cubicBezTo>
                    <a:pt x="150880" y="22766"/>
                    <a:pt x="169514" y="31793"/>
                    <a:pt x="189513" y="31793"/>
                  </a:cubicBezTo>
                  <a:cubicBezTo>
                    <a:pt x="209511" y="31793"/>
                    <a:pt x="228145" y="22746"/>
                    <a:pt x="240642" y="7000"/>
                  </a:cubicBezTo>
                  <a:cubicBezTo>
                    <a:pt x="244152" y="2567"/>
                    <a:pt x="249488" y="0"/>
                    <a:pt x="255144" y="0"/>
                  </a:cubicBezTo>
                  <a:cubicBezTo>
                    <a:pt x="323443" y="0"/>
                    <a:pt x="379025" y="55562"/>
                    <a:pt x="379025" y="123881"/>
                  </a:cubicBezTo>
                  <a:cubicBezTo>
                    <a:pt x="379025" y="134111"/>
                    <a:pt x="370741" y="142375"/>
                    <a:pt x="360531" y="14237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14" name="Google Shape;514;p33"/>
            <p:cNvSpPr/>
            <p:nvPr/>
          </p:nvSpPr>
          <p:spPr>
            <a:xfrm>
              <a:off x="1858217" y="1968528"/>
              <a:ext cx="204556" cy="204556"/>
            </a:xfrm>
            <a:custGeom>
              <a:avLst/>
              <a:gdLst/>
              <a:ahLst/>
              <a:cxnLst/>
              <a:rect l="l" t="t" r="r" b="b"/>
              <a:pathLst>
                <a:path w="204556" h="204556" extrusionOk="0">
                  <a:moveTo>
                    <a:pt x="102278" y="204557"/>
                  </a:moveTo>
                  <a:cubicBezTo>
                    <a:pt x="45874" y="204557"/>
                    <a:pt x="0" y="158663"/>
                    <a:pt x="0" y="102278"/>
                  </a:cubicBezTo>
                  <a:cubicBezTo>
                    <a:pt x="0" y="45894"/>
                    <a:pt x="45894" y="0"/>
                    <a:pt x="102278" y="0"/>
                  </a:cubicBezTo>
                  <a:cubicBezTo>
                    <a:pt x="158663" y="0"/>
                    <a:pt x="204557" y="45894"/>
                    <a:pt x="204557" y="102278"/>
                  </a:cubicBezTo>
                  <a:cubicBezTo>
                    <a:pt x="204557" y="158663"/>
                    <a:pt x="158663" y="204557"/>
                    <a:pt x="102278" y="204557"/>
                  </a:cubicBezTo>
                  <a:close/>
                  <a:moveTo>
                    <a:pt x="102278" y="36988"/>
                  </a:moveTo>
                  <a:cubicBezTo>
                    <a:pt x="66293" y="36988"/>
                    <a:pt x="36988" y="66273"/>
                    <a:pt x="36988" y="102278"/>
                  </a:cubicBezTo>
                  <a:cubicBezTo>
                    <a:pt x="36988" y="138283"/>
                    <a:pt x="66273" y="167569"/>
                    <a:pt x="102278" y="167569"/>
                  </a:cubicBezTo>
                  <a:cubicBezTo>
                    <a:pt x="138283" y="167569"/>
                    <a:pt x="167549" y="138283"/>
                    <a:pt x="167549" y="102278"/>
                  </a:cubicBezTo>
                  <a:cubicBezTo>
                    <a:pt x="167549" y="66273"/>
                    <a:pt x="138263" y="36988"/>
                    <a:pt x="102278"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15" name="Google Shape;515;p33"/>
            <p:cNvSpPr/>
            <p:nvPr/>
          </p:nvSpPr>
          <p:spPr>
            <a:xfrm>
              <a:off x="1771002" y="2104284"/>
              <a:ext cx="379025" cy="142375"/>
            </a:xfrm>
            <a:custGeom>
              <a:avLst/>
              <a:gdLst/>
              <a:ahLst/>
              <a:cxnLst/>
              <a:rect l="l" t="t" r="r" b="b"/>
              <a:pathLst>
                <a:path w="379025" h="142375" extrusionOk="0">
                  <a:moveTo>
                    <a:pt x="360491" y="142375"/>
                  </a:moveTo>
                  <a:cubicBezTo>
                    <a:pt x="350262" y="142375"/>
                    <a:pt x="341997" y="134091"/>
                    <a:pt x="341997" y="123881"/>
                  </a:cubicBezTo>
                  <a:cubicBezTo>
                    <a:pt x="341997" y="78710"/>
                    <a:pt x="307316" y="41461"/>
                    <a:pt x="263188" y="37369"/>
                  </a:cubicBezTo>
                  <a:cubicBezTo>
                    <a:pt x="243931" y="57448"/>
                    <a:pt x="217595" y="68801"/>
                    <a:pt x="189493" y="68801"/>
                  </a:cubicBezTo>
                  <a:cubicBezTo>
                    <a:pt x="161391" y="68801"/>
                    <a:pt x="135054" y="57448"/>
                    <a:pt x="115798" y="37369"/>
                  </a:cubicBezTo>
                  <a:cubicBezTo>
                    <a:pt x="71669" y="41441"/>
                    <a:pt x="36988" y="78690"/>
                    <a:pt x="36988" y="123881"/>
                  </a:cubicBezTo>
                  <a:cubicBezTo>
                    <a:pt x="36988" y="134091"/>
                    <a:pt x="28704" y="142375"/>
                    <a:pt x="18494" y="142375"/>
                  </a:cubicBezTo>
                  <a:cubicBezTo>
                    <a:pt x="8284" y="142375"/>
                    <a:pt x="0" y="134091"/>
                    <a:pt x="0" y="123881"/>
                  </a:cubicBezTo>
                  <a:cubicBezTo>
                    <a:pt x="0" y="55582"/>
                    <a:pt x="55562" y="0"/>
                    <a:pt x="123881" y="0"/>
                  </a:cubicBezTo>
                  <a:cubicBezTo>
                    <a:pt x="129538" y="0"/>
                    <a:pt x="134873" y="2588"/>
                    <a:pt x="138384" y="7000"/>
                  </a:cubicBezTo>
                  <a:cubicBezTo>
                    <a:pt x="150880" y="22746"/>
                    <a:pt x="169514" y="31793"/>
                    <a:pt x="189513" y="31793"/>
                  </a:cubicBezTo>
                  <a:cubicBezTo>
                    <a:pt x="209511" y="31793"/>
                    <a:pt x="228145" y="22746"/>
                    <a:pt x="240642" y="7000"/>
                  </a:cubicBezTo>
                  <a:cubicBezTo>
                    <a:pt x="244152" y="2567"/>
                    <a:pt x="249488" y="0"/>
                    <a:pt x="255144" y="0"/>
                  </a:cubicBezTo>
                  <a:cubicBezTo>
                    <a:pt x="323443" y="0"/>
                    <a:pt x="379025" y="55562"/>
                    <a:pt x="379025" y="123881"/>
                  </a:cubicBezTo>
                  <a:cubicBezTo>
                    <a:pt x="379025" y="134091"/>
                    <a:pt x="370741" y="142375"/>
                    <a:pt x="360531" y="14237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16" name="Google Shape;516;p33"/>
            <p:cNvSpPr/>
            <p:nvPr/>
          </p:nvSpPr>
          <p:spPr>
            <a:xfrm>
              <a:off x="2200214" y="1968528"/>
              <a:ext cx="204556" cy="204556"/>
            </a:xfrm>
            <a:custGeom>
              <a:avLst/>
              <a:gdLst/>
              <a:ahLst/>
              <a:cxnLst/>
              <a:rect l="l" t="t" r="r" b="b"/>
              <a:pathLst>
                <a:path w="204556" h="204556" extrusionOk="0">
                  <a:moveTo>
                    <a:pt x="102278" y="204557"/>
                  </a:moveTo>
                  <a:cubicBezTo>
                    <a:pt x="45874" y="204557"/>
                    <a:pt x="0" y="158663"/>
                    <a:pt x="0" y="102278"/>
                  </a:cubicBezTo>
                  <a:cubicBezTo>
                    <a:pt x="0" y="45894"/>
                    <a:pt x="45894" y="0"/>
                    <a:pt x="102278" y="0"/>
                  </a:cubicBezTo>
                  <a:cubicBezTo>
                    <a:pt x="158663" y="0"/>
                    <a:pt x="204557" y="45894"/>
                    <a:pt x="204557" y="102278"/>
                  </a:cubicBezTo>
                  <a:cubicBezTo>
                    <a:pt x="204557" y="158663"/>
                    <a:pt x="158663" y="204557"/>
                    <a:pt x="102278" y="204557"/>
                  </a:cubicBezTo>
                  <a:close/>
                  <a:moveTo>
                    <a:pt x="102278" y="36988"/>
                  </a:moveTo>
                  <a:cubicBezTo>
                    <a:pt x="66293" y="36988"/>
                    <a:pt x="36988" y="66273"/>
                    <a:pt x="36988" y="102278"/>
                  </a:cubicBezTo>
                  <a:cubicBezTo>
                    <a:pt x="36988" y="138283"/>
                    <a:pt x="66273" y="167569"/>
                    <a:pt x="102278" y="167569"/>
                  </a:cubicBezTo>
                  <a:cubicBezTo>
                    <a:pt x="138283" y="167569"/>
                    <a:pt x="167569" y="138283"/>
                    <a:pt x="167569" y="102278"/>
                  </a:cubicBezTo>
                  <a:cubicBezTo>
                    <a:pt x="167569" y="66273"/>
                    <a:pt x="138283" y="36988"/>
                    <a:pt x="102278"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17" name="Google Shape;517;p33"/>
            <p:cNvSpPr/>
            <p:nvPr/>
          </p:nvSpPr>
          <p:spPr>
            <a:xfrm>
              <a:off x="2113020" y="2104284"/>
              <a:ext cx="379025" cy="142375"/>
            </a:xfrm>
            <a:custGeom>
              <a:avLst/>
              <a:gdLst/>
              <a:ahLst/>
              <a:cxnLst/>
              <a:rect l="l" t="t" r="r" b="b"/>
              <a:pathLst>
                <a:path w="379025" h="142375" extrusionOk="0">
                  <a:moveTo>
                    <a:pt x="360491" y="142375"/>
                  </a:moveTo>
                  <a:cubicBezTo>
                    <a:pt x="350262" y="142375"/>
                    <a:pt x="341997" y="134091"/>
                    <a:pt x="341997" y="123881"/>
                  </a:cubicBezTo>
                  <a:cubicBezTo>
                    <a:pt x="341997" y="78710"/>
                    <a:pt x="307316" y="41461"/>
                    <a:pt x="263188" y="37369"/>
                  </a:cubicBezTo>
                  <a:cubicBezTo>
                    <a:pt x="243931" y="57448"/>
                    <a:pt x="217595" y="68801"/>
                    <a:pt x="189493" y="68801"/>
                  </a:cubicBezTo>
                  <a:cubicBezTo>
                    <a:pt x="161391" y="68801"/>
                    <a:pt x="135054" y="57448"/>
                    <a:pt x="115798" y="37369"/>
                  </a:cubicBezTo>
                  <a:cubicBezTo>
                    <a:pt x="71669" y="41441"/>
                    <a:pt x="36988" y="78690"/>
                    <a:pt x="36988" y="123881"/>
                  </a:cubicBezTo>
                  <a:cubicBezTo>
                    <a:pt x="36988" y="134091"/>
                    <a:pt x="28704" y="142375"/>
                    <a:pt x="18494" y="142375"/>
                  </a:cubicBezTo>
                  <a:cubicBezTo>
                    <a:pt x="8284" y="142375"/>
                    <a:pt x="0" y="134091"/>
                    <a:pt x="0" y="123881"/>
                  </a:cubicBezTo>
                  <a:cubicBezTo>
                    <a:pt x="0" y="55582"/>
                    <a:pt x="55562" y="0"/>
                    <a:pt x="123881" y="0"/>
                  </a:cubicBezTo>
                  <a:cubicBezTo>
                    <a:pt x="129538" y="0"/>
                    <a:pt x="134873" y="2588"/>
                    <a:pt x="138384" y="7000"/>
                  </a:cubicBezTo>
                  <a:cubicBezTo>
                    <a:pt x="150880" y="22746"/>
                    <a:pt x="169514" y="31793"/>
                    <a:pt x="189513" y="31793"/>
                  </a:cubicBezTo>
                  <a:cubicBezTo>
                    <a:pt x="209511" y="31793"/>
                    <a:pt x="228145" y="22746"/>
                    <a:pt x="240642" y="7000"/>
                  </a:cubicBezTo>
                  <a:cubicBezTo>
                    <a:pt x="244152" y="2567"/>
                    <a:pt x="249488" y="0"/>
                    <a:pt x="255144" y="0"/>
                  </a:cubicBezTo>
                  <a:cubicBezTo>
                    <a:pt x="323443" y="0"/>
                    <a:pt x="379025" y="55562"/>
                    <a:pt x="379025" y="123881"/>
                  </a:cubicBezTo>
                  <a:cubicBezTo>
                    <a:pt x="379025" y="134091"/>
                    <a:pt x="370741" y="142375"/>
                    <a:pt x="360531" y="14237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18" name="Google Shape;518;p33"/>
            <p:cNvSpPr/>
            <p:nvPr/>
          </p:nvSpPr>
          <p:spPr>
            <a:xfrm>
              <a:off x="2371233" y="2209671"/>
              <a:ext cx="204556" cy="204556"/>
            </a:xfrm>
            <a:custGeom>
              <a:avLst/>
              <a:gdLst/>
              <a:ahLst/>
              <a:cxnLst/>
              <a:rect l="l" t="t" r="r" b="b"/>
              <a:pathLst>
                <a:path w="204556" h="204556" extrusionOk="0">
                  <a:moveTo>
                    <a:pt x="102278" y="204557"/>
                  </a:moveTo>
                  <a:cubicBezTo>
                    <a:pt x="45894" y="204557"/>
                    <a:pt x="0" y="158663"/>
                    <a:pt x="0" y="102278"/>
                  </a:cubicBezTo>
                  <a:cubicBezTo>
                    <a:pt x="0" y="45894"/>
                    <a:pt x="45894" y="0"/>
                    <a:pt x="102278" y="0"/>
                  </a:cubicBezTo>
                  <a:cubicBezTo>
                    <a:pt x="158663" y="0"/>
                    <a:pt x="204557" y="45894"/>
                    <a:pt x="204557" y="102278"/>
                  </a:cubicBezTo>
                  <a:cubicBezTo>
                    <a:pt x="204557" y="158663"/>
                    <a:pt x="158663" y="204557"/>
                    <a:pt x="102278" y="204557"/>
                  </a:cubicBezTo>
                  <a:close/>
                  <a:moveTo>
                    <a:pt x="102278" y="36988"/>
                  </a:moveTo>
                  <a:cubicBezTo>
                    <a:pt x="66293" y="36988"/>
                    <a:pt x="37008" y="66273"/>
                    <a:pt x="37008" y="102278"/>
                  </a:cubicBezTo>
                  <a:cubicBezTo>
                    <a:pt x="37008" y="138283"/>
                    <a:pt x="66293" y="167569"/>
                    <a:pt x="102278" y="167569"/>
                  </a:cubicBezTo>
                  <a:cubicBezTo>
                    <a:pt x="138263" y="167569"/>
                    <a:pt x="167569" y="138283"/>
                    <a:pt x="167569" y="102278"/>
                  </a:cubicBezTo>
                  <a:cubicBezTo>
                    <a:pt x="167569" y="66273"/>
                    <a:pt x="138283" y="36988"/>
                    <a:pt x="102278"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19" name="Google Shape;519;p33"/>
            <p:cNvSpPr/>
            <p:nvPr/>
          </p:nvSpPr>
          <p:spPr>
            <a:xfrm>
              <a:off x="2284018" y="2345427"/>
              <a:ext cx="379025" cy="142375"/>
            </a:xfrm>
            <a:custGeom>
              <a:avLst/>
              <a:gdLst/>
              <a:ahLst/>
              <a:cxnLst/>
              <a:rect l="l" t="t" r="r" b="b"/>
              <a:pathLst>
                <a:path w="379025" h="142375" extrusionOk="0">
                  <a:moveTo>
                    <a:pt x="360491" y="142375"/>
                  </a:moveTo>
                  <a:cubicBezTo>
                    <a:pt x="350262" y="142375"/>
                    <a:pt x="341997" y="134091"/>
                    <a:pt x="341997" y="123881"/>
                  </a:cubicBezTo>
                  <a:cubicBezTo>
                    <a:pt x="341997" y="78710"/>
                    <a:pt x="307316" y="41461"/>
                    <a:pt x="263188" y="37389"/>
                  </a:cubicBezTo>
                  <a:cubicBezTo>
                    <a:pt x="243931" y="57468"/>
                    <a:pt x="217575" y="68821"/>
                    <a:pt x="189493" y="68821"/>
                  </a:cubicBezTo>
                  <a:cubicBezTo>
                    <a:pt x="161411" y="68821"/>
                    <a:pt x="135054" y="57468"/>
                    <a:pt x="115798" y="37389"/>
                  </a:cubicBezTo>
                  <a:cubicBezTo>
                    <a:pt x="71669" y="41461"/>
                    <a:pt x="36988" y="78710"/>
                    <a:pt x="36988" y="123881"/>
                  </a:cubicBezTo>
                  <a:cubicBezTo>
                    <a:pt x="36988" y="134111"/>
                    <a:pt x="28704" y="142375"/>
                    <a:pt x="18494" y="142375"/>
                  </a:cubicBezTo>
                  <a:cubicBezTo>
                    <a:pt x="8284" y="142375"/>
                    <a:pt x="0" y="134091"/>
                    <a:pt x="0" y="123881"/>
                  </a:cubicBezTo>
                  <a:cubicBezTo>
                    <a:pt x="0" y="55582"/>
                    <a:pt x="55562" y="0"/>
                    <a:pt x="123881" y="0"/>
                  </a:cubicBezTo>
                  <a:cubicBezTo>
                    <a:pt x="129538" y="0"/>
                    <a:pt x="134873" y="2567"/>
                    <a:pt x="138384" y="7000"/>
                  </a:cubicBezTo>
                  <a:cubicBezTo>
                    <a:pt x="150880" y="22766"/>
                    <a:pt x="169514" y="31793"/>
                    <a:pt x="189513" y="31793"/>
                  </a:cubicBezTo>
                  <a:cubicBezTo>
                    <a:pt x="209511" y="31793"/>
                    <a:pt x="228145" y="22746"/>
                    <a:pt x="240642" y="7000"/>
                  </a:cubicBezTo>
                  <a:cubicBezTo>
                    <a:pt x="244152" y="2567"/>
                    <a:pt x="249488" y="0"/>
                    <a:pt x="255144" y="0"/>
                  </a:cubicBezTo>
                  <a:cubicBezTo>
                    <a:pt x="323443" y="0"/>
                    <a:pt x="379025" y="55562"/>
                    <a:pt x="379025" y="123881"/>
                  </a:cubicBezTo>
                  <a:cubicBezTo>
                    <a:pt x="379025" y="134111"/>
                    <a:pt x="370741" y="142375"/>
                    <a:pt x="360531" y="14237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20" name="Google Shape;520;p33"/>
            <p:cNvSpPr/>
            <p:nvPr/>
          </p:nvSpPr>
          <p:spPr>
            <a:xfrm>
              <a:off x="1636991" y="1542806"/>
              <a:ext cx="989004" cy="598485"/>
            </a:xfrm>
            <a:custGeom>
              <a:avLst/>
              <a:gdLst/>
              <a:ahLst/>
              <a:cxnLst/>
              <a:rect l="l" t="t" r="r" b="b"/>
              <a:pathLst>
                <a:path w="989004" h="598485" extrusionOk="0">
                  <a:moveTo>
                    <a:pt x="970510" y="598485"/>
                  </a:moveTo>
                  <a:lnTo>
                    <a:pt x="878663" y="598485"/>
                  </a:lnTo>
                  <a:cubicBezTo>
                    <a:pt x="868433" y="598485"/>
                    <a:pt x="860169" y="590201"/>
                    <a:pt x="860169" y="579991"/>
                  </a:cubicBezTo>
                  <a:cubicBezTo>
                    <a:pt x="860169" y="569782"/>
                    <a:pt x="868453" y="561498"/>
                    <a:pt x="878663" y="561498"/>
                  </a:cubicBezTo>
                  <a:lnTo>
                    <a:pt x="952016" y="561498"/>
                  </a:lnTo>
                  <a:lnTo>
                    <a:pt x="952016" y="37008"/>
                  </a:lnTo>
                  <a:lnTo>
                    <a:pt x="36988" y="37008"/>
                  </a:lnTo>
                  <a:lnTo>
                    <a:pt x="36988" y="561477"/>
                  </a:lnTo>
                  <a:lnTo>
                    <a:pt x="110342" y="561477"/>
                  </a:lnTo>
                  <a:cubicBezTo>
                    <a:pt x="120572" y="561477"/>
                    <a:pt x="128836" y="569762"/>
                    <a:pt x="128836" y="579971"/>
                  </a:cubicBezTo>
                  <a:cubicBezTo>
                    <a:pt x="128836" y="590181"/>
                    <a:pt x="120552" y="598465"/>
                    <a:pt x="110342" y="598465"/>
                  </a:cubicBezTo>
                  <a:lnTo>
                    <a:pt x="18494" y="598465"/>
                  </a:lnTo>
                  <a:cubicBezTo>
                    <a:pt x="8264" y="598465"/>
                    <a:pt x="0" y="590181"/>
                    <a:pt x="0" y="579971"/>
                  </a:cubicBezTo>
                  <a:lnTo>
                    <a:pt x="0" y="18494"/>
                  </a:lnTo>
                  <a:cubicBezTo>
                    <a:pt x="0" y="8264"/>
                    <a:pt x="8284" y="0"/>
                    <a:pt x="18494" y="0"/>
                  </a:cubicBezTo>
                  <a:lnTo>
                    <a:pt x="970510" y="0"/>
                  </a:lnTo>
                  <a:cubicBezTo>
                    <a:pt x="980740" y="0"/>
                    <a:pt x="989004" y="8284"/>
                    <a:pt x="989004" y="18494"/>
                  </a:cubicBezTo>
                  <a:lnTo>
                    <a:pt x="989004" y="579971"/>
                  </a:lnTo>
                  <a:cubicBezTo>
                    <a:pt x="989004" y="590181"/>
                    <a:pt x="980720" y="598465"/>
                    <a:pt x="970510" y="59846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21" name="Google Shape;521;p33"/>
            <p:cNvSpPr/>
            <p:nvPr/>
          </p:nvSpPr>
          <p:spPr>
            <a:xfrm>
              <a:off x="1710867" y="1618367"/>
              <a:ext cx="841253" cy="433945"/>
            </a:xfrm>
            <a:custGeom>
              <a:avLst/>
              <a:gdLst/>
              <a:ahLst/>
              <a:cxnLst/>
              <a:rect l="l" t="t" r="r" b="b"/>
              <a:pathLst>
                <a:path w="841253" h="433945" extrusionOk="0">
                  <a:moveTo>
                    <a:pt x="822759" y="433925"/>
                  </a:moveTo>
                  <a:cubicBezTo>
                    <a:pt x="812550" y="433925"/>
                    <a:pt x="804266" y="425641"/>
                    <a:pt x="804266" y="415432"/>
                  </a:cubicBezTo>
                  <a:lnTo>
                    <a:pt x="804266" y="36988"/>
                  </a:lnTo>
                  <a:lnTo>
                    <a:pt x="36988" y="36988"/>
                  </a:lnTo>
                  <a:lnTo>
                    <a:pt x="36988" y="415432"/>
                  </a:lnTo>
                  <a:cubicBezTo>
                    <a:pt x="36988" y="425661"/>
                    <a:pt x="28704" y="433925"/>
                    <a:pt x="18494" y="433925"/>
                  </a:cubicBezTo>
                  <a:cubicBezTo>
                    <a:pt x="8284" y="433925"/>
                    <a:pt x="0" y="425641"/>
                    <a:pt x="0" y="415432"/>
                  </a:cubicBezTo>
                  <a:lnTo>
                    <a:pt x="0" y="18494"/>
                  </a:lnTo>
                  <a:cubicBezTo>
                    <a:pt x="0" y="8264"/>
                    <a:pt x="8284" y="0"/>
                    <a:pt x="18494" y="0"/>
                  </a:cubicBezTo>
                  <a:lnTo>
                    <a:pt x="822759" y="0"/>
                  </a:lnTo>
                  <a:cubicBezTo>
                    <a:pt x="832989" y="0"/>
                    <a:pt x="841253" y="8284"/>
                    <a:pt x="841253" y="18494"/>
                  </a:cubicBezTo>
                  <a:lnTo>
                    <a:pt x="841253" y="415452"/>
                  </a:lnTo>
                  <a:cubicBezTo>
                    <a:pt x="841253" y="425681"/>
                    <a:pt x="832969" y="433946"/>
                    <a:pt x="822759" y="43394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grpSp>
        <p:nvGrpSpPr>
          <p:cNvPr id="522" name="Google Shape;522;p33"/>
          <p:cNvGrpSpPr/>
          <p:nvPr/>
        </p:nvGrpSpPr>
        <p:grpSpPr>
          <a:xfrm>
            <a:off x="3442456" y="4195612"/>
            <a:ext cx="775982" cy="1017427"/>
            <a:chOff x="4730593" y="2894990"/>
            <a:chExt cx="775982" cy="1017427"/>
          </a:xfrm>
        </p:grpSpPr>
        <p:sp>
          <p:nvSpPr>
            <p:cNvPr id="523" name="Google Shape;523;p33"/>
            <p:cNvSpPr/>
            <p:nvPr/>
          </p:nvSpPr>
          <p:spPr>
            <a:xfrm>
              <a:off x="4730593" y="2894990"/>
              <a:ext cx="775922" cy="1017427"/>
            </a:xfrm>
            <a:custGeom>
              <a:avLst/>
              <a:gdLst/>
              <a:ahLst/>
              <a:cxnLst/>
              <a:rect l="l" t="t" r="r" b="b"/>
              <a:pathLst>
                <a:path w="775922" h="1017427" extrusionOk="0">
                  <a:moveTo>
                    <a:pt x="387992" y="1017427"/>
                  </a:moveTo>
                  <a:cubicBezTo>
                    <a:pt x="174048" y="1017427"/>
                    <a:pt x="0" y="843380"/>
                    <a:pt x="0" y="629436"/>
                  </a:cubicBezTo>
                  <a:cubicBezTo>
                    <a:pt x="0" y="534419"/>
                    <a:pt x="34280" y="444035"/>
                    <a:pt x="96883" y="373068"/>
                  </a:cubicBezTo>
                  <a:lnTo>
                    <a:pt x="62843" y="331647"/>
                  </a:lnTo>
                  <a:cubicBezTo>
                    <a:pt x="41280" y="305391"/>
                    <a:pt x="45091" y="266477"/>
                    <a:pt x="71328" y="244914"/>
                  </a:cubicBezTo>
                  <a:cubicBezTo>
                    <a:pt x="97585" y="223331"/>
                    <a:pt x="136498" y="227162"/>
                    <a:pt x="158081" y="253419"/>
                  </a:cubicBezTo>
                  <a:lnTo>
                    <a:pt x="191960" y="294659"/>
                  </a:lnTo>
                  <a:cubicBezTo>
                    <a:pt x="231796" y="271271"/>
                    <a:pt x="274922" y="255425"/>
                    <a:pt x="320595" y="247462"/>
                  </a:cubicBezTo>
                  <a:lnTo>
                    <a:pt x="320595" y="161190"/>
                  </a:lnTo>
                  <a:cubicBezTo>
                    <a:pt x="303144" y="143519"/>
                    <a:pt x="293275" y="119749"/>
                    <a:pt x="293275" y="94676"/>
                  </a:cubicBezTo>
                  <a:cubicBezTo>
                    <a:pt x="293275" y="42464"/>
                    <a:pt x="335759" y="0"/>
                    <a:pt x="387972" y="0"/>
                  </a:cubicBezTo>
                  <a:cubicBezTo>
                    <a:pt x="440184" y="0"/>
                    <a:pt x="482648" y="42484"/>
                    <a:pt x="482648" y="94676"/>
                  </a:cubicBezTo>
                  <a:cubicBezTo>
                    <a:pt x="482648" y="119749"/>
                    <a:pt x="472799" y="143519"/>
                    <a:pt x="455328" y="161190"/>
                  </a:cubicBezTo>
                  <a:lnTo>
                    <a:pt x="455328" y="247462"/>
                  </a:lnTo>
                  <a:cubicBezTo>
                    <a:pt x="501001" y="255445"/>
                    <a:pt x="544147" y="271271"/>
                    <a:pt x="583963" y="294659"/>
                  </a:cubicBezTo>
                  <a:lnTo>
                    <a:pt x="617842" y="253419"/>
                  </a:lnTo>
                  <a:cubicBezTo>
                    <a:pt x="639405" y="227183"/>
                    <a:pt x="678298" y="223351"/>
                    <a:pt x="704575" y="244914"/>
                  </a:cubicBezTo>
                  <a:cubicBezTo>
                    <a:pt x="730831" y="266497"/>
                    <a:pt x="734643" y="305411"/>
                    <a:pt x="713080" y="331647"/>
                  </a:cubicBezTo>
                  <a:lnTo>
                    <a:pt x="679040" y="373068"/>
                  </a:lnTo>
                  <a:cubicBezTo>
                    <a:pt x="741643" y="444015"/>
                    <a:pt x="775923" y="534419"/>
                    <a:pt x="775923" y="629436"/>
                  </a:cubicBezTo>
                  <a:cubicBezTo>
                    <a:pt x="775923" y="843380"/>
                    <a:pt x="601875" y="1017427"/>
                    <a:pt x="387931" y="1017427"/>
                  </a:cubicBezTo>
                  <a:close/>
                  <a:moveTo>
                    <a:pt x="110442" y="267921"/>
                  </a:moveTo>
                  <a:cubicBezTo>
                    <a:pt x="104946" y="267921"/>
                    <a:pt x="99410" y="269747"/>
                    <a:pt x="94837" y="273518"/>
                  </a:cubicBezTo>
                  <a:cubicBezTo>
                    <a:pt x="84346" y="282143"/>
                    <a:pt x="82822" y="297688"/>
                    <a:pt x="91447" y="308179"/>
                  </a:cubicBezTo>
                  <a:lnTo>
                    <a:pt x="135696" y="362036"/>
                  </a:lnTo>
                  <a:cubicBezTo>
                    <a:pt x="141653" y="369277"/>
                    <a:pt x="141232" y="379828"/>
                    <a:pt x="134753" y="386588"/>
                  </a:cubicBezTo>
                  <a:cubicBezTo>
                    <a:pt x="71729" y="452279"/>
                    <a:pt x="37008" y="538531"/>
                    <a:pt x="37008" y="629456"/>
                  </a:cubicBezTo>
                  <a:cubicBezTo>
                    <a:pt x="37008" y="822980"/>
                    <a:pt x="194467" y="980439"/>
                    <a:pt x="387992" y="980439"/>
                  </a:cubicBezTo>
                  <a:cubicBezTo>
                    <a:pt x="581516" y="980439"/>
                    <a:pt x="738975" y="822980"/>
                    <a:pt x="738975" y="629456"/>
                  </a:cubicBezTo>
                  <a:cubicBezTo>
                    <a:pt x="738975" y="538551"/>
                    <a:pt x="704254" y="452299"/>
                    <a:pt x="641230" y="386588"/>
                  </a:cubicBezTo>
                  <a:cubicBezTo>
                    <a:pt x="634751" y="379828"/>
                    <a:pt x="634330" y="369277"/>
                    <a:pt x="640287" y="362036"/>
                  </a:cubicBezTo>
                  <a:lnTo>
                    <a:pt x="684536" y="308179"/>
                  </a:lnTo>
                  <a:cubicBezTo>
                    <a:pt x="693162" y="297688"/>
                    <a:pt x="691637" y="282143"/>
                    <a:pt x="681146" y="273518"/>
                  </a:cubicBezTo>
                  <a:cubicBezTo>
                    <a:pt x="670636" y="264893"/>
                    <a:pt x="655090" y="266417"/>
                    <a:pt x="646486" y="276908"/>
                  </a:cubicBezTo>
                  <a:lnTo>
                    <a:pt x="602357" y="330624"/>
                  </a:lnTo>
                  <a:cubicBezTo>
                    <a:pt x="596379" y="337885"/>
                    <a:pt x="585929" y="339530"/>
                    <a:pt x="578026" y="334415"/>
                  </a:cubicBezTo>
                  <a:cubicBezTo>
                    <a:pt x="534439" y="306273"/>
                    <a:pt x="486118" y="288521"/>
                    <a:pt x="434427" y="281662"/>
                  </a:cubicBezTo>
                  <a:cubicBezTo>
                    <a:pt x="425240" y="280438"/>
                    <a:pt x="418360" y="272595"/>
                    <a:pt x="418360" y="263328"/>
                  </a:cubicBezTo>
                  <a:lnTo>
                    <a:pt x="418360" y="153107"/>
                  </a:lnTo>
                  <a:cubicBezTo>
                    <a:pt x="418360" y="147631"/>
                    <a:pt x="420787" y="142435"/>
                    <a:pt x="424979" y="138925"/>
                  </a:cubicBezTo>
                  <a:cubicBezTo>
                    <a:pt x="438118" y="127913"/>
                    <a:pt x="445660" y="111786"/>
                    <a:pt x="445660" y="94696"/>
                  </a:cubicBezTo>
                  <a:cubicBezTo>
                    <a:pt x="445660" y="62883"/>
                    <a:pt x="419784" y="37008"/>
                    <a:pt x="387972" y="37008"/>
                  </a:cubicBezTo>
                  <a:cubicBezTo>
                    <a:pt x="356159" y="37008"/>
                    <a:pt x="330283" y="62883"/>
                    <a:pt x="330283" y="94696"/>
                  </a:cubicBezTo>
                  <a:cubicBezTo>
                    <a:pt x="330283" y="111786"/>
                    <a:pt x="337825" y="127913"/>
                    <a:pt x="350963" y="138925"/>
                  </a:cubicBezTo>
                  <a:cubicBezTo>
                    <a:pt x="355156" y="142435"/>
                    <a:pt x="357583" y="147631"/>
                    <a:pt x="357583" y="153107"/>
                  </a:cubicBezTo>
                  <a:lnTo>
                    <a:pt x="357583" y="263328"/>
                  </a:lnTo>
                  <a:cubicBezTo>
                    <a:pt x="357583" y="272595"/>
                    <a:pt x="350703" y="280458"/>
                    <a:pt x="341516" y="281662"/>
                  </a:cubicBezTo>
                  <a:cubicBezTo>
                    <a:pt x="289825" y="288521"/>
                    <a:pt x="241524" y="306273"/>
                    <a:pt x="197937" y="334415"/>
                  </a:cubicBezTo>
                  <a:cubicBezTo>
                    <a:pt x="190034" y="339510"/>
                    <a:pt x="179584" y="337865"/>
                    <a:pt x="173606" y="330624"/>
                  </a:cubicBezTo>
                  <a:lnTo>
                    <a:pt x="129478" y="276908"/>
                  </a:lnTo>
                  <a:cubicBezTo>
                    <a:pt x="124623" y="270990"/>
                    <a:pt x="117543" y="267921"/>
                    <a:pt x="110422" y="26792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24" name="Google Shape;524;p33"/>
            <p:cNvSpPr/>
            <p:nvPr/>
          </p:nvSpPr>
          <p:spPr>
            <a:xfrm>
              <a:off x="5023889" y="2971192"/>
              <a:ext cx="98455" cy="111765"/>
            </a:xfrm>
            <a:custGeom>
              <a:avLst/>
              <a:gdLst/>
              <a:ahLst/>
              <a:cxnLst/>
              <a:rect l="l" t="t" r="r" b="b"/>
              <a:pathLst>
                <a:path w="98455" h="111765" extrusionOk="0">
                  <a:moveTo>
                    <a:pt x="79993" y="111766"/>
                  </a:moveTo>
                  <a:cubicBezTo>
                    <a:pt x="78810" y="111766"/>
                    <a:pt x="77627" y="111646"/>
                    <a:pt x="76423" y="111425"/>
                  </a:cubicBezTo>
                  <a:cubicBezTo>
                    <a:pt x="32154" y="102760"/>
                    <a:pt x="0" y="63686"/>
                    <a:pt x="0" y="18494"/>
                  </a:cubicBezTo>
                  <a:cubicBezTo>
                    <a:pt x="0" y="8264"/>
                    <a:pt x="8284" y="0"/>
                    <a:pt x="18494" y="0"/>
                  </a:cubicBezTo>
                  <a:cubicBezTo>
                    <a:pt x="28704" y="0"/>
                    <a:pt x="36988" y="8284"/>
                    <a:pt x="36988" y="18494"/>
                  </a:cubicBezTo>
                  <a:cubicBezTo>
                    <a:pt x="36988" y="46014"/>
                    <a:pt x="56565" y="69824"/>
                    <a:pt x="83504" y="75099"/>
                  </a:cubicBezTo>
                  <a:cubicBezTo>
                    <a:pt x="93533" y="77065"/>
                    <a:pt x="100072" y="86773"/>
                    <a:pt x="98106" y="96802"/>
                  </a:cubicBezTo>
                  <a:cubicBezTo>
                    <a:pt x="96381" y="105628"/>
                    <a:pt x="88639" y="111766"/>
                    <a:pt x="79973" y="11176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25" name="Google Shape;525;p33"/>
            <p:cNvSpPr/>
            <p:nvPr/>
          </p:nvSpPr>
          <p:spPr>
            <a:xfrm>
              <a:off x="5100091" y="3278829"/>
              <a:ext cx="36987" cy="100232"/>
            </a:xfrm>
            <a:custGeom>
              <a:avLst/>
              <a:gdLst/>
              <a:ahLst/>
              <a:cxnLst/>
              <a:rect l="l" t="t" r="r" b="b"/>
              <a:pathLst>
                <a:path w="36987" h="100232" extrusionOk="0">
                  <a:moveTo>
                    <a:pt x="18494" y="100232"/>
                  </a:moveTo>
                  <a:cubicBezTo>
                    <a:pt x="8264" y="100232"/>
                    <a:pt x="0" y="91948"/>
                    <a:pt x="0" y="81738"/>
                  </a:cubicBezTo>
                  <a:lnTo>
                    <a:pt x="0" y="18494"/>
                  </a:lnTo>
                  <a:cubicBezTo>
                    <a:pt x="0" y="8264"/>
                    <a:pt x="8284" y="0"/>
                    <a:pt x="18494" y="0"/>
                  </a:cubicBezTo>
                  <a:cubicBezTo>
                    <a:pt x="28704" y="0"/>
                    <a:pt x="36988" y="8284"/>
                    <a:pt x="36988" y="18494"/>
                  </a:cubicBezTo>
                  <a:lnTo>
                    <a:pt x="36988" y="81738"/>
                  </a:lnTo>
                  <a:cubicBezTo>
                    <a:pt x="36988" y="91968"/>
                    <a:pt x="28704" y="100232"/>
                    <a:pt x="18494" y="10023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26" name="Google Shape;526;p33"/>
            <p:cNvSpPr/>
            <p:nvPr/>
          </p:nvSpPr>
          <p:spPr>
            <a:xfrm>
              <a:off x="5263969" y="3505952"/>
              <a:ext cx="100252" cy="36987"/>
            </a:xfrm>
            <a:custGeom>
              <a:avLst/>
              <a:gdLst/>
              <a:ahLst/>
              <a:cxnLst/>
              <a:rect l="l" t="t" r="r" b="b"/>
              <a:pathLst>
                <a:path w="100252" h="36987" extrusionOk="0">
                  <a:moveTo>
                    <a:pt x="81758" y="36988"/>
                  </a:moveTo>
                  <a:lnTo>
                    <a:pt x="18494" y="36988"/>
                  </a:lnTo>
                  <a:cubicBezTo>
                    <a:pt x="8264" y="36988"/>
                    <a:pt x="0" y="28704"/>
                    <a:pt x="0" y="18494"/>
                  </a:cubicBezTo>
                  <a:cubicBezTo>
                    <a:pt x="0" y="8284"/>
                    <a:pt x="8284" y="0"/>
                    <a:pt x="18494" y="0"/>
                  </a:cubicBezTo>
                  <a:lnTo>
                    <a:pt x="81758" y="0"/>
                  </a:lnTo>
                  <a:cubicBezTo>
                    <a:pt x="91988" y="0"/>
                    <a:pt x="100252" y="8284"/>
                    <a:pt x="100252" y="18494"/>
                  </a:cubicBezTo>
                  <a:cubicBezTo>
                    <a:pt x="100252" y="28704"/>
                    <a:pt x="91968" y="36988"/>
                    <a:pt x="81758"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27" name="Google Shape;527;p33"/>
            <p:cNvSpPr/>
            <p:nvPr/>
          </p:nvSpPr>
          <p:spPr>
            <a:xfrm>
              <a:off x="5100091" y="3669809"/>
              <a:ext cx="36987" cy="100252"/>
            </a:xfrm>
            <a:custGeom>
              <a:avLst/>
              <a:gdLst/>
              <a:ahLst/>
              <a:cxnLst/>
              <a:rect l="l" t="t" r="r" b="b"/>
              <a:pathLst>
                <a:path w="36987" h="100252" extrusionOk="0">
                  <a:moveTo>
                    <a:pt x="18494" y="100253"/>
                  </a:moveTo>
                  <a:cubicBezTo>
                    <a:pt x="8264" y="100253"/>
                    <a:pt x="0" y="91968"/>
                    <a:pt x="0" y="81758"/>
                  </a:cubicBezTo>
                  <a:lnTo>
                    <a:pt x="0" y="18494"/>
                  </a:lnTo>
                  <a:cubicBezTo>
                    <a:pt x="0" y="8264"/>
                    <a:pt x="8284" y="0"/>
                    <a:pt x="18494" y="0"/>
                  </a:cubicBezTo>
                  <a:cubicBezTo>
                    <a:pt x="28704" y="0"/>
                    <a:pt x="36988" y="8284"/>
                    <a:pt x="36988" y="18494"/>
                  </a:cubicBezTo>
                  <a:lnTo>
                    <a:pt x="36988" y="81758"/>
                  </a:lnTo>
                  <a:cubicBezTo>
                    <a:pt x="36988" y="91988"/>
                    <a:pt x="28704" y="100253"/>
                    <a:pt x="18494" y="10025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28" name="Google Shape;528;p33"/>
            <p:cNvSpPr/>
            <p:nvPr/>
          </p:nvSpPr>
          <p:spPr>
            <a:xfrm>
              <a:off x="4872969" y="3505952"/>
              <a:ext cx="100232" cy="36987"/>
            </a:xfrm>
            <a:custGeom>
              <a:avLst/>
              <a:gdLst/>
              <a:ahLst/>
              <a:cxnLst/>
              <a:rect l="l" t="t" r="r" b="b"/>
              <a:pathLst>
                <a:path w="100232" h="36987" extrusionOk="0">
                  <a:moveTo>
                    <a:pt x="81738" y="36988"/>
                  </a:moveTo>
                  <a:lnTo>
                    <a:pt x="18494" y="36988"/>
                  </a:lnTo>
                  <a:cubicBezTo>
                    <a:pt x="8264" y="36988"/>
                    <a:pt x="0" y="28704"/>
                    <a:pt x="0" y="18494"/>
                  </a:cubicBezTo>
                  <a:cubicBezTo>
                    <a:pt x="0" y="8284"/>
                    <a:pt x="8284" y="0"/>
                    <a:pt x="18494" y="0"/>
                  </a:cubicBezTo>
                  <a:lnTo>
                    <a:pt x="81738" y="0"/>
                  </a:lnTo>
                  <a:cubicBezTo>
                    <a:pt x="91968" y="0"/>
                    <a:pt x="100232" y="8284"/>
                    <a:pt x="100232" y="18494"/>
                  </a:cubicBezTo>
                  <a:cubicBezTo>
                    <a:pt x="100232" y="28704"/>
                    <a:pt x="91948" y="36988"/>
                    <a:pt x="81738"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29" name="Google Shape;529;p33"/>
            <p:cNvSpPr/>
            <p:nvPr/>
          </p:nvSpPr>
          <p:spPr>
            <a:xfrm>
              <a:off x="4808240" y="3214100"/>
              <a:ext cx="620690" cy="620670"/>
            </a:xfrm>
            <a:custGeom>
              <a:avLst/>
              <a:gdLst/>
              <a:ahLst/>
              <a:cxnLst/>
              <a:rect l="l" t="t" r="r" b="b"/>
              <a:pathLst>
                <a:path w="620690" h="620670" extrusionOk="0">
                  <a:moveTo>
                    <a:pt x="310345" y="620670"/>
                  </a:moveTo>
                  <a:cubicBezTo>
                    <a:pt x="139226" y="620670"/>
                    <a:pt x="0" y="481464"/>
                    <a:pt x="0" y="310325"/>
                  </a:cubicBezTo>
                  <a:cubicBezTo>
                    <a:pt x="0" y="139186"/>
                    <a:pt x="139226" y="0"/>
                    <a:pt x="310345" y="0"/>
                  </a:cubicBezTo>
                  <a:cubicBezTo>
                    <a:pt x="481464" y="0"/>
                    <a:pt x="620690" y="139226"/>
                    <a:pt x="620690" y="310325"/>
                  </a:cubicBezTo>
                  <a:cubicBezTo>
                    <a:pt x="620690" y="481424"/>
                    <a:pt x="481484" y="620670"/>
                    <a:pt x="310345" y="620670"/>
                  </a:cubicBezTo>
                  <a:close/>
                  <a:moveTo>
                    <a:pt x="310345" y="37008"/>
                  </a:moveTo>
                  <a:cubicBezTo>
                    <a:pt x="159626" y="37008"/>
                    <a:pt x="37008" y="159626"/>
                    <a:pt x="37008" y="310345"/>
                  </a:cubicBezTo>
                  <a:cubicBezTo>
                    <a:pt x="37008" y="461065"/>
                    <a:pt x="159626" y="583682"/>
                    <a:pt x="310345" y="583682"/>
                  </a:cubicBezTo>
                  <a:cubicBezTo>
                    <a:pt x="461065" y="583682"/>
                    <a:pt x="583682" y="461065"/>
                    <a:pt x="583682" y="310345"/>
                  </a:cubicBezTo>
                  <a:cubicBezTo>
                    <a:pt x="583682" y="159626"/>
                    <a:pt x="461065" y="37008"/>
                    <a:pt x="310345" y="3700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30" name="Google Shape;530;p33"/>
            <p:cNvSpPr/>
            <p:nvPr/>
          </p:nvSpPr>
          <p:spPr>
            <a:xfrm>
              <a:off x="5100091" y="3398418"/>
              <a:ext cx="144501" cy="144521"/>
            </a:xfrm>
            <a:custGeom>
              <a:avLst/>
              <a:gdLst/>
              <a:ahLst/>
              <a:cxnLst/>
              <a:rect l="l" t="t" r="r" b="b"/>
              <a:pathLst>
                <a:path w="144501" h="144521" extrusionOk="0">
                  <a:moveTo>
                    <a:pt x="18494" y="144521"/>
                  </a:moveTo>
                  <a:cubicBezTo>
                    <a:pt x="16107" y="144521"/>
                    <a:pt x="13720" y="144060"/>
                    <a:pt x="11413" y="143117"/>
                  </a:cubicBezTo>
                  <a:cubicBezTo>
                    <a:pt x="4493" y="140249"/>
                    <a:pt x="0" y="133509"/>
                    <a:pt x="0" y="126027"/>
                  </a:cubicBezTo>
                  <a:lnTo>
                    <a:pt x="0" y="47679"/>
                  </a:lnTo>
                  <a:cubicBezTo>
                    <a:pt x="0" y="37449"/>
                    <a:pt x="8284" y="29185"/>
                    <a:pt x="18494" y="29185"/>
                  </a:cubicBezTo>
                  <a:cubicBezTo>
                    <a:pt x="28704" y="29185"/>
                    <a:pt x="36988" y="37469"/>
                    <a:pt x="36988" y="47679"/>
                  </a:cubicBezTo>
                  <a:lnTo>
                    <a:pt x="36988" y="81357"/>
                  </a:lnTo>
                  <a:lnTo>
                    <a:pt x="112929" y="5416"/>
                  </a:lnTo>
                  <a:cubicBezTo>
                    <a:pt x="120150" y="-1805"/>
                    <a:pt x="131865" y="-1805"/>
                    <a:pt x="139086" y="5416"/>
                  </a:cubicBezTo>
                  <a:cubicBezTo>
                    <a:pt x="146307" y="12637"/>
                    <a:pt x="146307" y="24351"/>
                    <a:pt x="139086" y="31572"/>
                  </a:cubicBezTo>
                  <a:lnTo>
                    <a:pt x="31552" y="139106"/>
                  </a:lnTo>
                  <a:cubicBezTo>
                    <a:pt x="28022" y="142636"/>
                    <a:pt x="23288" y="144521"/>
                    <a:pt x="18474" y="14452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31" name="Google Shape;531;p33"/>
            <p:cNvSpPr/>
            <p:nvPr/>
          </p:nvSpPr>
          <p:spPr>
            <a:xfrm>
              <a:off x="4730613" y="3875429"/>
              <a:ext cx="775962" cy="36987"/>
            </a:xfrm>
            <a:custGeom>
              <a:avLst/>
              <a:gdLst/>
              <a:ahLst/>
              <a:cxnLst/>
              <a:rect l="l" t="t" r="r" b="b"/>
              <a:pathLst>
                <a:path w="775962" h="36987" extrusionOk="0">
                  <a:moveTo>
                    <a:pt x="757469" y="36988"/>
                  </a:moveTo>
                  <a:lnTo>
                    <a:pt x="18494" y="36988"/>
                  </a:lnTo>
                  <a:cubicBezTo>
                    <a:pt x="8264" y="36988"/>
                    <a:pt x="0" y="28704"/>
                    <a:pt x="0" y="18494"/>
                  </a:cubicBezTo>
                  <a:cubicBezTo>
                    <a:pt x="0" y="8284"/>
                    <a:pt x="8284" y="0"/>
                    <a:pt x="18494" y="0"/>
                  </a:cubicBezTo>
                  <a:lnTo>
                    <a:pt x="757469" y="0"/>
                  </a:lnTo>
                  <a:cubicBezTo>
                    <a:pt x="767699" y="0"/>
                    <a:pt x="775963" y="8284"/>
                    <a:pt x="775963" y="18494"/>
                  </a:cubicBezTo>
                  <a:cubicBezTo>
                    <a:pt x="775963" y="28704"/>
                    <a:pt x="767679" y="36988"/>
                    <a:pt x="757469"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grpSp>
        <p:nvGrpSpPr>
          <p:cNvPr id="532" name="Google Shape;532;p33"/>
          <p:cNvGrpSpPr/>
          <p:nvPr/>
        </p:nvGrpSpPr>
        <p:grpSpPr>
          <a:xfrm>
            <a:off x="3390474" y="2755552"/>
            <a:ext cx="879946" cy="1030412"/>
            <a:chOff x="1691530" y="5772595"/>
            <a:chExt cx="879946" cy="1030412"/>
          </a:xfrm>
        </p:grpSpPr>
        <p:sp>
          <p:nvSpPr>
            <p:cNvPr id="533" name="Google Shape;533;p33"/>
            <p:cNvSpPr/>
            <p:nvPr/>
          </p:nvSpPr>
          <p:spPr>
            <a:xfrm>
              <a:off x="1691530" y="5880116"/>
              <a:ext cx="767498" cy="922891"/>
            </a:xfrm>
            <a:custGeom>
              <a:avLst/>
              <a:gdLst/>
              <a:ahLst/>
              <a:cxnLst/>
              <a:rect l="l" t="t" r="r" b="b"/>
              <a:pathLst>
                <a:path w="767498" h="922891" extrusionOk="0">
                  <a:moveTo>
                    <a:pt x="749004" y="922871"/>
                  </a:moveTo>
                  <a:lnTo>
                    <a:pt x="18494" y="922871"/>
                  </a:lnTo>
                  <a:cubicBezTo>
                    <a:pt x="8264" y="922871"/>
                    <a:pt x="0" y="914587"/>
                    <a:pt x="0" y="904377"/>
                  </a:cubicBezTo>
                  <a:lnTo>
                    <a:pt x="0" y="18494"/>
                  </a:lnTo>
                  <a:cubicBezTo>
                    <a:pt x="0" y="8264"/>
                    <a:pt x="8284" y="0"/>
                    <a:pt x="18494" y="0"/>
                  </a:cubicBezTo>
                  <a:lnTo>
                    <a:pt x="587112" y="0"/>
                  </a:lnTo>
                  <a:cubicBezTo>
                    <a:pt x="592147" y="0"/>
                    <a:pt x="596961" y="2046"/>
                    <a:pt x="600451" y="5676"/>
                  </a:cubicBezTo>
                  <a:lnTo>
                    <a:pt x="762343" y="174248"/>
                  </a:lnTo>
                  <a:cubicBezTo>
                    <a:pt x="765653" y="177698"/>
                    <a:pt x="767498" y="182291"/>
                    <a:pt x="767498" y="187065"/>
                  </a:cubicBezTo>
                  <a:lnTo>
                    <a:pt x="767498" y="904397"/>
                  </a:lnTo>
                  <a:cubicBezTo>
                    <a:pt x="767498" y="914607"/>
                    <a:pt x="759214" y="922891"/>
                    <a:pt x="749004" y="922891"/>
                  </a:cubicBezTo>
                  <a:close/>
                  <a:moveTo>
                    <a:pt x="36988" y="885863"/>
                  </a:moveTo>
                  <a:lnTo>
                    <a:pt x="730490" y="885863"/>
                  </a:lnTo>
                  <a:lnTo>
                    <a:pt x="730490" y="194487"/>
                  </a:lnTo>
                  <a:lnTo>
                    <a:pt x="579209" y="36988"/>
                  </a:lnTo>
                  <a:lnTo>
                    <a:pt x="36988" y="36988"/>
                  </a:lnTo>
                  <a:lnTo>
                    <a:pt x="36988" y="88588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34" name="Google Shape;534;p33"/>
            <p:cNvSpPr/>
            <p:nvPr/>
          </p:nvSpPr>
          <p:spPr>
            <a:xfrm>
              <a:off x="1803978" y="5772622"/>
              <a:ext cx="767498" cy="922871"/>
            </a:xfrm>
            <a:custGeom>
              <a:avLst/>
              <a:gdLst/>
              <a:ahLst/>
              <a:cxnLst/>
              <a:rect l="l" t="t" r="r" b="b"/>
              <a:pathLst>
                <a:path w="767498" h="922871" extrusionOk="0">
                  <a:moveTo>
                    <a:pt x="748984" y="922852"/>
                  </a:moveTo>
                  <a:lnTo>
                    <a:pt x="636556" y="922852"/>
                  </a:lnTo>
                  <a:cubicBezTo>
                    <a:pt x="626327" y="922852"/>
                    <a:pt x="618062" y="914567"/>
                    <a:pt x="618062" y="904357"/>
                  </a:cubicBezTo>
                  <a:cubicBezTo>
                    <a:pt x="618062" y="894148"/>
                    <a:pt x="626347" y="885863"/>
                    <a:pt x="636556" y="885863"/>
                  </a:cubicBezTo>
                  <a:lnTo>
                    <a:pt x="730490" y="885863"/>
                  </a:lnTo>
                  <a:lnTo>
                    <a:pt x="730490" y="194487"/>
                  </a:lnTo>
                  <a:lnTo>
                    <a:pt x="579209" y="36988"/>
                  </a:lnTo>
                  <a:lnTo>
                    <a:pt x="36988" y="36988"/>
                  </a:lnTo>
                  <a:lnTo>
                    <a:pt x="36988" y="126008"/>
                  </a:lnTo>
                  <a:cubicBezTo>
                    <a:pt x="36988" y="136237"/>
                    <a:pt x="28704" y="144501"/>
                    <a:pt x="18494" y="144501"/>
                  </a:cubicBezTo>
                  <a:cubicBezTo>
                    <a:pt x="8284" y="144501"/>
                    <a:pt x="0" y="136217"/>
                    <a:pt x="0" y="126008"/>
                  </a:cubicBezTo>
                  <a:lnTo>
                    <a:pt x="0" y="18494"/>
                  </a:lnTo>
                  <a:cubicBezTo>
                    <a:pt x="0" y="8264"/>
                    <a:pt x="8284" y="0"/>
                    <a:pt x="18494" y="0"/>
                  </a:cubicBezTo>
                  <a:lnTo>
                    <a:pt x="587112" y="0"/>
                  </a:lnTo>
                  <a:cubicBezTo>
                    <a:pt x="592147" y="0"/>
                    <a:pt x="596961" y="2046"/>
                    <a:pt x="600451" y="5677"/>
                  </a:cubicBezTo>
                  <a:lnTo>
                    <a:pt x="762343" y="174248"/>
                  </a:lnTo>
                  <a:cubicBezTo>
                    <a:pt x="765653" y="177698"/>
                    <a:pt x="767498" y="182291"/>
                    <a:pt x="767498" y="187066"/>
                  </a:cubicBezTo>
                  <a:lnTo>
                    <a:pt x="767498" y="904377"/>
                  </a:lnTo>
                  <a:cubicBezTo>
                    <a:pt x="767498" y="914587"/>
                    <a:pt x="759214" y="922872"/>
                    <a:pt x="749004" y="9228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35" name="Google Shape;535;p33"/>
            <p:cNvSpPr/>
            <p:nvPr/>
          </p:nvSpPr>
          <p:spPr>
            <a:xfrm>
              <a:off x="2260149" y="5880109"/>
              <a:ext cx="198899" cy="205566"/>
            </a:xfrm>
            <a:custGeom>
              <a:avLst/>
              <a:gdLst/>
              <a:ahLst/>
              <a:cxnLst/>
              <a:rect l="l" t="t" r="r" b="b"/>
              <a:pathLst>
                <a:path w="198899" h="205566" extrusionOk="0">
                  <a:moveTo>
                    <a:pt x="180386" y="205566"/>
                  </a:moveTo>
                  <a:lnTo>
                    <a:pt x="18494" y="205566"/>
                  </a:lnTo>
                  <a:cubicBezTo>
                    <a:pt x="8264" y="205566"/>
                    <a:pt x="0" y="197282"/>
                    <a:pt x="0" y="187072"/>
                  </a:cubicBezTo>
                  <a:lnTo>
                    <a:pt x="0" y="18501"/>
                  </a:lnTo>
                  <a:cubicBezTo>
                    <a:pt x="0" y="10959"/>
                    <a:pt x="4593" y="4158"/>
                    <a:pt x="11594" y="1330"/>
                  </a:cubicBezTo>
                  <a:cubicBezTo>
                    <a:pt x="18614" y="-1478"/>
                    <a:pt x="26638" y="247"/>
                    <a:pt x="31853" y="5683"/>
                  </a:cubicBezTo>
                  <a:lnTo>
                    <a:pt x="193745" y="174255"/>
                  </a:lnTo>
                  <a:cubicBezTo>
                    <a:pt x="198880" y="179610"/>
                    <a:pt x="200324" y="187513"/>
                    <a:pt x="197416" y="194313"/>
                  </a:cubicBezTo>
                  <a:cubicBezTo>
                    <a:pt x="194507" y="201133"/>
                    <a:pt x="187808" y="205566"/>
                    <a:pt x="180406" y="205566"/>
                  </a:cubicBezTo>
                  <a:close/>
                  <a:moveTo>
                    <a:pt x="36988" y="168558"/>
                  </a:moveTo>
                  <a:lnTo>
                    <a:pt x="136959" y="168558"/>
                  </a:lnTo>
                  <a:lnTo>
                    <a:pt x="36988" y="64474"/>
                  </a:lnTo>
                  <a:lnTo>
                    <a:pt x="36988" y="16855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36" name="Google Shape;536;p33"/>
            <p:cNvSpPr/>
            <p:nvPr/>
          </p:nvSpPr>
          <p:spPr>
            <a:xfrm>
              <a:off x="2372577" y="5772595"/>
              <a:ext cx="198898" cy="205565"/>
            </a:xfrm>
            <a:custGeom>
              <a:avLst/>
              <a:gdLst/>
              <a:ahLst/>
              <a:cxnLst/>
              <a:rect l="l" t="t" r="r" b="b"/>
              <a:pathLst>
                <a:path w="198898" h="205565" extrusionOk="0">
                  <a:moveTo>
                    <a:pt x="180386" y="205546"/>
                  </a:moveTo>
                  <a:lnTo>
                    <a:pt x="99430" y="205546"/>
                  </a:lnTo>
                  <a:cubicBezTo>
                    <a:pt x="89200" y="205546"/>
                    <a:pt x="80936" y="197262"/>
                    <a:pt x="80936" y="187052"/>
                  </a:cubicBezTo>
                  <a:cubicBezTo>
                    <a:pt x="80936" y="176842"/>
                    <a:pt x="89220" y="168558"/>
                    <a:pt x="99430" y="168558"/>
                  </a:cubicBezTo>
                  <a:lnTo>
                    <a:pt x="136959" y="168558"/>
                  </a:lnTo>
                  <a:lnTo>
                    <a:pt x="36988" y="64474"/>
                  </a:lnTo>
                  <a:lnTo>
                    <a:pt x="36988" y="102786"/>
                  </a:lnTo>
                  <a:cubicBezTo>
                    <a:pt x="36988" y="113016"/>
                    <a:pt x="28704" y="121280"/>
                    <a:pt x="18494" y="121280"/>
                  </a:cubicBezTo>
                  <a:cubicBezTo>
                    <a:pt x="8284" y="121280"/>
                    <a:pt x="0" y="112996"/>
                    <a:pt x="0" y="102786"/>
                  </a:cubicBezTo>
                  <a:lnTo>
                    <a:pt x="0" y="18500"/>
                  </a:lnTo>
                  <a:cubicBezTo>
                    <a:pt x="0" y="10958"/>
                    <a:pt x="4593" y="4159"/>
                    <a:pt x="11594" y="1330"/>
                  </a:cubicBezTo>
                  <a:cubicBezTo>
                    <a:pt x="18614" y="-1478"/>
                    <a:pt x="26618" y="247"/>
                    <a:pt x="31853" y="5683"/>
                  </a:cubicBezTo>
                  <a:lnTo>
                    <a:pt x="193745" y="174254"/>
                  </a:lnTo>
                  <a:cubicBezTo>
                    <a:pt x="198880" y="179610"/>
                    <a:pt x="200324" y="187513"/>
                    <a:pt x="197416" y="194313"/>
                  </a:cubicBezTo>
                  <a:cubicBezTo>
                    <a:pt x="194507" y="201133"/>
                    <a:pt x="187808" y="205566"/>
                    <a:pt x="180386" y="2055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37" name="Google Shape;537;p33"/>
            <p:cNvSpPr/>
            <p:nvPr/>
          </p:nvSpPr>
          <p:spPr>
            <a:xfrm>
              <a:off x="1803958" y="6167470"/>
              <a:ext cx="380890" cy="231719"/>
            </a:xfrm>
            <a:custGeom>
              <a:avLst/>
              <a:gdLst/>
              <a:ahLst/>
              <a:cxnLst/>
              <a:rect l="l" t="t" r="r" b="b"/>
              <a:pathLst>
                <a:path w="380890" h="231719" extrusionOk="0">
                  <a:moveTo>
                    <a:pt x="362417" y="231719"/>
                  </a:moveTo>
                  <a:lnTo>
                    <a:pt x="18494" y="231719"/>
                  </a:lnTo>
                  <a:cubicBezTo>
                    <a:pt x="8264" y="231719"/>
                    <a:pt x="0" y="223435"/>
                    <a:pt x="0" y="213226"/>
                  </a:cubicBezTo>
                  <a:lnTo>
                    <a:pt x="0" y="141356"/>
                  </a:lnTo>
                  <a:cubicBezTo>
                    <a:pt x="0" y="90407"/>
                    <a:pt x="20339" y="40883"/>
                    <a:pt x="55783" y="5420"/>
                  </a:cubicBezTo>
                  <a:cubicBezTo>
                    <a:pt x="63004" y="-1801"/>
                    <a:pt x="74738" y="-1801"/>
                    <a:pt x="81939" y="5420"/>
                  </a:cubicBezTo>
                  <a:cubicBezTo>
                    <a:pt x="89160" y="12641"/>
                    <a:pt x="89160" y="24355"/>
                    <a:pt x="81939" y="31576"/>
                  </a:cubicBezTo>
                  <a:cubicBezTo>
                    <a:pt x="53376" y="60139"/>
                    <a:pt x="36988" y="100156"/>
                    <a:pt x="36988" y="141336"/>
                  </a:cubicBezTo>
                  <a:lnTo>
                    <a:pt x="36988" y="194691"/>
                  </a:lnTo>
                  <a:lnTo>
                    <a:pt x="343903" y="194691"/>
                  </a:lnTo>
                  <a:lnTo>
                    <a:pt x="343903" y="141336"/>
                  </a:lnTo>
                  <a:cubicBezTo>
                    <a:pt x="343903" y="99955"/>
                    <a:pt x="327114" y="61062"/>
                    <a:pt x="296645" y="31857"/>
                  </a:cubicBezTo>
                  <a:cubicBezTo>
                    <a:pt x="289264" y="24776"/>
                    <a:pt x="289023" y="13062"/>
                    <a:pt x="296104" y="5700"/>
                  </a:cubicBezTo>
                  <a:cubicBezTo>
                    <a:pt x="303184" y="-1701"/>
                    <a:pt x="314898" y="-1902"/>
                    <a:pt x="322260" y="5139"/>
                  </a:cubicBezTo>
                  <a:cubicBezTo>
                    <a:pt x="360070" y="41405"/>
                    <a:pt x="380891" y="89785"/>
                    <a:pt x="380891" y="141336"/>
                  </a:cubicBezTo>
                  <a:lnTo>
                    <a:pt x="380891" y="213205"/>
                  </a:lnTo>
                  <a:cubicBezTo>
                    <a:pt x="380891" y="223415"/>
                    <a:pt x="372607" y="231699"/>
                    <a:pt x="362397" y="23169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38" name="Google Shape;538;p33"/>
            <p:cNvSpPr/>
            <p:nvPr/>
          </p:nvSpPr>
          <p:spPr>
            <a:xfrm>
              <a:off x="1883510" y="5964381"/>
              <a:ext cx="221786" cy="221786"/>
            </a:xfrm>
            <a:custGeom>
              <a:avLst/>
              <a:gdLst/>
              <a:ahLst/>
              <a:cxnLst/>
              <a:rect l="l" t="t" r="r" b="b"/>
              <a:pathLst>
                <a:path w="221786" h="221786" extrusionOk="0">
                  <a:moveTo>
                    <a:pt x="110903" y="221787"/>
                  </a:moveTo>
                  <a:cubicBezTo>
                    <a:pt x="49765" y="221787"/>
                    <a:pt x="0" y="172042"/>
                    <a:pt x="0" y="110904"/>
                  </a:cubicBezTo>
                  <a:cubicBezTo>
                    <a:pt x="0" y="49765"/>
                    <a:pt x="49745" y="0"/>
                    <a:pt x="110903" y="0"/>
                  </a:cubicBezTo>
                  <a:cubicBezTo>
                    <a:pt x="172062" y="0"/>
                    <a:pt x="221787" y="49745"/>
                    <a:pt x="221787" y="110904"/>
                  </a:cubicBezTo>
                  <a:cubicBezTo>
                    <a:pt x="221787" y="172062"/>
                    <a:pt x="172042" y="221787"/>
                    <a:pt x="110903" y="221787"/>
                  </a:cubicBezTo>
                  <a:close/>
                  <a:moveTo>
                    <a:pt x="110903" y="37008"/>
                  </a:moveTo>
                  <a:cubicBezTo>
                    <a:pt x="70165" y="37008"/>
                    <a:pt x="37008" y="70165"/>
                    <a:pt x="37008" y="110904"/>
                  </a:cubicBezTo>
                  <a:cubicBezTo>
                    <a:pt x="37008" y="151642"/>
                    <a:pt x="70165" y="184799"/>
                    <a:pt x="110903" y="184799"/>
                  </a:cubicBezTo>
                  <a:cubicBezTo>
                    <a:pt x="151642" y="184799"/>
                    <a:pt x="184799" y="151642"/>
                    <a:pt x="184799" y="110904"/>
                  </a:cubicBezTo>
                  <a:cubicBezTo>
                    <a:pt x="184799" y="70165"/>
                    <a:pt x="151642" y="37008"/>
                    <a:pt x="110903" y="370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39" name="Google Shape;539;p33"/>
            <p:cNvSpPr/>
            <p:nvPr/>
          </p:nvSpPr>
          <p:spPr>
            <a:xfrm>
              <a:off x="1898915" y="6289068"/>
              <a:ext cx="36987" cy="110120"/>
            </a:xfrm>
            <a:custGeom>
              <a:avLst/>
              <a:gdLst/>
              <a:ahLst/>
              <a:cxnLst/>
              <a:rect l="l" t="t" r="r" b="b"/>
              <a:pathLst>
                <a:path w="36987" h="110120" extrusionOk="0">
                  <a:moveTo>
                    <a:pt x="18494" y="110121"/>
                  </a:moveTo>
                  <a:cubicBezTo>
                    <a:pt x="8284" y="110121"/>
                    <a:pt x="0" y="101837"/>
                    <a:pt x="0" y="91627"/>
                  </a:cubicBezTo>
                  <a:lnTo>
                    <a:pt x="0" y="18494"/>
                  </a:lnTo>
                  <a:cubicBezTo>
                    <a:pt x="0" y="8284"/>
                    <a:pt x="8284" y="0"/>
                    <a:pt x="18494" y="0"/>
                  </a:cubicBezTo>
                  <a:cubicBezTo>
                    <a:pt x="28704" y="0"/>
                    <a:pt x="36988" y="8284"/>
                    <a:pt x="36988" y="18494"/>
                  </a:cubicBezTo>
                  <a:lnTo>
                    <a:pt x="36988" y="91627"/>
                  </a:lnTo>
                  <a:cubicBezTo>
                    <a:pt x="36988" y="101837"/>
                    <a:pt x="28704" y="110121"/>
                    <a:pt x="18494" y="1101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40" name="Google Shape;540;p33"/>
            <p:cNvSpPr/>
            <p:nvPr/>
          </p:nvSpPr>
          <p:spPr>
            <a:xfrm>
              <a:off x="2052904" y="6289068"/>
              <a:ext cx="36987" cy="110120"/>
            </a:xfrm>
            <a:custGeom>
              <a:avLst/>
              <a:gdLst/>
              <a:ahLst/>
              <a:cxnLst/>
              <a:rect l="l" t="t" r="r" b="b"/>
              <a:pathLst>
                <a:path w="36987" h="110120" extrusionOk="0">
                  <a:moveTo>
                    <a:pt x="18494" y="110121"/>
                  </a:moveTo>
                  <a:cubicBezTo>
                    <a:pt x="8264" y="110121"/>
                    <a:pt x="0" y="101837"/>
                    <a:pt x="0" y="91627"/>
                  </a:cubicBezTo>
                  <a:lnTo>
                    <a:pt x="0" y="18494"/>
                  </a:lnTo>
                  <a:cubicBezTo>
                    <a:pt x="0" y="8284"/>
                    <a:pt x="8284" y="0"/>
                    <a:pt x="18494" y="0"/>
                  </a:cubicBezTo>
                  <a:cubicBezTo>
                    <a:pt x="28704" y="0"/>
                    <a:pt x="36988" y="8284"/>
                    <a:pt x="36988" y="18494"/>
                  </a:cubicBezTo>
                  <a:lnTo>
                    <a:pt x="36988" y="91627"/>
                  </a:lnTo>
                  <a:cubicBezTo>
                    <a:pt x="36988" y="101837"/>
                    <a:pt x="28704" y="110121"/>
                    <a:pt x="18494" y="1101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41" name="Google Shape;541;p33"/>
            <p:cNvSpPr/>
            <p:nvPr/>
          </p:nvSpPr>
          <p:spPr>
            <a:xfrm>
              <a:off x="1807248" y="6495029"/>
              <a:ext cx="529504" cy="36988"/>
            </a:xfrm>
            <a:custGeom>
              <a:avLst/>
              <a:gdLst/>
              <a:ahLst/>
              <a:cxnLst/>
              <a:rect l="l" t="t" r="r" b="b"/>
              <a:pathLst>
                <a:path w="529504" h="36988" extrusionOk="0">
                  <a:moveTo>
                    <a:pt x="511010" y="36988"/>
                  </a:moveTo>
                  <a:lnTo>
                    <a:pt x="18494" y="36988"/>
                  </a:lnTo>
                  <a:cubicBezTo>
                    <a:pt x="8264" y="36988"/>
                    <a:pt x="0" y="28704"/>
                    <a:pt x="0" y="18494"/>
                  </a:cubicBezTo>
                  <a:cubicBezTo>
                    <a:pt x="0" y="8284"/>
                    <a:pt x="8284" y="0"/>
                    <a:pt x="18494" y="0"/>
                  </a:cubicBezTo>
                  <a:lnTo>
                    <a:pt x="511010" y="0"/>
                  </a:lnTo>
                  <a:cubicBezTo>
                    <a:pt x="521240" y="0"/>
                    <a:pt x="529504" y="8284"/>
                    <a:pt x="529504" y="18494"/>
                  </a:cubicBezTo>
                  <a:cubicBezTo>
                    <a:pt x="529504" y="28704"/>
                    <a:pt x="521220" y="36988"/>
                    <a:pt x="511010"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42" name="Google Shape;542;p33"/>
            <p:cNvSpPr/>
            <p:nvPr/>
          </p:nvSpPr>
          <p:spPr>
            <a:xfrm>
              <a:off x="1807248" y="6614377"/>
              <a:ext cx="529504" cy="36988"/>
            </a:xfrm>
            <a:custGeom>
              <a:avLst/>
              <a:gdLst/>
              <a:ahLst/>
              <a:cxnLst/>
              <a:rect l="l" t="t" r="r" b="b"/>
              <a:pathLst>
                <a:path w="529504" h="36988" extrusionOk="0">
                  <a:moveTo>
                    <a:pt x="511010" y="36988"/>
                  </a:moveTo>
                  <a:lnTo>
                    <a:pt x="18494" y="36988"/>
                  </a:lnTo>
                  <a:cubicBezTo>
                    <a:pt x="8264" y="36988"/>
                    <a:pt x="0" y="28704"/>
                    <a:pt x="0" y="18494"/>
                  </a:cubicBezTo>
                  <a:cubicBezTo>
                    <a:pt x="0" y="8284"/>
                    <a:pt x="8284" y="0"/>
                    <a:pt x="18494" y="0"/>
                  </a:cubicBezTo>
                  <a:lnTo>
                    <a:pt x="511010" y="0"/>
                  </a:lnTo>
                  <a:cubicBezTo>
                    <a:pt x="521240" y="0"/>
                    <a:pt x="529504" y="8284"/>
                    <a:pt x="529504" y="18494"/>
                  </a:cubicBezTo>
                  <a:cubicBezTo>
                    <a:pt x="529504" y="28704"/>
                    <a:pt x="521220" y="36988"/>
                    <a:pt x="511010"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grpSp>
        <p:nvGrpSpPr>
          <p:cNvPr id="543" name="Google Shape;543;p33"/>
          <p:cNvGrpSpPr/>
          <p:nvPr/>
        </p:nvGrpSpPr>
        <p:grpSpPr>
          <a:xfrm>
            <a:off x="6574606" y="2907358"/>
            <a:ext cx="1013435" cy="726800"/>
            <a:chOff x="4611867" y="6076187"/>
            <a:chExt cx="1013435" cy="726800"/>
          </a:xfrm>
        </p:grpSpPr>
        <p:sp>
          <p:nvSpPr>
            <p:cNvPr id="544" name="Google Shape;544;p33"/>
            <p:cNvSpPr/>
            <p:nvPr/>
          </p:nvSpPr>
          <p:spPr>
            <a:xfrm>
              <a:off x="4611867" y="6129764"/>
              <a:ext cx="920604" cy="673223"/>
            </a:xfrm>
            <a:custGeom>
              <a:avLst/>
              <a:gdLst/>
              <a:ahLst/>
              <a:cxnLst/>
              <a:rect l="l" t="t" r="r" b="b"/>
              <a:pathLst>
                <a:path w="920604" h="673223" extrusionOk="0">
                  <a:moveTo>
                    <a:pt x="833892" y="673223"/>
                  </a:moveTo>
                  <a:lnTo>
                    <a:pt x="86733" y="673223"/>
                  </a:lnTo>
                  <a:cubicBezTo>
                    <a:pt x="38913" y="673223"/>
                    <a:pt x="0" y="634310"/>
                    <a:pt x="0" y="586490"/>
                  </a:cubicBezTo>
                  <a:lnTo>
                    <a:pt x="0" y="86733"/>
                  </a:lnTo>
                  <a:cubicBezTo>
                    <a:pt x="0" y="38913"/>
                    <a:pt x="38913" y="0"/>
                    <a:pt x="86733" y="0"/>
                  </a:cubicBezTo>
                  <a:lnTo>
                    <a:pt x="833892" y="0"/>
                  </a:lnTo>
                  <a:cubicBezTo>
                    <a:pt x="844122" y="0"/>
                    <a:pt x="852386" y="8284"/>
                    <a:pt x="852386" y="18494"/>
                  </a:cubicBezTo>
                  <a:cubicBezTo>
                    <a:pt x="852386" y="28703"/>
                    <a:pt x="844102" y="36988"/>
                    <a:pt x="833892" y="36988"/>
                  </a:cubicBezTo>
                  <a:lnTo>
                    <a:pt x="86733" y="36988"/>
                  </a:lnTo>
                  <a:cubicBezTo>
                    <a:pt x="59313" y="36988"/>
                    <a:pt x="37008" y="59293"/>
                    <a:pt x="37008" y="86733"/>
                  </a:cubicBezTo>
                  <a:lnTo>
                    <a:pt x="37008" y="586490"/>
                  </a:lnTo>
                  <a:cubicBezTo>
                    <a:pt x="37008" y="613910"/>
                    <a:pt x="59313" y="636235"/>
                    <a:pt x="86733" y="636235"/>
                  </a:cubicBezTo>
                  <a:lnTo>
                    <a:pt x="833892" y="636235"/>
                  </a:lnTo>
                  <a:cubicBezTo>
                    <a:pt x="861312" y="636235"/>
                    <a:pt x="883617" y="613930"/>
                    <a:pt x="883617" y="586490"/>
                  </a:cubicBezTo>
                  <a:lnTo>
                    <a:pt x="883617" y="275062"/>
                  </a:lnTo>
                  <a:cubicBezTo>
                    <a:pt x="883617" y="264852"/>
                    <a:pt x="891901" y="256568"/>
                    <a:pt x="902111" y="256568"/>
                  </a:cubicBezTo>
                  <a:cubicBezTo>
                    <a:pt x="912321" y="256568"/>
                    <a:pt x="920605" y="264852"/>
                    <a:pt x="920605" y="275062"/>
                  </a:cubicBezTo>
                  <a:lnTo>
                    <a:pt x="920605" y="586490"/>
                  </a:lnTo>
                  <a:cubicBezTo>
                    <a:pt x="920605" y="634330"/>
                    <a:pt x="881691" y="673223"/>
                    <a:pt x="833872" y="67322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45" name="Google Shape;545;p33"/>
            <p:cNvSpPr/>
            <p:nvPr/>
          </p:nvSpPr>
          <p:spPr>
            <a:xfrm>
              <a:off x="4717636" y="6211221"/>
              <a:ext cx="709087" cy="510328"/>
            </a:xfrm>
            <a:custGeom>
              <a:avLst/>
              <a:gdLst/>
              <a:ahLst/>
              <a:cxnLst/>
              <a:rect l="l" t="t" r="r" b="b"/>
              <a:pathLst>
                <a:path w="709087" h="510328" extrusionOk="0">
                  <a:moveTo>
                    <a:pt x="690594" y="510329"/>
                  </a:moveTo>
                  <a:lnTo>
                    <a:pt x="18494" y="510329"/>
                  </a:lnTo>
                  <a:cubicBezTo>
                    <a:pt x="8264" y="510329"/>
                    <a:pt x="0" y="502044"/>
                    <a:pt x="0" y="491834"/>
                  </a:cubicBezTo>
                  <a:lnTo>
                    <a:pt x="0" y="18494"/>
                  </a:lnTo>
                  <a:cubicBezTo>
                    <a:pt x="0" y="8284"/>
                    <a:pt x="8284" y="0"/>
                    <a:pt x="18494" y="0"/>
                  </a:cubicBezTo>
                  <a:lnTo>
                    <a:pt x="690594" y="0"/>
                  </a:lnTo>
                  <a:cubicBezTo>
                    <a:pt x="700824" y="0"/>
                    <a:pt x="709088" y="8284"/>
                    <a:pt x="709088" y="18494"/>
                  </a:cubicBezTo>
                  <a:lnTo>
                    <a:pt x="709088" y="75360"/>
                  </a:lnTo>
                  <a:cubicBezTo>
                    <a:pt x="709088" y="85570"/>
                    <a:pt x="700804" y="93854"/>
                    <a:pt x="690594" y="93854"/>
                  </a:cubicBezTo>
                  <a:cubicBezTo>
                    <a:pt x="680384" y="93854"/>
                    <a:pt x="672100" y="85570"/>
                    <a:pt x="672100" y="75360"/>
                  </a:cubicBezTo>
                  <a:lnTo>
                    <a:pt x="672100" y="36988"/>
                  </a:lnTo>
                  <a:lnTo>
                    <a:pt x="36988" y="36988"/>
                  </a:lnTo>
                  <a:lnTo>
                    <a:pt x="36988" y="473320"/>
                  </a:lnTo>
                  <a:lnTo>
                    <a:pt x="672100" y="473320"/>
                  </a:lnTo>
                  <a:lnTo>
                    <a:pt x="672100" y="255164"/>
                  </a:lnTo>
                  <a:cubicBezTo>
                    <a:pt x="672100" y="244955"/>
                    <a:pt x="680384" y="236670"/>
                    <a:pt x="690594" y="236670"/>
                  </a:cubicBezTo>
                  <a:cubicBezTo>
                    <a:pt x="700804" y="236670"/>
                    <a:pt x="709088" y="244955"/>
                    <a:pt x="709088" y="255164"/>
                  </a:cubicBezTo>
                  <a:lnTo>
                    <a:pt x="709088" y="491814"/>
                  </a:lnTo>
                  <a:cubicBezTo>
                    <a:pt x="709088" y="502024"/>
                    <a:pt x="700804" y="510309"/>
                    <a:pt x="690594" y="51030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46" name="Google Shape;546;p33"/>
            <p:cNvSpPr/>
            <p:nvPr/>
          </p:nvSpPr>
          <p:spPr>
            <a:xfrm>
              <a:off x="4797809" y="6439787"/>
              <a:ext cx="122296" cy="122297"/>
            </a:xfrm>
            <a:custGeom>
              <a:avLst/>
              <a:gdLst/>
              <a:ahLst/>
              <a:cxnLst/>
              <a:rect l="l" t="t" r="r" b="b"/>
              <a:pathLst>
                <a:path w="122296" h="122297" extrusionOk="0">
                  <a:moveTo>
                    <a:pt x="61138" y="122297"/>
                  </a:moveTo>
                  <a:cubicBezTo>
                    <a:pt x="27420" y="122297"/>
                    <a:pt x="0" y="94857"/>
                    <a:pt x="0" y="61139"/>
                  </a:cubicBezTo>
                  <a:cubicBezTo>
                    <a:pt x="0" y="27420"/>
                    <a:pt x="27440" y="0"/>
                    <a:pt x="61138" y="0"/>
                  </a:cubicBezTo>
                  <a:cubicBezTo>
                    <a:pt x="94837" y="0"/>
                    <a:pt x="122297" y="27420"/>
                    <a:pt x="122297" y="61139"/>
                  </a:cubicBezTo>
                  <a:cubicBezTo>
                    <a:pt x="122297" y="94857"/>
                    <a:pt x="94857" y="122297"/>
                    <a:pt x="61138" y="122297"/>
                  </a:cubicBezTo>
                  <a:close/>
                  <a:moveTo>
                    <a:pt x="61138" y="37008"/>
                  </a:moveTo>
                  <a:cubicBezTo>
                    <a:pt x="47819" y="37008"/>
                    <a:pt x="36988" y="47840"/>
                    <a:pt x="36988" y="61139"/>
                  </a:cubicBezTo>
                  <a:cubicBezTo>
                    <a:pt x="36988" y="74437"/>
                    <a:pt x="47819" y="85289"/>
                    <a:pt x="61138" y="85289"/>
                  </a:cubicBezTo>
                  <a:cubicBezTo>
                    <a:pt x="74457" y="85289"/>
                    <a:pt x="85289" y="74457"/>
                    <a:pt x="85289" y="61139"/>
                  </a:cubicBezTo>
                  <a:cubicBezTo>
                    <a:pt x="85289" y="47820"/>
                    <a:pt x="74457" y="37008"/>
                    <a:pt x="61138" y="3700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47" name="Google Shape;547;p33"/>
            <p:cNvSpPr/>
            <p:nvPr/>
          </p:nvSpPr>
          <p:spPr>
            <a:xfrm>
              <a:off x="5116800" y="6289610"/>
              <a:ext cx="122276" cy="122296"/>
            </a:xfrm>
            <a:custGeom>
              <a:avLst/>
              <a:gdLst/>
              <a:ahLst/>
              <a:cxnLst/>
              <a:rect l="l" t="t" r="r" b="b"/>
              <a:pathLst>
                <a:path w="122276" h="122296" extrusionOk="0">
                  <a:moveTo>
                    <a:pt x="61138" y="122297"/>
                  </a:moveTo>
                  <a:cubicBezTo>
                    <a:pt x="27420" y="122297"/>
                    <a:pt x="0" y="94857"/>
                    <a:pt x="0" y="61138"/>
                  </a:cubicBezTo>
                  <a:cubicBezTo>
                    <a:pt x="0" y="27420"/>
                    <a:pt x="27440" y="0"/>
                    <a:pt x="61138" y="0"/>
                  </a:cubicBezTo>
                  <a:cubicBezTo>
                    <a:pt x="94837" y="0"/>
                    <a:pt x="122277" y="27420"/>
                    <a:pt x="122277" y="61138"/>
                  </a:cubicBezTo>
                  <a:cubicBezTo>
                    <a:pt x="122277" y="94857"/>
                    <a:pt x="94837" y="122297"/>
                    <a:pt x="61138" y="122297"/>
                  </a:cubicBezTo>
                  <a:close/>
                  <a:moveTo>
                    <a:pt x="61138" y="37008"/>
                  </a:moveTo>
                  <a:cubicBezTo>
                    <a:pt x="47819" y="37008"/>
                    <a:pt x="36988" y="47840"/>
                    <a:pt x="36988" y="61138"/>
                  </a:cubicBezTo>
                  <a:cubicBezTo>
                    <a:pt x="36988" y="74437"/>
                    <a:pt x="47819" y="85289"/>
                    <a:pt x="61138" y="85289"/>
                  </a:cubicBezTo>
                  <a:cubicBezTo>
                    <a:pt x="74457" y="85289"/>
                    <a:pt x="85289" y="74457"/>
                    <a:pt x="85289" y="61138"/>
                  </a:cubicBezTo>
                  <a:cubicBezTo>
                    <a:pt x="85289" y="47820"/>
                    <a:pt x="74457" y="37008"/>
                    <a:pt x="61138" y="3700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48" name="Google Shape;548;p33"/>
            <p:cNvSpPr/>
            <p:nvPr/>
          </p:nvSpPr>
          <p:spPr>
            <a:xfrm>
              <a:off x="5503026" y="6076187"/>
              <a:ext cx="122276" cy="122276"/>
            </a:xfrm>
            <a:custGeom>
              <a:avLst/>
              <a:gdLst/>
              <a:ahLst/>
              <a:cxnLst/>
              <a:rect l="l" t="t" r="r" b="b"/>
              <a:pathLst>
                <a:path w="122276" h="122276" extrusionOk="0">
                  <a:moveTo>
                    <a:pt x="61139" y="122277"/>
                  </a:moveTo>
                  <a:cubicBezTo>
                    <a:pt x="27420" y="122277"/>
                    <a:pt x="0" y="94856"/>
                    <a:pt x="0" y="61138"/>
                  </a:cubicBezTo>
                  <a:cubicBezTo>
                    <a:pt x="0" y="27420"/>
                    <a:pt x="27440" y="0"/>
                    <a:pt x="61139" y="0"/>
                  </a:cubicBezTo>
                  <a:cubicBezTo>
                    <a:pt x="94837" y="0"/>
                    <a:pt x="122277" y="27440"/>
                    <a:pt x="122277" y="61138"/>
                  </a:cubicBezTo>
                  <a:cubicBezTo>
                    <a:pt x="122277" y="94836"/>
                    <a:pt x="94837" y="122277"/>
                    <a:pt x="61139" y="122277"/>
                  </a:cubicBezTo>
                  <a:close/>
                  <a:moveTo>
                    <a:pt x="61139" y="36988"/>
                  </a:moveTo>
                  <a:cubicBezTo>
                    <a:pt x="47820" y="36988"/>
                    <a:pt x="36988" y="47819"/>
                    <a:pt x="36988" y="61138"/>
                  </a:cubicBezTo>
                  <a:cubicBezTo>
                    <a:pt x="36988" y="74457"/>
                    <a:pt x="47820" y="85288"/>
                    <a:pt x="61139" y="85288"/>
                  </a:cubicBezTo>
                  <a:cubicBezTo>
                    <a:pt x="74457" y="85288"/>
                    <a:pt x="85289" y="74457"/>
                    <a:pt x="85289" y="61138"/>
                  </a:cubicBezTo>
                  <a:cubicBezTo>
                    <a:pt x="85289" y="47819"/>
                    <a:pt x="74457" y="36988"/>
                    <a:pt x="61139"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49" name="Google Shape;549;p33"/>
            <p:cNvSpPr/>
            <p:nvPr/>
          </p:nvSpPr>
          <p:spPr>
            <a:xfrm>
              <a:off x="4883093" y="6349234"/>
              <a:ext cx="274259" cy="200895"/>
            </a:xfrm>
            <a:custGeom>
              <a:avLst/>
              <a:gdLst/>
              <a:ahLst/>
              <a:cxnLst/>
              <a:rect l="l" t="t" r="r" b="b"/>
              <a:pathLst>
                <a:path w="274259" h="200895" extrusionOk="0">
                  <a:moveTo>
                    <a:pt x="154957" y="200895"/>
                  </a:moveTo>
                  <a:cubicBezTo>
                    <a:pt x="153252" y="200895"/>
                    <a:pt x="151547" y="200675"/>
                    <a:pt x="149842" y="200173"/>
                  </a:cubicBezTo>
                  <a:lnTo>
                    <a:pt x="13384" y="160939"/>
                  </a:lnTo>
                  <a:cubicBezTo>
                    <a:pt x="3575" y="158111"/>
                    <a:pt x="-2101" y="147861"/>
                    <a:pt x="727" y="138052"/>
                  </a:cubicBezTo>
                  <a:cubicBezTo>
                    <a:pt x="3555" y="128223"/>
                    <a:pt x="13785" y="122527"/>
                    <a:pt x="23614" y="125375"/>
                  </a:cubicBezTo>
                  <a:lnTo>
                    <a:pt x="146572" y="160719"/>
                  </a:lnTo>
                  <a:lnTo>
                    <a:pt x="239985" y="8815"/>
                  </a:lnTo>
                  <a:cubicBezTo>
                    <a:pt x="245340" y="110"/>
                    <a:pt x="256713" y="-2618"/>
                    <a:pt x="265439" y="2758"/>
                  </a:cubicBezTo>
                  <a:cubicBezTo>
                    <a:pt x="274144" y="8113"/>
                    <a:pt x="276872" y="19506"/>
                    <a:pt x="271517" y="28212"/>
                  </a:cubicBezTo>
                  <a:lnTo>
                    <a:pt x="170743" y="192090"/>
                  </a:lnTo>
                  <a:cubicBezTo>
                    <a:pt x="167313" y="197646"/>
                    <a:pt x="161295" y="200895"/>
                    <a:pt x="154977" y="2008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50" name="Google Shape;550;p33"/>
            <p:cNvSpPr/>
            <p:nvPr/>
          </p:nvSpPr>
          <p:spPr>
            <a:xfrm>
              <a:off x="5202085" y="6148503"/>
              <a:ext cx="350099" cy="274896"/>
            </a:xfrm>
            <a:custGeom>
              <a:avLst/>
              <a:gdLst/>
              <a:ahLst/>
              <a:cxnLst/>
              <a:rect l="l" t="t" r="r" b="b"/>
              <a:pathLst>
                <a:path w="350099" h="274896" extrusionOk="0">
                  <a:moveTo>
                    <a:pt x="206024" y="274897"/>
                  </a:moveTo>
                  <a:cubicBezTo>
                    <a:pt x="203978" y="274897"/>
                    <a:pt x="201932" y="274556"/>
                    <a:pt x="199967" y="273874"/>
                  </a:cubicBezTo>
                  <a:lnTo>
                    <a:pt x="14145" y="228822"/>
                  </a:lnTo>
                  <a:cubicBezTo>
                    <a:pt x="4216" y="226415"/>
                    <a:pt x="-1882" y="216426"/>
                    <a:pt x="525" y="206477"/>
                  </a:cubicBezTo>
                  <a:cubicBezTo>
                    <a:pt x="2932" y="196548"/>
                    <a:pt x="12921" y="190470"/>
                    <a:pt x="22870" y="192858"/>
                  </a:cubicBezTo>
                  <a:lnTo>
                    <a:pt x="196316" y="234900"/>
                  </a:lnTo>
                  <a:cubicBezTo>
                    <a:pt x="199606" y="228581"/>
                    <a:pt x="203998" y="220237"/>
                    <a:pt x="209113" y="210489"/>
                  </a:cubicBezTo>
                  <a:cubicBezTo>
                    <a:pt x="220868" y="188164"/>
                    <a:pt x="236573" y="158417"/>
                    <a:pt x="252299" y="128691"/>
                  </a:cubicBezTo>
                  <a:cubicBezTo>
                    <a:pt x="283731" y="69237"/>
                    <a:pt x="315243" y="9844"/>
                    <a:pt x="315243" y="9844"/>
                  </a:cubicBezTo>
                  <a:cubicBezTo>
                    <a:pt x="320017" y="818"/>
                    <a:pt x="331189" y="-2632"/>
                    <a:pt x="340256" y="2161"/>
                  </a:cubicBezTo>
                  <a:cubicBezTo>
                    <a:pt x="349282" y="6955"/>
                    <a:pt x="352732" y="18148"/>
                    <a:pt x="347938" y="27174"/>
                  </a:cubicBezTo>
                  <a:cubicBezTo>
                    <a:pt x="300821" y="116033"/>
                    <a:pt x="229974" y="249944"/>
                    <a:pt x="223375" y="263163"/>
                  </a:cubicBezTo>
                  <a:cubicBezTo>
                    <a:pt x="222914" y="264366"/>
                    <a:pt x="222312" y="265489"/>
                    <a:pt x="221590" y="266573"/>
                  </a:cubicBezTo>
                  <a:cubicBezTo>
                    <a:pt x="218019" y="271928"/>
                    <a:pt x="212102" y="274877"/>
                    <a:pt x="206064" y="2748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grpSp>
        <p:nvGrpSpPr>
          <p:cNvPr id="551" name="Google Shape;551;p33"/>
          <p:cNvGrpSpPr/>
          <p:nvPr/>
        </p:nvGrpSpPr>
        <p:grpSpPr>
          <a:xfrm>
            <a:off x="5015157" y="1345775"/>
            <a:ext cx="909633" cy="1005190"/>
            <a:chOff x="9251598" y="2907226"/>
            <a:chExt cx="909633" cy="1005190"/>
          </a:xfrm>
        </p:grpSpPr>
        <p:sp>
          <p:nvSpPr>
            <p:cNvPr id="552" name="Google Shape;552;p33"/>
            <p:cNvSpPr/>
            <p:nvPr/>
          </p:nvSpPr>
          <p:spPr>
            <a:xfrm>
              <a:off x="9251598" y="3061375"/>
              <a:ext cx="708205" cy="851041"/>
            </a:xfrm>
            <a:custGeom>
              <a:avLst/>
              <a:gdLst/>
              <a:ahLst/>
              <a:cxnLst/>
              <a:rect l="l" t="t" r="r" b="b"/>
              <a:pathLst>
                <a:path w="708205" h="851041" extrusionOk="0">
                  <a:moveTo>
                    <a:pt x="582259" y="851042"/>
                  </a:moveTo>
                  <a:lnTo>
                    <a:pt x="18494" y="851042"/>
                  </a:lnTo>
                  <a:cubicBezTo>
                    <a:pt x="8264" y="851042"/>
                    <a:pt x="0" y="842758"/>
                    <a:pt x="0" y="832548"/>
                  </a:cubicBezTo>
                  <a:lnTo>
                    <a:pt x="0" y="18494"/>
                  </a:lnTo>
                  <a:cubicBezTo>
                    <a:pt x="0" y="8264"/>
                    <a:pt x="8284" y="0"/>
                    <a:pt x="18494" y="0"/>
                  </a:cubicBezTo>
                  <a:lnTo>
                    <a:pt x="545772" y="0"/>
                  </a:lnTo>
                  <a:cubicBezTo>
                    <a:pt x="550686" y="0"/>
                    <a:pt x="555380" y="1946"/>
                    <a:pt x="558850" y="5416"/>
                  </a:cubicBezTo>
                  <a:lnTo>
                    <a:pt x="702790" y="149356"/>
                  </a:lnTo>
                  <a:cubicBezTo>
                    <a:pt x="706260" y="152826"/>
                    <a:pt x="708206" y="157519"/>
                    <a:pt x="708206" y="162434"/>
                  </a:cubicBezTo>
                  <a:lnTo>
                    <a:pt x="708206" y="384923"/>
                  </a:lnTo>
                  <a:cubicBezTo>
                    <a:pt x="708206" y="395152"/>
                    <a:pt x="699921" y="403416"/>
                    <a:pt x="689712" y="403416"/>
                  </a:cubicBezTo>
                  <a:cubicBezTo>
                    <a:pt x="679502" y="403416"/>
                    <a:pt x="671217" y="395132"/>
                    <a:pt x="671217" y="384923"/>
                  </a:cubicBezTo>
                  <a:lnTo>
                    <a:pt x="671217" y="170096"/>
                  </a:lnTo>
                  <a:lnTo>
                    <a:pt x="538129" y="37008"/>
                  </a:lnTo>
                  <a:lnTo>
                    <a:pt x="37008" y="37008"/>
                  </a:lnTo>
                  <a:lnTo>
                    <a:pt x="37008" y="814054"/>
                  </a:lnTo>
                  <a:lnTo>
                    <a:pt x="582278" y="814054"/>
                  </a:lnTo>
                  <a:cubicBezTo>
                    <a:pt x="592508" y="814054"/>
                    <a:pt x="600773" y="822338"/>
                    <a:pt x="600773" y="832548"/>
                  </a:cubicBezTo>
                  <a:cubicBezTo>
                    <a:pt x="600773" y="842758"/>
                    <a:pt x="592488" y="851042"/>
                    <a:pt x="582278" y="8510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53" name="Google Shape;553;p33"/>
            <p:cNvSpPr/>
            <p:nvPr/>
          </p:nvSpPr>
          <p:spPr>
            <a:xfrm>
              <a:off x="9336586" y="2984310"/>
              <a:ext cx="708205" cy="491292"/>
            </a:xfrm>
            <a:custGeom>
              <a:avLst/>
              <a:gdLst/>
              <a:ahLst/>
              <a:cxnLst/>
              <a:rect l="l" t="t" r="r" b="b"/>
              <a:pathLst>
                <a:path w="708205" h="491292" extrusionOk="0">
                  <a:moveTo>
                    <a:pt x="689691" y="491273"/>
                  </a:moveTo>
                  <a:cubicBezTo>
                    <a:pt x="679461" y="491273"/>
                    <a:pt x="671198" y="482989"/>
                    <a:pt x="671198" y="472779"/>
                  </a:cubicBezTo>
                  <a:lnTo>
                    <a:pt x="671198" y="170076"/>
                  </a:lnTo>
                  <a:lnTo>
                    <a:pt x="538109" y="36988"/>
                  </a:lnTo>
                  <a:lnTo>
                    <a:pt x="36988" y="36988"/>
                  </a:lnTo>
                  <a:lnTo>
                    <a:pt x="36988" y="95579"/>
                  </a:lnTo>
                  <a:cubicBezTo>
                    <a:pt x="36988" y="105809"/>
                    <a:pt x="28704" y="114073"/>
                    <a:pt x="18494" y="114073"/>
                  </a:cubicBezTo>
                  <a:cubicBezTo>
                    <a:pt x="8284" y="114073"/>
                    <a:pt x="0" y="105788"/>
                    <a:pt x="0" y="95579"/>
                  </a:cubicBezTo>
                  <a:lnTo>
                    <a:pt x="0" y="18494"/>
                  </a:lnTo>
                  <a:cubicBezTo>
                    <a:pt x="0" y="8264"/>
                    <a:pt x="8284" y="0"/>
                    <a:pt x="18494" y="0"/>
                  </a:cubicBezTo>
                  <a:lnTo>
                    <a:pt x="545771" y="0"/>
                  </a:lnTo>
                  <a:cubicBezTo>
                    <a:pt x="550686" y="0"/>
                    <a:pt x="555379" y="1946"/>
                    <a:pt x="558850" y="5416"/>
                  </a:cubicBezTo>
                  <a:lnTo>
                    <a:pt x="702790" y="149356"/>
                  </a:lnTo>
                  <a:cubicBezTo>
                    <a:pt x="706260" y="152826"/>
                    <a:pt x="708205" y="157519"/>
                    <a:pt x="708205" y="162434"/>
                  </a:cubicBezTo>
                  <a:lnTo>
                    <a:pt x="708205" y="472799"/>
                  </a:lnTo>
                  <a:cubicBezTo>
                    <a:pt x="708205" y="483029"/>
                    <a:pt x="699921" y="491293"/>
                    <a:pt x="689712" y="49129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54" name="Google Shape;554;p33"/>
            <p:cNvSpPr/>
            <p:nvPr/>
          </p:nvSpPr>
          <p:spPr>
            <a:xfrm>
              <a:off x="9421574" y="2907226"/>
              <a:ext cx="708205" cy="598184"/>
            </a:xfrm>
            <a:custGeom>
              <a:avLst/>
              <a:gdLst/>
              <a:ahLst/>
              <a:cxnLst/>
              <a:rect l="l" t="t" r="r" b="b"/>
              <a:pathLst>
                <a:path w="708205" h="598184" extrusionOk="0">
                  <a:moveTo>
                    <a:pt x="689692" y="598164"/>
                  </a:moveTo>
                  <a:cubicBezTo>
                    <a:pt x="679462" y="598164"/>
                    <a:pt x="671197" y="589880"/>
                    <a:pt x="671197" y="579671"/>
                  </a:cubicBezTo>
                  <a:lnTo>
                    <a:pt x="671197" y="170076"/>
                  </a:lnTo>
                  <a:lnTo>
                    <a:pt x="538110" y="36988"/>
                  </a:lnTo>
                  <a:lnTo>
                    <a:pt x="36988" y="36988"/>
                  </a:lnTo>
                  <a:lnTo>
                    <a:pt x="36988" y="95579"/>
                  </a:lnTo>
                  <a:cubicBezTo>
                    <a:pt x="36988" y="105809"/>
                    <a:pt x="28704" y="114073"/>
                    <a:pt x="18494" y="114073"/>
                  </a:cubicBezTo>
                  <a:cubicBezTo>
                    <a:pt x="8284" y="114073"/>
                    <a:pt x="0" y="105788"/>
                    <a:pt x="0" y="95579"/>
                  </a:cubicBezTo>
                  <a:lnTo>
                    <a:pt x="0" y="18494"/>
                  </a:lnTo>
                  <a:cubicBezTo>
                    <a:pt x="0" y="8264"/>
                    <a:pt x="8284" y="0"/>
                    <a:pt x="18494" y="0"/>
                  </a:cubicBezTo>
                  <a:lnTo>
                    <a:pt x="545772" y="0"/>
                  </a:lnTo>
                  <a:cubicBezTo>
                    <a:pt x="550687" y="0"/>
                    <a:pt x="555380" y="1946"/>
                    <a:pt x="558850" y="5416"/>
                  </a:cubicBezTo>
                  <a:lnTo>
                    <a:pt x="702789" y="149355"/>
                  </a:lnTo>
                  <a:cubicBezTo>
                    <a:pt x="706260" y="152826"/>
                    <a:pt x="708206" y="157519"/>
                    <a:pt x="708206" y="162434"/>
                  </a:cubicBezTo>
                  <a:lnTo>
                    <a:pt x="708206" y="579691"/>
                  </a:lnTo>
                  <a:cubicBezTo>
                    <a:pt x="708206" y="589920"/>
                    <a:pt x="699922" y="598184"/>
                    <a:pt x="689712" y="59818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55" name="Google Shape;555;p33"/>
            <p:cNvSpPr/>
            <p:nvPr/>
          </p:nvSpPr>
          <p:spPr>
            <a:xfrm>
              <a:off x="9778876" y="3061368"/>
              <a:ext cx="180935" cy="180935"/>
            </a:xfrm>
            <a:custGeom>
              <a:avLst/>
              <a:gdLst/>
              <a:ahLst/>
              <a:cxnLst/>
              <a:rect l="l" t="t" r="r" b="b"/>
              <a:pathLst>
                <a:path w="180935" h="180935" extrusionOk="0">
                  <a:moveTo>
                    <a:pt x="162434" y="180935"/>
                  </a:moveTo>
                  <a:lnTo>
                    <a:pt x="18494" y="180935"/>
                  </a:lnTo>
                  <a:cubicBezTo>
                    <a:pt x="8264" y="180935"/>
                    <a:pt x="0" y="172651"/>
                    <a:pt x="0" y="162441"/>
                  </a:cubicBezTo>
                  <a:lnTo>
                    <a:pt x="0" y="18501"/>
                  </a:lnTo>
                  <a:cubicBezTo>
                    <a:pt x="0" y="11020"/>
                    <a:pt x="4513" y="4280"/>
                    <a:pt x="11413" y="1412"/>
                  </a:cubicBezTo>
                  <a:cubicBezTo>
                    <a:pt x="18333" y="-1457"/>
                    <a:pt x="26296" y="128"/>
                    <a:pt x="31572" y="5423"/>
                  </a:cubicBezTo>
                  <a:lnTo>
                    <a:pt x="175512" y="149363"/>
                  </a:lnTo>
                  <a:cubicBezTo>
                    <a:pt x="180808" y="154659"/>
                    <a:pt x="182392" y="162622"/>
                    <a:pt x="179524" y="169522"/>
                  </a:cubicBezTo>
                  <a:cubicBezTo>
                    <a:pt x="176655" y="176442"/>
                    <a:pt x="169915" y="180935"/>
                    <a:pt x="162434" y="180935"/>
                  </a:cubicBezTo>
                  <a:close/>
                  <a:moveTo>
                    <a:pt x="37008" y="143927"/>
                  </a:moveTo>
                  <a:lnTo>
                    <a:pt x="117784" y="143927"/>
                  </a:lnTo>
                  <a:lnTo>
                    <a:pt x="37008" y="63152"/>
                  </a:lnTo>
                  <a:lnTo>
                    <a:pt x="37008" y="14392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56" name="Google Shape;556;p33"/>
            <p:cNvSpPr/>
            <p:nvPr/>
          </p:nvSpPr>
          <p:spPr>
            <a:xfrm>
              <a:off x="9352322" y="3180641"/>
              <a:ext cx="162417" cy="166467"/>
            </a:xfrm>
            <a:custGeom>
              <a:avLst/>
              <a:gdLst/>
              <a:ahLst/>
              <a:cxnLst/>
              <a:rect l="l" t="t" r="r" b="b"/>
              <a:pathLst>
                <a:path w="162417" h="166467" extrusionOk="0">
                  <a:moveTo>
                    <a:pt x="76071" y="166468"/>
                  </a:moveTo>
                  <a:cubicBezTo>
                    <a:pt x="69733" y="166468"/>
                    <a:pt x="63795" y="163218"/>
                    <a:pt x="60406" y="157822"/>
                  </a:cubicBezTo>
                  <a:lnTo>
                    <a:pt x="2838" y="66235"/>
                  </a:lnTo>
                  <a:cubicBezTo>
                    <a:pt x="-2598" y="57590"/>
                    <a:pt x="10" y="46157"/>
                    <a:pt x="8655" y="40721"/>
                  </a:cubicBezTo>
                  <a:cubicBezTo>
                    <a:pt x="17320" y="35285"/>
                    <a:pt x="28733" y="37893"/>
                    <a:pt x="34169" y="46538"/>
                  </a:cubicBezTo>
                  <a:lnTo>
                    <a:pt x="74607" y="110885"/>
                  </a:lnTo>
                  <a:lnTo>
                    <a:pt x="127521" y="9911"/>
                  </a:lnTo>
                  <a:cubicBezTo>
                    <a:pt x="132275" y="885"/>
                    <a:pt x="143448" y="-2625"/>
                    <a:pt x="152494" y="2108"/>
                  </a:cubicBezTo>
                  <a:cubicBezTo>
                    <a:pt x="161540" y="6842"/>
                    <a:pt x="165051" y="18035"/>
                    <a:pt x="160297" y="27081"/>
                  </a:cubicBezTo>
                  <a:lnTo>
                    <a:pt x="92459" y="156559"/>
                  </a:lnTo>
                  <a:cubicBezTo>
                    <a:pt x="89390" y="162416"/>
                    <a:pt x="83413" y="166207"/>
                    <a:pt x="76793" y="166468"/>
                  </a:cubicBezTo>
                  <a:cubicBezTo>
                    <a:pt x="76553" y="166468"/>
                    <a:pt x="76312" y="166468"/>
                    <a:pt x="76071" y="16646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57" name="Google Shape;557;p33"/>
            <p:cNvSpPr/>
            <p:nvPr/>
          </p:nvSpPr>
          <p:spPr>
            <a:xfrm>
              <a:off x="9352322" y="3413857"/>
              <a:ext cx="162417" cy="166471"/>
            </a:xfrm>
            <a:custGeom>
              <a:avLst/>
              <a:gdLst/>
              <a:ahLst/>
              <a:cxnLst/>
              <a:rect l="l" t="t" r="r" b="b"/>
              <a:pathLst>
                <a:path w="162417" h="166471" extrusionOk="0">
                  <a:moveTo>
                    <a:pt x="76071" y="166471"/>
                  </a:moveTo>
                  <a:cubicBezTo>
                    <a:pt x="69733" y="166471"/>
                    <a:pt x="63795" y="163222"/>
                    <a:pt x="60406" y="157826"/>
                  </a:cubicBezTo>
                  <a:lnTo>
                    <a:pt x="2838" y="66239"/>
                  </a:lnTo>
                  <a:cubicBezTo>
                    <a:pt x="-2598" y="57594"/>
                    <a:pt x="10" y="46161"/>
                    <a:pt x="8655" y="40725"/>
                  </a:cubicBezTo>
                  <a:cubicBezTo>
                    <a:pt x="17320" y="35289"/>
                    <a:pt x="28733" y="37896"/>
                    <a:pt x="34169" y="46542"/>
                  </a:cubicBezTo>
                  <a:lnTo>
                    <a:pt x="74607" y="110889"/>
                  </a:lnTo>
                  <a:lnTo>
                    <a:pt x="127521" y="9915"/>
                  </a:lnTo>
                  <a:cubicBezTo>
                    <a:pt x="132275" y="869"/>
                    <a:pt x="143448" y="-2622"/>
                    <a:pt x="152494" y="2112"/>
                  </a:cubicBezTo>
                  <a:cubicBezTo>
                    <a:pt x="161540" y="6846"/>
                    <a:pt x="165051" y="18039"/>
                    <a:pt x="160297" y="27085"/>
                  </a:cubicBezTo>
                  <a:lnTo>
                    <a:pt x="92459" y="156563"/>
                  </a:lnTo>
                  <a:cubicBezTo>
                    <a:pt x="89390" y="162420"/>
                    <a:pt x="83413" y="166211"/>
                    <a:pt x="76793" y="166471"/>
                  </a:cubicBezTo>
                  <a:cubicBezTo>
                    <a:pt x="76553" y="166471"/>
                    <a:pt x="76312" y="166471"/>
                    <a:pt x="76071" y="16647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58" name="Google Shape;558;p33"/>
            <p:cNvSpPr/>
            <p:nvPr/>
          </p:nvSpPr>
          <p:spPr>
            <a:xfrm>
              <a:off x="9352322" y="3647072"/>
              <a:ext cx="162417" cy="166476"/>
            </a:xfrm>
            <a:custGeom>
              <a:avLst/>
              <a:gdLst/>
              <a:ahLst/>
              <a:cxnLst/>
              <a:rect l="l" t="t" r="r" b="b"/>
              <a:pathLst>
                <a:path w="162417" h="166476" extrusionOk="0">
                  <a:moveTo>
                    <a:pt x="76071" y="166476"/>
                  </a:moveTo>
                  <a:cubicBezTo>
                    <a:pt x="69733" y="166476"/>
                    <a:pt x="63795" y="163207"/>
                    <a:pt x="60406" y="157831"/>
                  </a:cubicBezTo>
                  <a:lnTo>
                    <a:pt x="2838" y="66244"/>
                  </a:lnTo>
                  <a:cubicBezTo>
                    <a:pt x="-2598" y="57599"/>
                    <a:pt x="10" y="46166"/>
                    <a:pt x="8655" y="40730"/>
                  </a:cubicBezTo>
                  <a:cubicBezTo>
                    <a:pt x="17320" y="35294"/>
                    <a:pt x="28733" y="37901"/>
                    <a:pt x="34169" y="46547"/>
                  </a:cubicBezTo>
                  <a:lnTo>
                    <a:pt x="74607" y="110894"/>
                  </a:lnTo>
                  <a:lnTo>
                    <a:pt x="127521" y="9920"/>
                  </a:lnTo>
                  <a:cubicBezTo>
                    <a:pt x="132275" y="894"/>
                    <a:pt x="143448" y="-2637"/>
                    <a:pt x="152494" y="2117"/>
                  </a:cubicBezTo>
                  <a:cubicBezTo>
                    <a:pt x="161540" y="6851"/>
                    <a:pt x="165051" y="18043"/>
                    <a:pt x="160297" y="27090"/>
                  </a:cubicBezTo>
                  <a:lnTo>
                    <a:pt x="92459" y="156568"/>
                  </a:lnTo>
                  <a:cubicBezTo>
                    <a:pt x="89390" y="162424"/>
                    <a:pt x="83413" y="166216"/>
                    <a:pt x="76793" y="166476"/>
                  </a:cubicBezTo>
                  <a:cubicBezTo>
                    <a:pt x="76553" y="166476"/>
                    <a:pt x="76312" y="166476"/>
                    <a:pt x="76071" y="16647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59" name="Google Shape;559;p33"/>
            <p:cNvSpPr/>
            <p:nvPr/>
          </p:nvSpPr>
          <p:spPr>
            <a:xfrm>
              <a:off x="9549668" y="3694542"/>
              <a:ext cx="197335" cy="36987"/>
            </a:xfrm>
            <a:custGeom>
              <a:avLst/>
              <a:gdLst/>
              <a:ahLst/>
              <a:cxnLst/>
              <a:rect l="l" t="t" r="r" b="b"/>
              <a:pathLst>
                <a:path w="197335" h="36987" extrusionOk="0">
                  <a:moveTo>
                    <a:pt x="178841" y="36988"/>
                  </a:moveTo>
                  <a:lnTo>
                    <a:pt x="18494" y="36988"/>
                  </a:lnTo>
                  <a:cubicBezTo>
                    <a:pt x="8284" y="36988"/>
                    <a:pt x="0" y="28704"/>
                    <a:pt x="0" y="18494"/>
                  </a:cubicBezTo>
                  <a:cubicBezTo>
                    <a:pt x="0" y="8284"/>
                    <a:pt x="8284" y="0"/>
                    <a:pt x="18494" y="0"/>
                  </a:cubicBezTo>
                  <a:lnTo>
                    <a:pt x="178841" y="0"/>
                  </a:lnTo>
                  <a:cubicBezTo>
                    <a:pt x="189071" y="0"/>
                    <a:pt x="197335" y="8284"/>
                    <a:pt x="197335" y="18494"/>
                  </a:cubicBezTo>
                  <a:cubicBezTo>
                    <a:pt x="197335" y="28704"/>
                    <a:pt x="189051" y="36988"/>
                    <a:pt x="178841"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60" name="Google Shape;560;p33"/>
            <p:cNvSpPr/>
            <p:nvPr/>
          </p:nvSpPr>
          <p:spPr>
            <a:xfrm>
              <a:off x="9508568" y="3776561"/>
              <a:ext cx="258995" cy="36987"/>
            </a:xfrm>
            <a:custGeom>
              <a:avLst/>
              <a:gdLst/>
              <a:ahLst/>
              <a:cxnLst/>
              <a:rect l="l" t="t" r="r" b="b"/>
              <a:pathLst>
                <a:path w="258995" h="36987" extrusionOk="0">
                  <a:moveTo>
                    <a:pt x="240501" y="36988"/>
                  </a:moveTo>
                  <a:lnTo>
                    <a:pt x="18494" y="36988"/>
                  </a:lnTo>
                  <a:cubicBezTo>
                    <a:pt x="8264" y="36988"/>
                    <a:pt x="0" y="28704"/>
                    <a:pt x="0" y="18494"/>
                  </a:cubicBezTo>
                  <a:cubicBezTo>
                    <a:pt x="0" y="8284"/>
                    <a:pt x="8284" y="0"/>
                    <a:pt x="18494" y="0"/>
                  </a:cubicBezTo>
                  <a:lnTo>
                    <a:pt x="240501" y="0"/>
                  </a:lnTo>
                  <a:cubicBezTo>
                    <a:pt x="250731" y="0"/>
                    <a:pt x="258995" y="8284"/>
                    <a:pt x="258995" y="18494"/>
                  </a:cubicBezTo>
                  <a:cubicBezTo>
                    <a:pt x="258995" y="28704"/>
                    <a:pt x="250711" y="36988"/>
                    <a:pt x="240501"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61" name="Google Shape;561;p33"/>
            <p:cNvSpPr/>
            <p:nvPr/>
          </p:nvSpPr>
          <p:spPr>
            <a:xfrm>
              <a:off x="9547461" y="3461321"/>
              <a:ext cx="290868" cy="36987"/>
            </a:xfrm>
            <a:custGeom>
              <a:avLst/>
              <a:gdLst/>
              <a:ahLst/>
              <a:cxnLst/>
              <a:rect l="l" t="t" r="r" b="b"/>
              <a:pathLst>
                <a:path w="290868" h="36987" extrusionOk="0">
                  <a:moveTo>
                    <a:pt x="272374" y="36988"/>
                  </a:moveTo>
                  <a:lnTo>
                    <a:pt x="18494" y="36988"/>
                  </a:lnTo>
                  <a:cubicBezTo>
                    <a:pt x="8264" y="36988"/>
                    <a:pt x="0" y="28704"/>
                    <a:pt x="0" y="18494"/>
                  </a:cubicBezTo>
                  <a:cubicBezTo>
                    <a:pt x="0" y="8284"/>
                    <a:pt x="8284" y="0"/>
                    <a:pt x="18494" y="0"/>
                  </a:cubicBezTo>
                  <a:lnTo>
                    <a:pt x="272374" y="0"/>
                  </a:lnTo>
                  <a:cubicBezTo>
                    <a:pt x="282604" y="0"/>
                    <a:pt x="290869" y="8284"/>
                    <a:pt x="290869" y="18494"/>
                  </a:cubicBezTo>
                  <a:cubicBezTo>
                    <a:pt x="290869" y="28704"/>
                    <a:pt x="282584" y="36988"/>
                    <a:pt x="272374"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62" name="Google Shape;562;p33"/>
            <p:cNvSpPr/>
            <p:nvPr/>
          </p:nvSpPr>
          <p:spPr>
            <a:xfrm>
              <a:off x="9506341" y="3543341"/>
              <a:ext cx="281260" cy="36987"/>
            </a:xfrm>
            <a:custGeom>
              <a:avLst/>
              <a:gdLst/>
              <a:ahLst/>
              <a:cxnLst/>
              <a:rect l="l" t="t" r="r" b="b"/>
              <a:pathLst>
                <a:path w="281260" h="36987" extrusionOk="0">
                  <a:moveTo>
                    <a:pt x="262766" y="36988"/>
                  </a:moveTo>
                  <a:lnTo>
                    <a:pt x="18494" y="36988"/>
                  </a:lnTo>
                  <a:cubicBezTo>
                    <a:pt x="8264" y="36988"/>
                    <a:pt x="0" y="28704"/>
                    <a:pt x="0" y="18494"/>
                  </a:cubicBezTo>
                  <a:cubicBezTo>
                    <a:pt x="0" y="8284"/>
                    <a:pt x="8284" y="0"/>
                    <a:pt x="18494" y="0"/>
                  </a:cubicBezTo>
                  <a:lnTo>
                    <a:pt x="262766" y="0"/>
                  </a:lnTo>
                  <a:cubicBezTo>
                    <a:pt x="272996" y="0"/>
                    <a:pt x="281261" y="8284"/>
                    <a:pt x="281261" y="18494"/>
                  </a:cubicBezTo>
                  <a:cubicBezTo>
                    <a:pt x="281261" y="28704"/>
                    <a:pt x="272976" y="36988"/>
                    <a:pt x="262766"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63" name="Google Shape;563;p33"/>
            <p:cNvSpPr/>
            <p:nvPr/>
          </p:nvSpPr>
          <p:spPr>
            <a:xfrm>
              <a:off x="9532819" y="3228121"/>
              <a:ext cx="214184" cy="36987"/>
            </a:xfrm>
            <a:custGeom>
              <a:avLst/>
              <a:gdLst/>
              <a:ahLst/>
              <a:cxnLst/>
              <a:rect l="l" t="t" r="r" b="b"/>
              <a:pathLst>
                <a:path w="214184" h="36987" extrusionOk="0">
                  <a:moveTo>
                    <a:pt x="195690" y="36988"/>
                  </a:moveTo>
                  <a:lnTo>
                    <a:pt x="18494" y="36988"/>
                  </a:lnTo>
                  <a:cubicBezTo>
                    <a:pt x="8264" y="36988"/>
                    <a:pt x="0" y="28704"/>
                    <a:pt x="0" y="18494"/>
                  </a:cubicBezTo>
                  <a:cubicBezTo>
                    <a:pt x="0" y="8284"/>
                    <a:pt x="8284" y="0"/>
                    <a:pt x="18494" y="0"/>
                  </a:cubicBezTo>
                  <a:lnTo>
                    <a:pt x="195690" y="0"/>
                  </a:lnTo>
                  <a:cubicBezTo>
                    <a:pt x="205920" y="0"/>
                    <a:pt x="214184" y="8284"/>
                    <a:pt x="214184" y="18494"/>
                  </a:cubicBezTo>
                  <a:cubicBezTo>
                    <a:pt x="214184" y="28704"/>
                    <a:pt x="205900" y="36988"/>
                    <a:pt x="195690"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64" name="Google Shape;564;p33"/>
            <p:cNvSpPr/>
            <p:nvPr/>
          </p:nvSpPr>
          <p:spPr>
            <a:xfrm>
              <a:off x="9504135" y="3310121"/>
              <a:ext cx="334194" cy="36987"/>
            </a:xfrm>
            <a:custGeom>
              <a:avLst/>
              <a:gdLst/>
              <a:ahLst/>
              <a:cxnLst/>
              <a:rect l="l" t="t" r="r" b="b"/>
              <a:pathLst>
                <a:path w="334194" h="36987" extrusionOk="0">
                  <a:moveTo>
                    <a:pt x="315700" y="36988"/>
                  </a:moveTo>
                  <a:lnTo>
                    <a:pt x="18494" y="36988"/>
                  </a:lnTo>
                  <a:cubicBezTo>
                    <a:pt x="8264" y="36988"/>
                    <a:pt x="0" y="28704"/>
                    <a:pt x="0" y="18494"/>
                  </a:cubicBezTo>
                  <a:cubicBezTo>
                    <a:pt x="0" y="8284"/>
                    <a:pt x="8284" y="0"/>
                    <a:pt x="18494" y="0"/>
                  </a:cubicBezTo>
                  <a:lnTo>
                    <a:pt x="315700" y="0"/>
                  </a:lnTo>
                  <a:cubicBezTo>
                    <a:pt x="325931" y="0"/>
                    <a:pt x="334195" y="8284"/>
                    <a:pt x="334195" y="18494"/>
                  </a:cubicBezTo>
                  <a:cubicBezTo>
                    <a:pt x="334195" y="28704"/>
                    <a:pt x="325910" y="36988"/>
                    <a:pt x="315700"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65" name="Google Shape;565;p33"/>
            <p:cNvSpPr/>
            <p:nvPr/>
          </p:nvSpPr>
          <p:spPr>
            <a:xfrm>
              <a:off x="9778876" y="3502120"/>
              <a:ext cx="382355" cy="382355"/>
            </a:xfrm>
            <a:custGeom>
              <a:avLst/>
              <a:gdLst/>
              <a:ahLst/>
              <a:cxnLst/>
              <a:rect l="l" t="t" r="r" b="b"/>
              <a:pathLst>
                <a:path w="382355" h="382355" extrusionOk="0">
                  <a:moveTo>
                    <a:pt x="191178" y="382355"/>
                  </a:moveTo>
                  <a:cubicBezTo>
                    <a:pt x="85770" y="382355"/>
                    <a:pt x="0" y="296605"/>
                    <a:pt x="0" y="191178"/>
                  </a:cubicBezTo>
                  <a:cubicBezTo>
                    <a:pt x="0" y="85750"/>
                    <a:pt x="85770" y="0"/>
                    <a:pt x="191178" y="0"/>
                  </a:cubicBezTo>
                  <a:cubicBezTo>
                    <a:pt x="296585" y="0"/>
                    <a:pt x="382355" y="85750"/>
                    <a:pt x="382355" y="191178"/>
                  </a:cubicBezTo>
                  <a:cubicBezTo>
                    <a:pt x="382355" y="296605"/>
                    <a:pt x="296585" y="382355"/>
                    <a:pt x="191178" y="382355"/>
                  </a:cubicBezTo>
                  <a:close/>
                  <a:moveTo>
                    <a:pt x="191178" y="37008"/>
                  </a:moveTo>
                  <a:cubicBezTo>
                    <a:pt x="106170" y="37008"/>
                    <a:pt x="37008" y="106170"/>
                    <a:pt x="37008" y="191178"/>
                  </a:cubicBezTo>
                  <a:cubicBezTo>
                    <a:pt x="37008" y="276186"/>
                    <a:pt x="106170" y="345347"/>
                    <a:pt x="191178" y="345347"/>
                  </a:cubicBezTo>
                  <a:cubicBezTo>
                    <a:pt x="276185" y="345347"/>
                    <a:pt x="345347" y="276186"/>
                    <a:pt x="345347" y="191178"/>
                  </a:cubicBezTo>
                  <a:cubicBezTo>
                    <a:pt x="345347" y="106170"/>
                    <a:pt x="276185" y="37008"/>
                    <a:pt x="191178" y="3700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66" name="Google Shape;566;p33"/>
            <p:cNvSpPr/>
            <p:nvPr/>
          </p:nvSpPr>
          <p:spPr>
            <a:xfrm>
              <a:off x="9849798" y="3618293"/>
              <a:ext cx="225108" cy="189017"/>
            </a:xfrm>
            <a:custGeom>
              <a:avLst/>
              <a:gdLst/>
              <a:ahLst/>
              <a:cxnLst/>
              <a:rect l="l" t="t" r="r" b="b"/>
              <a:pathLst>
                <a:path w="225108" h="189017" extrusionOk="0">
                  <a:moveTo>
                    <a:pt x="98673" y="188998"/>
                  </a:moveTo>
                  <a:cubicBezTo>
                    <a:pt x="93217" y="188998"/>
                    <a:pt x="88022" y="186591"/>
                    <a:pt x="84511" y="182398"/>
                  </a:cubicBezTo>
                  <a:lnTo>
                    <a:pt x="4338" y="86920"/>
                  </a:lnTo>
                  <a:cubicBezTo>
                    <a:pt x="-2242" y="79097"/>
                    <a:pt x="-1218" y="67423"/>
                    <a:pt x="6604" y="60864"/>
                  </a:cubicBezTo>
                  <a:cubicBezTo>
                    <a:pt x="14427" y="54305"/>
                    <a:pt x="26102" y="55308"/>
                    <a:pt x="32680" y="63131"/>
                  </a:cubicBezTo>
                  <a:lnTo>
                    <a:pt x="97449" y="140276"/>
                  </a:lnTo>
                  <a:lnTo>
                    <a:pt x="191524" y="7789"/>
                  </a:lnTo>
                  <a:cubicBezTo>
                    <a:pt x="197441" y="-535"/>
                    <a:pt x="208994" y="-2501"/>
                    <a:pt x="217319" y="3417"/>
                  </a:cubicBezTo>
                  <a:cubicBezTo>
                    <a:pt x="225644" y="9334"/>
                    <a:pt x="227609" y="20888"/>
                    <a:pt x="221692" y="29212"/>
                  </a:cubicBezTo>
                  <a:lnTo>
                    <a:pt x="113777" y="181235"/>
                  </a:lnTo>
                  <a:cubicBezTo>
                    <a:pt x="110468" y="185909"/>
                    <a:pt x="105172" y="188777"/>
                    <a:pt x="99436" y="189018"/>
                  </a:cubicBezTo>
                  <a:cubicBezTo>
                    <a:pt x="99174" y="189018"/>
                    <a:pt x="98934" y="189018"/>
                    <a:pt x="98673" y="18901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grpSp>
        <p:nvGrpSpPr>
          <p:cNvPr id="567" name="Google Shape;567;p33"/>
          <p:cNvGrpSpPr/>
          <p:nvPr/>
        </p:nvGrpSpPr>
        <p:grpSpPr>
          <a:xfrm>
            <a:off x="8074422" y="2776165"/>
            <a:ext cx="1061234" cy="989185"/>
            <a:chOff x="9175777" y="5813802"/>
            <a:chExt cx="1061234" cy="989185"/>
          </a:xfrm>
        </p:grpSpPr>
        <p:sp>
          <p:nvSpPr>
            <p:cNvPr id="568" name="Google Shape;568;p33"/>
            <p:cNvSpPr/>
            <p:nvPr/>
          </p:nvSpPr>
          <p:spPr>
            <a:xfrm>
              <a:off x="9605390" y="6600958"/>
              <a:ext cx="202029" cy="202029"/>
            </a:xfrm>
            <a:custGeom>
              <a:avLst/>
              <a:gdLst/>
              <a:ahLst/>
              <a:cxnLst/>
              <a:rect l="l" t="t" r="r" b="b"/>
              <a:pathLst>
                <a:path w="202029" h="202029" extrusionOk="0">
                  <a:moveTo>
                    <a:pt x="101014" y="202029"/>
                  </a:moveTo>
                  <a:cubicBezTo>
                    <a:pt x="45312" y="202029"/>
                    <a:pt x="0" y="156717"/>
                    <a:pt x="0" y="101015"/>
                  </a:cubicBezTo>
                  <a:cubicBezTo>
                    <a:pt x="0" y="45312"/>
                    <a:pt x="45312" y="0"/>
                    <a:pt x="101014" y="0"/>
                  </a:cubicBezTo>
                  <a:cubicBezTo>
                    <a:pt x="156717" y="0"/>
                    <a:pt x="202029" y="45312"/>
                    <a:pt x="202029" y="101015"/>
                  </a:cubicBezTo>
                  <a:cubicBezTo>
                    <a:pt x="202029" y="156717"/>
                    <a:pt x="156717" y="202029"/>
                    <a:pt x="101014" y="202029"/>
                  </a:cubicBezTo>
                  <a:close/>
                  <a:moveTo>
                    <a:pt x="101014" y="37008"/>
                  </a:moveTo>
                  <a:cubicBezTo>
                    <a:pt x="65732" y="37008"/>
                    <a:pt x="37008" y="65712"/>
                    <a:pt x="37008" y="101015"/>
                  </a:cubicBezTo>
                  <a:cubicBezTo>
                    <a:pt x="37008" y="136317"/>
                    <a:pt x="65732" y="165041"/>
                    <a:pt x="101014" y="165041"/>
                  </a:cubicBezTo>
                  <a:cubicBezTo>
                    <a:pt x="136297" y="165041"/>
                    <a:pt x="165021" y="136317"/>
                    <a:pt x="165021" y="101015"/>
                  </a:cubicBezTo>
                  <a:cubicBezTo>
                    <a:pt x="165021" y="65712"/>
                    <a:pt x="136297" y="37008"/>
                    <a:pt x="101014" y="370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69" name="Google Shape;569;p33"/>
            <p:cNvSpPr/>
            <p:nvPr/>
          </p:nvSpPr>
          <p:spPr>
            <a:xfrm>
              <a:off x="9740069" y="6446488"/>
              <a:ext cx="174774" cy="288099"/>
            </a:xfrm>
            <a:custGeom>
              <a:avLst/>
              <a:gdLst/>
              <a:ahLst/>
              <a:cxnLst/>
              <a:rect l="l" t="t" r="r" b="b"/>
              <a:pathLst>
                <a:path w="174774" h="288099" extrusionOk="0">
                  <a:moveTo>
                    <a:pt x="69256" y="288079"/>
                  </a:moveTo>
                  <a:lnTo>
                    <a:pt x="47572" y="288079"/>
                  </a:lnTo>
                  <a:cubicBezTo>
                    <a:pt x="42116" y="288079"/>
                    <a:pt x="36942" y="285672"/>
                    <a:pt x="33431" y="281500"/>
                  </a:cubicBezTo>
                  <a:cubicBezTo>
                    <a:pt x="29921" y="277328"/>
                    <a:pt x="28417" y="271812"/>
                    <a:pt x="29339" y="266436"/>
                  </a:cubicBezTo>
                  <a:cubicBezTo>
                    <a:pt x="30021" y="262465"/>
                    <a:pt x="30362" y="258874"/>
                    <a:pt x="30362" y="255484"/>
                  </a:cubicBezTo>
                  <a:cubicBezTo>
                    <a:pt x="30362" y="236208"/>
                    <a:pt x="21777" y="218135"/>
                    <a:pt x="6794" y="205899"/>
                  </a:cubicBezTo>
                  <a:cubicBezTo>
                    <a:pt x="736" y="200945"/>
                    <a:pt x="-1551" y="192721"/>
                    <a:pt x="1077" y="185359"/>
                  </a:cubicBezTo>
                  <a:cubicBezTo>
                    <a:pt x="3704" y="177978"/>
                    <a:pt x="10685" y="173064"/>
                    <a:pt x="18507" y="173064"/>
                  </a:cubicBezTo>
                  <a:lnTo>
                    <a:pt x="36901" y="173064"/>
                  </a:lnTo>
                  <a:cubicBezTo>
                    <a:pt x="44704" y="173064"/>
                    <a:pt x="51825" y="168791"/>
                    <a:pt x="55516" y="161951"/>
                  </a:cubicBezTo>
                  <a:cubicBezTo>
                    <a:pt x="66227" y="142074"/>
                    <a:pt x="65685" y="117662"/>
                    <a:pt x="54151" y="98266"/>
                  </a:cubicBezTo>
                  <a:lnTo>
                    <a:pt x="33973" y="64307"/>
                  </a:lnTo>
                  <a:cubicBezTo>
                    <a:pt x="25127" y="49423"/>
                    <a:pt x="26130" y="30869"/>
                    <a:pt x="36500" y="17029"/>
                  </a:cubicBezTo>
                  <a:cubicBezTo>
                    <a:pt x="44283" y="6659"/>
                    <a:pt x="56157" y="460"/>
                    <a:pt x="69115" y="19"/>
                  </a:cubicBezTo>
                  <a:cubicBezTo>
                    <a:pt x="82394" y="-362"/>
                    <a:pt x="94369" y="4973"/>
                    <a:pt x="102814" y="14802"/>
                  </a:cubicBezTo>
                  <a:lnTo>
                    <a:pt x="149108" y="68599"/>
                  </a:lnTo>
                  <a:cubicBezTo>
                    <a:pt x="172737" y="96059"/>
                    <a:pt x="180661" y="133168"/>
                    <a:pt x="170330" y="167868"/>
                  </a:cubicBezTo>
                  <a:lnTo>
                    <a:pt x="153140" y="225557"/>
                  </a:lnTo>
                  <a:cubicBezTo>
                    <a:pt x="142168" y="262384"/>
                    <a:pt x="107687" y="288099"/>
                    <a:pt x="69256" y="288099"/>
                  </a:cubicBezTo>
                  <a:close/>
                  <a:moveTo>
                    <a:pt x="67250" y="251071"/>
                  </a:moveTo>
                  <a:lnTo>
                    <a:pt x="69256" y="251071"/>
                  </a:lnTo>
                  <a:cubicBezTo>
                    <a:pt x="91440" y="251071"/>
                    <a:pt x="111339" y="236228"/>
                    <a:pt x="117677" y="214986"/>
                  </a:cubicBezTo>
                  <a:lnTo>
                    <a:pt x="134867" y="157298"/>
                  </a:lnTo>
                  <a:cubicBezTo>
                    <a:pt x="141586" y="134712"/>
                    <a:pt x="136431" y="110582"/>
                    <a:pt x="121066" y="92709"/>
                  </a:cubicBezTo>
                  <a:lnTo>
                    <a:pt x="74772" y="38912"/>
                  </a:lnTo>
                  <a:cubicBezTo>
                    <a:pt x="73267" y="37167"/>
                    <a:pt x="71342" y="36887"/>
                    <a:pt x="70379" y="36987"/>
                  </a:cubicBezTo>
                  <a:cubicBezTo>
                    <a:pt x="69376" y="37007"/>
                    <a:pt x="67511" y="37348"/>
                    <a:pt x="66126" y="39193"/>
                  </a:cubicBezTo>
                  <a:cubicBezTo>
                    <a:pt x="64762" y="41019"/>
                    <a:pt x="64642" y="43446"/>
                    <a:pt x="65806" y="45392"/>
                  </a:cubicBezTo>
                  <a:lnTo>
                    <a:pt x="85984" y="79351"/>
                  </a:lnTo>
                  <a:cubicBezTo>
                    <a:pt x="104117" y="109859"/>
                    <a:pt x="104940" y="148231"/>
                    <a:pt x="88130" y="179482"/>
                  </a:cubicBezTo>
                  <a:cubicBezTo>
                    <a:pt x="80949" y="192822"/>
                    <a:pt x="69055" y="202590"/>
                    <a:pt x="55114" y="207163"/>
                  </a:cubicBezTo>
                  <a:cubicBezTo>
                    <a:pt x="62396" y="220542"/>
                    <a:pt x="66628" y="235486"/>
                    <a:pt x="67290" y="2510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70" name="Google Shape;570;p33"/>
            <p:cNvSpPr/>
            <p:nvPr/>
          </p:nvSpPr>
          <p:spPr>
            <a:xfrm>
              <a:off x="9498006" y="6446488"/>
              <a:ext cx="174734" cy="288099"/>
            </a:xfrm>
            <a:custGeom>
              <a:avLst/>
              <a:gdLst/>
              <a:ahLst/>
              <a:cxnLst/>
              <a:rect l="l" t="t" r="r" b="b"/>
              <a:pathLst>
                <a:path w="174734" h="288099" extrusionOk="0">
                  <a:moveTo>
                    <a:pt x="127182" y="288079"/>
                  </a:moveTo>
                  <a:lnTo>
                    <a:pt x="105499" y="288079"/>
                  </a:lnTo>
                  <a:cubicBezTo>
                    <a:pt x="67067" y="288079"/>
                    <a:pt x="32586" y="262364"/>
                    <a:pt x="21614" y="225537"/>
                  </a:cubicBezTo>
                  <a:lnTo>
                    <a:pt x="4444" y="167868"/>
                  </a:lnTo>
                  <a:cubicBezTo>
                    <a:pt x="-5886" y="133148"/>
                    <a:pt x="2037" y="96039"/>
                    <a:pt x="25666" y="68599"/>
                  </a:cubicBezTo>
                  <a:lnTo>
                    <a:pt x="71941" y="14802"/>
                  </a:lnTo>
                  <a:cubicBezTo>
                    <a:pt x="80406" y="4973"/>
                    <a:pt x="92461" y="-362"/>
                    <a:pt x="105639" y="19"/>
                  </a:cubicBezTo>
                  <a:cubicBezTo>
                    <a:pt x="118597" y="460"/>
                    <a:pt x="130472" y="6659"/>
                    <a:pt x="138254" y="17029"/>
                  </a:cubicBezTo>
                  <a:cubicBezTo>
                    <a:pt x="148625" y="30869"/>
                    <a:pt x="149628" y="49443"/>
                    <a:pt x="140782" y="64307"/>
                  </a:cubicBezTo>
                  <a:lnTo>
                    <a:pt x="112840" y="111284"/>
                  </a:lnTo>
                  <a:cubicBezTo>
                    <a:pt x="106080" y="122657"/>
                    <a:pt x="105780" y="136958"/>
                    <a:pt x="112038" y="148613"/>
                  </a:cubicBezTo>
                  <a:cubicBezTo>
                    <a:pt x="120161" y="163697"/>
                    <a:pt x="135847" y="173084"/>
                    <a:pt x="152977" y="173084"/>
                  </a:cubicBezTo>
                  <a:lnTo>
                    <a:pt x="156227" y="173084"/>
                  </a:lnTo>
                  <a:cubicBezTo>
                    <a:pt x="164050" y="173084"/>
                    <a:pt x="171030" y="177998"/>
                    <a:pt x="173658" y="185379"/>
                  </a:cubicBezTo>
                  <a:cubicBezTo>
                    <a:pt x="176285" y="192741"/>
                    <a:pt x="173999" y="200985"/>
                    <a:pt x="167941" y="205919"/>
                  </a:cubicBezTo>
                  <a:cubicBezTo>
                    <a:pt x="152977" y="218155"/>
                    <a:pt x="144372" y="236208"/>
                    <a:pt x="144372" y="255504"/>
                  </a:cubicBezTo>
                  <a:cubicBezTo>
                    <a:pt x="144372" y="258874"/>
                    <a:pt x="144693" y="262465"/>
                    <a:pt x="145395" y="266456"/>
                  </a:cubicBezTo>
                  <a:cubicBezTo>
                    <a:pt x="146318" y="271832"/>
                    <a:pt x="144833" y="277348"/>
                    <a:pt x="141303" y="281520"/>
                  </a:cubicBezTo>
                  <a:cubicBezTo>
                    <a:pt x="137793" y="285692"/>
                    <a:pt x="132618" y="288099"/>
                    <a:pt x="127162" y="288099"/>
                  </a:cubicBezTo>
                  <a:close/>
                  <a:moveTo>
                    <a:pt x="104215" y="36987"/>
                  </a:moveTo>
                  <a:cubicBezTo>
                    <a:pt x="103172" y="36987"/>
                    <a:pt x="101427" y="37268"/>
                    <a:pt x="99983" y="38932"/>
                  </a:cubicBezTo>
                  <a:lnTo>
                    <a:pt x="53708" y="92729"/>
                  </a:lnTo>
                  <a:cubicBezTo>
                    <a:pt x="38343" y="110582"/>
                    <a:pt x="33168" y="134732"/>
                    <a:pt x="39907" y="157318"/>
                  </a:cubicBezTo>
                  <a:lnTo>
                    <a:pt x="57077" y="214986"/>
                  </a:lnTo>
                  <a:cubicBezTo>
                    <a:pt x="63396" y="236228"/>
                    <a:pt x="83314" y="251091"/>
                    <a:pt x="105499" y="251091"/>
                  </a:cubicBezTo>
                  <a:lnTo>
                    <a:pt x="107505" y="251091"/>
                  </a:lnTo>
                  <a:cubicBezTo>
                    <a:pt x="108227" y="234242"/>
                    <a:pt x="113101" y="218115"/>
                    <a:pt x="121526" y="203954"/>
                  </a:cubicBezTo>
                  <a:cubicBezTo>
                    <a:pt x="103834" y="196753"/>
                    <a:pt x="88850" y="183574"/>
                    <a:pt x="79483" y="166164"/>
                  </a:cubicBezTo>
                  <a:cubicBezTo>
                    <a:pt x="67087" y="143137"/>
                    <a:pt x="67689" y="114874"/>
                    <a:pt x="81067" y="92389"/>
                  </a:cubicBezTo>
                  <a:lnTo>
                    <a:pt x="109009" y="45412"/>
                  </a:lnTo>
                  <a:cubicBezTo>
                    <a:pt x="110152" y="43466"/>
                    <a:pt x="110032" y="41039"/>
                    <a:pt x="108668" y="39213"/>
                  </a:cubicBezTo>
                  <a:cubicBezTo>
                    <a:pt x="107284" y="37368"/>
                    <a:pt x="105419" y="37027"/>
                    <a:pt x="104416" y="37007"/>
                  </a:cubicBezTo>
                  <a:cubicBezTo>
                    <a:pt x="104356" y="37007"/>
                    <a:pt x="104295" y="37007"/>
                    <a:pt x="104235" y="3700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71" name="Google Shape;571;p33"/>
            <p:cNvSpPr/>
            <p:nvPr/>
          </p:nvSpPr>
          <p:spPr>
            <a:xfrm>
              <a:off x="9340217" y="5813802"/>
              <a:ext cx="202029" cy="202029"/>
            </a:xfrm>
            <a:custGeom>
              <a:avLst/>
              <a:gdLst/>
              <a:ahLst/>
              <a:cxnLst/>
              <a:rect l="l" t="t" r="r" b="b"/>
              <a:pathLst>
                <a:path w="202029" h="202029" extrusionOk="0">
                  <a:moveTo>
                    <a:pt x="101014" y="202029"/>
                  </a:moveTo>
                  <a:cubicBezTo>
                    <a:pt x="45312" y="202029"/>
                    <a:pt x="0" y="156717"/>
                    <a:pt x="0" y="101014"/>
                  </a:cubicBezTo>
                  <a:cubicBezTo>
                    <a:pt x="0" y="45312"/>
                    <a:pt x="45312" y="0"/>
                    <a:pt x="101014" y="0"/>
                  </a:cubicBezTo>
                  <a:cubicBezTo>
                    <a:pt x="156717" y="0"/>
                    <a:pt x="202029" y="45312"/>
                    <a:pt x="202029" y="101014"/>
                  </a:cubicBezTo>
                  <a:cubicBezTo>
                    <a:pt x="202029" y="156717"/>
                    <a:pt x="156717" y="202029"/>
                    <a:pt x="101014" y="202029"/>
                  </a:cubicBezTo>
                  <a:close/>
                  <a:moveTo>
                    <a:pt x="101014" y="37008"/>
                  </a:moveTo>
                  <a:cubicBezTo>
                    <a:pt x="65732" y="37008"/>
                    <a:pt x="37008" y="65732"/>
                    <a:pt x="37008" y="101014"/>
                  </a:cubicBezTo>
                  <a:cubicBezTo>
                    <a:pt x="37008" y="136297"/>
                    <a:pt x="65732" y="165021"/>
                    <a:pt x="101014" y="165021"/>
                  </a:cubicBezTo>
                  <a:cubicBezTo>
                    <a:pt x="136297" y="165021"/>
                    <a:pt x="165021" y="136317"/>
                    <a:pt x="165021" y="101014"/>
                  </a:cubicBezTo>
                  <a:cubicBezTo>
                    <a:pt x="165021" y="65712"/>
                    <a:pt x="136317" y="37008"/>
                    <a:pt x="101014" y="370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72" name="Google Shape;572;p33"/>
            <p:cNvSpPr/>
            <p:nvPr/>
          </p:nvSpPr>
          <p:spPr>
            <a:xfrm>
              <a:off x="9232812" y="5882201"/>
              <a:ext cx="174754" cy="288100"/>
            </a:xfrm>
            <a:custGeom>
              <a:avLst/>
              <a:gdLst/>
              <a:ahLst/>
              <a:cxnLst/>
              <a:rect l="l" t="t" r="r" b="b"/>
              <a:pathLst>
                <a:path w="174754" h="288100" extrusionOk="0">
                  <a:moveTo>
                    <a:pt x="104195" y="288100"/>
                  </a:moveTo>
                  <a:cubicBezTo>
                    <a:pt x="91779" y="288100"/>
                    <a:pt x="80105" y="282765"/>
                    <a:pt x="71961" y="273297"/>
                  </a:cubicBezTo>
                  <a:lnTo>
                    <a:pt x="25666" y="219500"/>
                  </a:lnTo>
                  <a:cubicBezTo>
                    <a:pt x="2037" y="192060"/>
                    <a:pt x="-5886" y="154932"/>
                    <a:pt x="4444" y="120211"/>
                  </a:cubicBezTo>
                  <a:lnTo>
                    <a:pt x="21614" y="62543"/>
                  </a:lnTo>
                  <a:cubicBezTo>
                    <a:pt x="32586" y="25715"/>
                    <a:pt x="67087" y="0"/>
                    <a:pt x="105498" y="0"/>
                  </a:cubicBezTo>
                  <a:lnTo>
                    <a:pt x="127182" y="0"/>
                  </a:lnTo>
                  <a:cubicBezTo>
                    <a:pt x="132638" y="0"/>
                    <a:pt x="137813" y="2407"/>
                    <a:pt x="141323" y="6579"/>
                  </a:cubicBezTo>
                  <a:cubicBezTo>
                    <a:pt x="144833" y="10752"/>
                    <a:pt x="146338" y="16268"/>
                    <a:pt x="145415" y="21643"/>
                  </a:cubicBezTo>
                  <a:cubicBezTo>
                    <a:pt x="144733" y="25635"/>
                    <a:pt x="144392" y="29225"/>
                    <a:pt x="144392" y="32595"/>
                  </a:cubicBezTo>
                  <a:cubicBezTo>
                    <a:pt x="144392" y="51871"/>
                    <a:pt x="152977" y="69944"/>
                    <a:pt x="167961" y="82180"/>
                  </a:cubicBezTo>
                  <a:cubicBezTo>
                    <a:pt x="174019" y="87134"/>
                    <a:pt x="176305" y="95358"/>
                    <a:pt x="173678" y="102720"/>
                  </a:cubicBezTo>
                  <a:cubicBezTo>
                    <a:pt x="171050" y="110081"/>
                    <a:pt x="164070" y="115016"/>
                    <a:pt x="156247" y="115016"/>
                  </a:cubicBezTo>
                  <a:lnTo>
                    <a:pt x="137833" y="115016"/>
                  </a:lnTo>
                  <a:cubicBezTo>
                    <a:pt x="130051" y="115016"/>
                    <a:pt x="122910" y="119288"/>
                    <a:pt x="119219" y="126148"/>
                  </a:cubicBezTo>
                  <a:cubicBezTo>
                    <a:pt x="108527" y="146026"/>
                    <a:pt x="109049" y="170437"/>
                    <a:pt x="120583" y="189834"/>
                  </a:cubicBezTo>
                  <a:lnTo>
                    <a:pt x="140782" y="223793"/>
                  </a:lnTo>
                  <a:cubicBezTo>
                    <a:pt x="149627" y="238676"/>
                    <a:pt x="148624" y="257230"/>
                    <a:pt x="138254" y="271091"/>
                  </a:cubicBezTo>
                  <a:cubicBezTo>
                    <a:pt x="130472" y="281461"/>
                    <a:pt x="118597" y="287659"/>
                    <a:pt x="105639" y="288080"/>
                  </a:cubicBezTo>
                  <a:cubicBezTo>
                    <a:pt x="105158" y="288100"/>
                    <a:pt x="104656" y="288100"/>
                    <a:pt x="104175" y="288100"/>
                  </a:cubicBezTo>
                  <a:close/>
                  <a:moveTo>
                    <a:pt x="105498" y="37028"/>
                  </a:moveTo>
                  <a:cubicBezTo>
                    <a:pt x="83334" y="37028"/>
                    <a:pt x="63416" y="51871"/>
                    <a:pt x="57077" y="73134"/>
                  </a:cubicBezTo>
                  <a:lnTo>
                    <a:pt x="39907" y="130802"/>
                  </a:lnTo>
                  <a:cubicBezTo>
                    <a:pt x="33188" y="153387"/>
                    <a:pt x="38343" y="177518"/>
                    <a:pt x="53708" y="195370"/>
                  </a:cubicBezTo>
                  <a:lnTo>
                    <a:pt x="100002" y="249167"/>
                  </a:lnTo>
                  <a:cubicBezTo>
                    <a:pt x="101507" y="250932"/>
                    <a:pt x="103453" y="251193"/>
                    <a:pt x="104396" y="251093"/>
                  </a:cubicBezTo>
                  <a:cubicBezTo>
                    <a:pt x="105399" y="251073"/>
                    <a:pt x="107264" y="250731"/>
                    <a:pt x="108648" y="248886"/>
                  </a:cubicBezTo>
                  <a:cubicBezTo>
                    <a:pt x="110012" y="247081"/>
                    <a:pt x="110132" y="244653"/>
                    <a:pt x="108969" y="242708"/>
                  </a:cubicBezTo>
                  <a:lnTo>
                    <a:pt x="88790" y="208749"/>
                  </a:lnTo>
                  <a:cubicBezTo>
                    <a:pt x="70657" y="178240"/>
                    <a:pt x="69835" y="139868"/>
                    <a:pt x="86644" y="108617"/>
                  </a:cubicBezTo>
                  <a:cubicBezTo>
                    <a:pt x="93825" y="95278"/>
                    <a:pt x="105739" y="85510"/>
                    <a:pt x="119660" y="80916"/>
                  </a:cubicBezTo>
                  <a:cubicBezTo>
                    <a:pt x="112379" y="67557"/>
                    <a:pt x="108146" y="52593"/>
                    <a:pt x="107485" y="37008"/>
                  </a:cubicBezTo>
                  <a:lnTo>
                    <a:pt x="105479" y="3700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73" name="Google Shape;573;p33"/>
            <p:cNvSpPr/>
            <p:nvPr/>
          </p:nvSpPr>
          <p:spPr>
            <a:xfrm>
              <a:off x="9474899" y="5882201"/>
              <a:ext cx="174779" cy="288100"/>
            </a:xfrm>
            <a:custGeom>
              <a:avLst/>
              <a:gdLst/>
              <a:ahLst/>
              <a:cxnLst/>
              <a:rect l="l" t="t" r="r" b="b"/>
              <a:pathLst>
                <a:path w="174779" h="288100" extrusionOk="0">
                  <a:moveTo>
                    <a:pt x="70556" y="288100"/>
                  </a:moveTo>
                  <a:cubicBezTo>
                    <a:pt x="70074" y="288100"/>
                    <a:pt x="69573" y="288100"/>
                    <a:pt x="69092" y="288080"/>
                  </a:cubicBezTo>
                  <a:cubicBezTo>
                    <a:pt x="56134" y="287639"/>
                    <a:pt x="44259" y="281441"/>
                    <a:pt x="36476" y="271091"/>
                  </a:cubicBezTo>
                  <a:cubicBezTo>
                    <a:pt x="26086" y="257230"/>
                    <a:pt x="25103" y="238676"/>
                    <a:pt x="33949" y="223793"/>
                  </a:cubicBezTo>
                  <a:lnTo>
                    <a:pt x="61891" y="176816"/>
                  </a:lnTo>
                  <a:cubicBezTo>
                    <a:pt x="68650" y="165442"/>
                    <a:pt x="68952" y="151141"/>
                    <a:pt x="62693" y="139487"/>
                  </a:cubicBezTo>
                  <a:cubicBezTo>
                    <a:pt x="54569" y="124403"/>
                    <a:pt x="38884" y="115016"/>
                    <a:pt x="21754" y="115016"/>
                  </a:cubicBezTo>
                  <a:lnTo>
                    <a:pt x="18504" y="115016"/>
                  </a:lnTo>
                  <a:cubicBezTo>
                    <a:pt x="10681" y="115016"/>
                    <a:pt x="3701" y="110101"/>
                    <a:pt x="1073" y="102720"/>
                  </a:cubicBezTo>
                  <a:cubicBezTo>
                    <a:pt x="-1554" y="95358"/>
                    <a:pt x="753" y="87134"/>
                    <a:pt x="6790" y="82180"/>
                  </a:cubicBezTo>
                  <a:cubicBezTo>
                    <a:pt x="21754" y="69944"/>
                    <a:pt x="30359" y="51871"/>
                    <a:pt x="30359" y="32595"/>
                  </a:cubicBezTo>
                  <a:cubicBezTo>
                    <a:pt x="30359" y="29205"/>
                    <a:pt x="30038" y="25615"/>
                    <a:pt x="29336" y="21643"/>
                  </a:cubicBezTo>
                  <a:cubicBezTo>
                    <a:pt x="28413" y="16268"/>
                    <a:pt x="29897" y="10752"/>
                    <a:pt x="33428" y="6579"/>
                  </a:cubicBezTo>
                  <a:cubicBezTo>
                    <a:pt x="36938" y="2407"/>
                    <a:pt x="42113" y="0"/>
                    <a:pt x="47569" y="0"/>
                  </a:cubicBezTo>
                  <a:lnTo>
                    <a:pt x="69252" y="0"/>
                  </a:lnTo>
                  <a:cubicBezTo>
                    <a:pt x="107664" y="0"/>
                    <a:pt x="142165" y="25715"/>
                    <a:pt x="153137" y="62543"/>
                  </a:cubicBezTo>
                  <a:lnTo>
                    <a:pt x="170327" y="120211"/>
                  </a:lnTo>
                  <a:cubicBezTo>
                    <a:pt x="180677" y="154932"/>
                    <a:pt x="172734" y="192040"/>
                    <a:pt x="149105" y="219500"/>
                  </a:cubicBezTo>
                  <a:lnTo>
                    <a:pt x="102830" y="273297"/>
                  </a:lnTo>
                  <a:cubicBezTo>
                    <a:pt x="94686" y="282745"/>
                    <a:pt x="83013" y="288100"/>
                    <a:pt x="70596" y="288100"/>
                  </a:cubicBezTo>
                  <a:close/>
                  <a:moveTo>
                    <a:pt x="53225" y="84166"/>
                  </a:moveTo>
                  <a:cubicBezTo>
                    <a:pt x="70917" y="91367"/>
                    <a:pt x="85901" y="104545"/>
                    <a:pt x="95268" y="121956"/>
                  </a:cubicBezTo>
                  <a:cubicBezTo>
                    <a:pt x="107664" y="144983"/>
                    <a:pt x="107063" y="173245"/>
                    <a:pt x="93703" y="195711"/>
                  </a:cubicBezTo>
                  <a:lnTo>
                    <a:pt x="65762" y="242688"/>
                  </a:lnTo>
                  <a:cubicBezTo>
                    <a:pt x="64619" y="244634"/>
                    <a:pt x="64739" y="247061"/>
                    <a:pt x="66103" y="248866"/>
                  </a:cubicBezTo>
                  <a:cubicBezTo>
                    <a:pt x="67487" y="250711"/>
                    <a:pt x="69353" y="251052"/>
                    <a:pt x="70356" y="251073"/>
                  </a:cubicBezTo>
                  <a:cubicBezTo>
                    <a:pt x="71419" y="251172"/>
                    <a:pt x="73264" y="250912"/>
                    <a:pt x="74768" y="249147"/>
                  </a:cubicBezTo>
                  <a:lnTo>
                    <a:pt x="121043" y="195350"/>
                  </a:lnTo>
                  <a:cubicBezTo>
                    <a:pt x="136408" y="177498"/>
                    <a:pt x="141583" y="153348"/>
                    <a:pt x="134843" y="130782"/>
                  </a:cubicBezTo>
                  <a:lnTo>
                    <a:pt x="117653" y="73114"/>
                  </a:lnTo>
                  <a:cubicBezTo>
                    <a:pt x="111335" y="51851"/>
                    <a:pt x="91417" y="37008"/>
                    <a:pt x="69232" y="37008"/>
                  </a:cubicBezTo>
                  <a:lnTo>
                    <a:pt x="67226" y="37008"/>
                  </a:lnTo>
                  <a:cubicBezTo>
                    <a:pt x="66504" y="53837"/>
                    <a:pt x="61630" y="69984"/>
                    <a:pt x="53205" y="8414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74" name="Google Shape;574;p33"/>
            <p:cNvSpPr/>
            <p:nvPr/>
          </p:nvSpPr>
          <p:spPr>
            <a:xfrm>
              <a:off x="9870584" y="5813802"/>
              <a:ext cx="202028" cy="202029"/>
            </a:xfrm>
            <a:custGeom>
              <a:avLst/>
              <a:gdLst/>
              <a:ahLst/>
              <a:cxnLst/>
              <a:rect l="l" t="t" r="r" b="b"/>
              <a:pathLst>
                <a:path w="202028" h="202029" extrusionOk="0">
                  <a:moveTo>
                    <a:pt x="101014" y="202029"/>
                  </a:moveTo>
                  <a:cubicBezTo>
                    <a:pt x="45312" y="202029"/>
                    <a:pt x="0" y="156717"/>
                    <a:pt x="0" y="101014"/>
                  </a:cubicBezTo>
                  <a:cubicBezTo>
                    <a:pt x="0" y="45312"/>
                    <a:pt x="45312" y="0"/>
                    <a:pt x="101014" y="0"/>
                  </a:cubicBezTo>
                  <a:cubicBezTo>
                    <a:pt x="156717" y="0"/>
                    <a:pt x="202029" y="45312"/>
                    <a:pt x="202029" y="101014"/>
                  </a:cubicBezTo>
                  <a:cubicBezTo>
                    <a:pt x="202029" y="156717"/>
                    <a:pt x="156717" y="202029"/>
                    <a:pt x="101014" y="202029"/>
                  </a:cubicBezTo>
                  <a:close/>
                  <a:moveTo>
                    <a:pt x="101014" y="37008"/>
                  </a:moveTo>
                  <a:cubicBezTo>
                    <a:pt x="65731" y="37008"/>
                    <a:pt x="37007" y="65732"/>
                    <a:pt x="37007" y="101014"/>
                  </a:cubicBezTo>
                  <a:cubicBezTo>
                    <a:pt x="37007" y="136297"/>
                    <a:pt x="65731" y="165021"/>
                    <a:pt x="101014" y="165021"/>
                  </a:cubicBezTo>
                  <a:cubicBezTo>
                    <a:pt x="136297" y="165021"/>
                    <a:pt x="165020" y="136317"/>
                    <a:pt x="165020" y="101014"/>
                  </a:cubicBezTo>
                  <a:cubicBezTo>
                    <a:pt x="165020" y="65712"/>
                    <a:pt x="136297" y="37008"/>
                    <a:pt x="101014" y="370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75" name="Google Shape;575;p33"/>
            <p:cNvSpPr/>
            <p:nvPr/>
          </p:nvSpPr>
          <p:spPr>
            <a:xfrm>
              <a:off x="9763179" y="5882201"/>
              <a:ext cx="174774" cy="288100"/>
            </a:xfrm>
            <a:custGeom>
              <a:avLst/>
              <a:gdLst/>
              <a:ahLst/>
              <a:cxnLst/>
              <a:rect l="l" t="t" r="r" b="b"/>
              <a:pathLst>
                <a:path w="174774" h="288100" extrusionOk="0">
                  <a:moveTo>
                    <a:pt x="104195" y="288100"/>
                  </a:moveTo>
                  <a:cubicBezTo>
                    <a:pt x="91779" y="288100"/>
                    <a:pt x="80105" y="282765"/>
                    <a:pt x="71961" y="273297"/>
                  </a:cubicBezTo>
                  <a:lnTo>
                    <a:pt x="25666" y="219500"/>
                  </a:lnTo>
                  <a:cubicBezTo>
                    <a:pt x="2037" y="192060"/>
                    <a:pt x="-5886" y="154932"/>
                    <a:pt x="4444" y="120211"/>
                  </a:cubicBezTo>
                  <a:lnTo>
                    <a:pt x="21614" y="62543"/>
                  </a:lnTo>
                  <a:cubicBezTo>
                    <a:pt x="32586" y="25715"/>
                    <a:pt x="67087" y="0"/>
                    <a:pt x="105499" y="0"/>
                  </a:cubicBezTo>
                  <a:lnTo>
                    <a:pt x="127202" y="0"/>
                  </a:lnTo>
                  <a:cubicBezTo>
                    <a:pt x="132658" y="0"/>
                    <a:pt x="137834" y="2407"/>
                    <a:pt x="141344" y="6579"/>
                  </a:cubicBezTo>
                  <a:cubicBezTo>
                    <a:pt x="144854" y="10752"/>
                    <a:pt x="146358" y="16268"/>
                    <a:pt x="145436" y="21643"/>
                  </a:cubicBezTo>
                  <a:cubicBezTo>
                    <a:pt x="144734" y="25635"/>
                    <a:pt x="144412" y="29225"/>
                    <a:pt x="144412" y="32595"/>
                  </a:cubicBezTo>
                  <a:cubicBezTo>
                    <a:pt x="144412" y="51871"/>
                    <a:pt x="152998" y="69944"/>
                    <a:pt x="167981" y="82180"/>
                  </a:cubicBezTo>
                  <a:cubicBezTo>
                    <a:pt x="174039" y="87134"/>
                    <a:pt x="176326" y="95358"/>
                    <a:pt x="173698" y="102720"/>
                  </a:cubicBezTo>
                  <a:cubicBezTo>
                    <a:pt x="171070" y="110081"/>
                    <a:pt x="164090" y="115016"/>
                    <a:pt x="156267" y="115016"/>
                  </a:cubicBezTo>
                  <a:lnTo>
                    <a:pt x="137853" y="115016"/>
                  </a:lnTo>
                  <a:cubicBezTo>
                    <a:pt x="130071" y="115016"/>
                    <a:pt x="122930" y="119288"/>
                    <a:pt x="119239" y="126148"/>
                  </a:cubicBezTo>
                  <a:cubicBezTo>
                    <a:pt x="108548" y="146026"/>
                    <a:pt x="109069" y="170437"/>
                    <a:pt x="120603" y="189834"/>
                  </a:cubicBezTo>
                  <a:lnTo>
                    <a:pt x="140802" y="223793"/>
                  </a:lnTo>
                  <a:cubicBezTo>
                    <a:pt x="149647" y="238676"/>
                    <a:pt x="148644" y="257230"/>
                    <a:pt x="138274" y="271091"/>
                  </a:cubicBezTo>
                  <a:cubicBezTo>
                    <a:pt x="130492" y="281461"/>
                    <a:pt x="118617" y="287659"/>
                    <a:pt x="105660" y="288080"/>
                  </a:cubicBezTo>
                  <a:cubicBezTo>
                    <a:pt x="105178" y="288100"/>
                    <a:pt x="104676" y="288100"/>
                    <a:pt x="104195" y="288100"/>
                  </a:cubicBezTo>
                  <a:close/>
                  <a:moveTo>
                    <a:pt x="105499" y="37028"/>
                  </a:moveTo>
                  <a:cubicBezTo>
                    <a:pt x="83335" y="37028"/>
                    <a:pt x="63416" y="51871"/>
                    <a:pt x="57077" y="73134"/>
                  </a:cubicBezTo>
                  <a:lnTo>
                    <a:pt x="39908" y="130802"/>
                  </a:lnTo>
                  <a:cubicBezTo>
                    <a:pt x="33188" y="153387"/>
                    <a:pt x="38343" y="177518"/>
                    <a:pt x="53708" y="195370"/>
                  </a:cubicBezTo>
                  <a:lnTo>
                    <a:pt x="100002" y="249167"/>
                  </a:lnTo>
                  <a:cubicBezTo>
                    <a:pt x="101527" y="250932"/>
                    <a:pt x="103473" y="251193"/>
                    <a:pt x="104396" y="251093"/>
                  </a:cubicBezTo>
                  <a:cubicBezTo>
                    <a:pt x="105399" y="251073"/>
                    <a:pt x="107264" y="250731"/>
                    <a:pt x="108648" y="248886"/>
                  </a:cubicBezTo>
                  <a:cubicBezTo>
                    <a:pt x="110012" y="247081"/>
                    <a:pt x="110133" y="244653"/>
                    <a:pt x="108989" y="242708"/>
                  </a:cubicBezTo>
                  <a:lnTo>
                    <a:pt x="88811" y="208749"/>
                  </a:lnTo>
                  <a:cubicBezTo>
                    <a:pt x="70678" y="178240"/>
                    <a:pt x="69855" y="139868"/>
                    <a:pt x="86664" y="108617"/>
                  </a:cubicBezTo>
                  <a:cubicBezTo>
                    <a:pt x="93845" y="95278"/>
                    <a:pt x="105760" y="85510"/>
                    <a:pt x="119680" y="80916"/>
                  </a:cubicBezTo>
                  <a:cubicBezTo>
                    <a:pt x="112399" y="67557"/>
                    <a:pt x="108167" y="52593"/>
                    <a:pt x="107505" y="37008"/>
                  </a:cubicBezTo>
                  <a:lnTo>
                    <a:pt x="105499" y="3700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76" name="Google Shape;576;p33"/>
            <p:cNvSpPr/>
            <p:nvPr/>
          </p:nvSpPr>
          <p:spPr>
            <a:xfrm>
              <a:off x="10005266" y="5882201"/>
              <a:ext cx="174771" cy="288100"/>
            </a:xfrm>
            <a:custGeom>
              <a:avLst/>
              <a:gdLst/>
              <a:ahLst/>
              <a:cxnLst/>
              <a:rect l="l" t="t" r="r" b="b"/>
              <a:pathLst>
                <a:path w="174771" h="288100" extrusionOk="0">
                  <a:moveTo>
                    <a:pt x="70556" y="288100"/>
                  </a:moveTo>
                  <a:cubicBezTo>
                    <a:pt x="70075" y="288100"/>
                    <a:pt x="69573" y="288100"/>
                    <a:pt x="69092" y="288080"/>
                  </a:cubicBezTo>
                  <a:cubicBezTo>
                    <a:pt x="56134" y="287639"/>
                    <a:pt x="44260" y="281441"/>
                    <a:pt x="36477" y="271091"/>
                  </a:cubicBezTo>
                  <a:cubicBezTo>
                    <a:pt x="26087" y="257230"/>
                    <a:pt x="25104" y="238676"/>
                    <a:pt x="33950" y="223793"/>
                  </a:cubicBezTo>
                  <a:lnTo>
                    <a:pt x="61891" y="176816"/>
                  </a:lnTo>
                  <a:cubicBezTo>
                    <a:pt x="68650" y="165442"/>
                    <a:pt x="68951" y="151141"/>
                    <a:pt x="62694" y="139487"/>
                  </a:cubicBezTo>
                  <a:cubicBezTo>
                    <a:pt x="54569" y="124403"/>
                    <a:pt x="38884" y="115016"/>
                    <a:pt x="21754" y="115016"/>
                  </a:cubicBezTo>
                  <a:lnTo>
                    <a:pt x="18504" y="115016"/>
                  </a:lnTo>
                  <a:cubicBezTo>
                    <a:pt x="10682" y="115016"/>
                    <a:pt x="3701" y="110101"/>
                    <a:pt x="1073" y="102720"/>
                  </a:cubicBezTo>
                  <a:cubicBezTo>
                    <a:pt x="-1554" y="95358"/>
                    <a:pt x="752" y="87134"/>
                    <a:pt x="6790" y="82180"/>
                  </a:cubicBezTo>
                  <a:cubicBezTo>
                    <a:pt x="21754" y="69944"/>
                    <a:pt x="30359" y="51871"/>
                    <a:pt x="30359" y="32595"/>
                  </a:cubicBezTo>
                  <a:cubicBezTo>
                    <a:pt x="30359" y="29205"/>
                    <a:pt x="30018" y="25615"/>
                    <a:pt x="29336" y="21643"/>
                  </a:cubicBezTo>
                  <a:cubicBezTo>
                    <a:pt x="28413" y="16268"/>
                    <a:pt x="29898" y="10752"/>
                    <a:pt x="33428" y="6579"/>
                  </a:cubicBezTo>
                  <a:cubicBezTo>
                    <a:pt x="36938" y="2407"/>
                    <a:pt x="42113" y="0"/>
                    <a:pt x="47569" y="0"/>
                  </a:cubicBezTo>
                  <a:lnTo>
                    <a:pt x="69253" y="0"/>
                  </a:lnTo>
                  <a:cubicBezTo>
                    <a:pt x="107665" y="0"/>
                    <a:pt x="142165" y="25715"/>
                    <a:pt x="153137" y="62543"/>
                  </a:cubicBezTo>
                  <a:lnTo>
                    <a:pt x="170327" y="120211"/>
                  </a:lnTo>
                  <a:cubicBezTo>
                    <a:pt x="180658" y="154932"/>
                    <a:pt x="172734" y="192040"/>
                    <a:pt x="149106" y="219500"/>
                  </a:cubicBezTo>
                  <a:lnTo>
                    <a:pt x="102830" y="273297"/>
                  </a:lnTo>
                  <a:cubicBezTo>
                    <a:pt x="94686" y="282745"/>
                    <a:pt x="83013" y="288100"/>
                    <a:pt x="70597" y="288100"/>
                  </a:cubicBezTo>
                  <a:close/>
                  <a:moveTo>
                    <a:pt x="53226" y="84166"/>
                  </a:moveTo>
                  <a:cubicBezTo>
                    <a:pt x="70918" y="91367"/>
                    <a:pt x="85901" y="104545"/>
                    <a:pt x="95268" y="121956"/>
                  </a:cubicBezTo>
                  <a:cubicBezTo>
                    <a:pt x="107665" y="144983"/>
                    <a:pt x="107062" y="173245"/>
                    <a:pt x="93704" y="195711"/>
                  </a:cubicBezTo>
                  <a:lnTo>
                    <a:pt x="65762" y="242688"/>
                  </a:lnTo>
                  <a:cubicBezTo>
                    <a:pt x="64619" y="244634"/>
                    <a:pt x="64740" y="247061"/>
                    <a:pt x="66103" y="248866"/>
                  </a:cubicBezTo>
                  <a:cubicBezTo>
                    <a:pt x="67487" y="250711"/>
                    <a:pt x="69353" y="251052"/>
                    <a:pt x="70356" y="251073"/>
                  </a:cubicBezTo>
                  <a:cubicBezTo>
                    <a:pt x="71359" y="251172"/>
                    <a:pt x="73244" y="250912"/>
                    <a:pt x="74769" y="249147"/>
                  </a:cubicBezTo>
                  <a:lnTo>
                    <a:pt x="121043" y="195350"/>
                  </a:lnTo>
                  <a:cubicBezTo>
                    <a:pt x="136428" y="177498"/>
                    <a:pt x="141584" y="153348"/>
                    <a:pt x="134843" y="130782"/>
                  </a:cubicBezTo>
                  <a:lnTo>
                    <a:pt x="117654" y="73114"/>
                  </a:lnTo>
                  <a:cubicBezTo>
                    <a:pt x="111315" y="51851"/>
                    <a:pt x="91417" y="37008"/>
                    <a:pt x="69232" y="37008"/>
                  </a:cubicBezTo>
                  <a:lnTo>
                    <a:pt x="67226" y="37008"/>
                  </a:lnTo>
                  <a:cubicBezTo>
                    <a:pt x="66505" y="53837"/>
                    <a:pt x="61630" y="69984"/>
                    <a:pt x="53206" y="8414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77" name="Google Shape;577;p33"/>
            <p:cNvSpPr/>
            <p:nvPr/>
          </p:nvSpPr>
          <p:spPr>
            <a:xfrm>
              <a:off x="9175777" y="6063972"/>
              <a:ext cx="1061234" cy="488945"/>
            </a:xfrm>
            <a:custGeom>
              <a:avLst/>
              <a:gdLst/>
              <a:ahLst/>
              <a:cxnLst/>
              <a:rect l="l" t="t" r="r" b="b"/>
              <a:pathLst>
                <a:path w="1061234" h="488945" extrusionOk="0">
                  <a:moveTo>
                    <a:pt x="1018149" y="488886"/>
                  </a:moveTo>
                  <a:lnTo>
                    <a:pt x="704836" y="488886"/>
                  </a:lnTo>
                  <a:cubicBezTo>
                    <a:pt x="698758" y="488886"/>
                    <a:pt x="693081" y="485917"/>
                    <a:pt x="689631" y="480923"/>
                  </a:cubicBezTo>
                  <a:cubicBezTo>
                    <a:pt x="688288" y="478977"/>
                    <a:pt x="686923" y="477051"/>
                    <a:pt x="685379" y="475266"/>
                  </a:cubicBezTo>
                  <a:lnTo>
                    <a:pt x="639063" y="421449"/>
                  </a:lnTo>
                  <a:cubicBezTo>
                    <a:pt x="637559" y="419704"/>
                    <a:pt x="635634" y="419423"/>
                    <a:pt x="634671" y="419523"/>
                  </a:cubicBezTo>
                  <a:cubicBezTo>
                    <a:pt x="633668" y="419543"/>
                    <a:pt x="631803" y="419885"/>
                    <a:pt x="630418" y="421730"/>
                  </a:cubicBezTo>
                  <a:cubicBezTo>
                    <a:pt x="629054" y="423555"/>
                    <a:pt x="628934" y="425982"/>
                    <a:pt x="630097" y="427928"/>
                  </a:cubicBezTo>
                  <a:lnTo>
                    <a:pt x="649714" y="460944"/>
                  </a:lnTo>
                  <a:cubicBezTo>
                    <a:pt x="653124" y="466661"/>
                    <a:pt x="653185" y="473762"/>
                    <a:pt x="649895" y="479539"/>
                  </a:cubicBezTo>
                  <a:cubicBezTo>
                    <a:pt x="646605" y="485315"/>
                    <a:pt x="640467" y="488906"/>
                    <a:pt x="633808" y="488906"/>
                  </a:cubicBezTo>
                  <a:lnTo>
                    <a:pt x="427507" y="488906"/>
                  </a:lnTo>
                  <a:cubicBezTo>
                    <a:pt x="420847" y="488906"/>
                    <a:pt x="414709" y="485335"/>
                    <a:pt x="411420" y="479539"/>
                  </a:cubicBezTo>
                  <a:cubicBezTo>
                    <a:pt x="408130" y="473762"/>
                    <a:pt x="408190" y="466661"/>
                    <a:pt x="411600" y="460944"/>
                  </a:cubicBezTo>
                  <a:lnTo>
                    <a:pt x="431238" y="427928"/>
                  </a:lnTo>
                  <a:cubicBezTo>
                    <a:pt x="432481" y="425842"/>
                    <a:pt x="432361" y="422653"/>
                    <a:pt x="429773" y="420586"/>
                  </a:cubicBezTo>
                  <a:cubicBezTo>
                    <a:pt x="427667" y="418942"/>
                    <a:pt x="423696" y="419784"/>
                    <a:pt x="421449" y="422372"/>
                  </a:cubicBezTo>
                  <a:lnTo>
                    <a:pt x="375956" y="475246"/>
                  </a:lnTo>
                  <a:cubicBezTo>
                    <a:pt x="374392" y="477071"/>
                    <a:pt x="373028" y="478997"/>
                    <a:pt x="371664" y="480963"/>
                  </a:cubicBezTo>
                  <a:cubicBezTo>
                    <a:pt x="368214" y="485937"/>
                    <a:pt x="362537" y="488906"/>
                    <a:pt x="356480" y="488906"/>
                  </a:cubicBezTo>
                  <a:lnTo>
                    <a:pt x="43166" y="488906"/>
                  </a:lnTo>
                  <a:cubicBezTo>
                    <a:pt x="19356" y="488906"/>
                    <a:pt x="0" y="469529"/>
                    <a:pt x="0" y="445740"/>
                  </a:cubicBezTo>
                  <a:lnTo>
                    <a:pt x="0" y="43166"/>
                  </a:lnTo>
                  <a:cubicBezTo>
                    <a:pt x="0" y="19356"/>
                    <a:pt x="19376" y="0"/>
                    <a:pt x="43166" y="0"/>
                  </a:cubicBezTo>
                  <a:lnTo>
                    <a:pt x="91306" y="0"/>
                  </a:lnTo>
                  <a:cubicBezTo>
                    <a:pt x="97384" y="0"/>
                    <a:pt x="103060" y="2969"/>
                    <a:pt x="106510" y="7963"/>
                  </a:cubicBezTo>
                  <a:cubicBezTo>
                    <a:pt x="107855" y="9909"/>
                    <a:pt x="109239" y="11854"/>
                    <a:pt x="110783" y="13660"/>
                  </a:cubicBezTo>
                  <a:lnTo>
                    <a:pt x="157058" y="67436"/>
                  </a:lnTo>
                  <a:cubicBezTo>
                    <a:pt x="158562" y="69202"/>
                    <a:pt x="160508" y="69462"/>
                    <a:pt x="161451" y="69362"/>
                  </a:cubicBezTo>
                  <a:cubicBezTo>
                    <a:pt x="162454" y="69342"/>
                    <a:pt x="164319" y="69001"/>
                    <a:pt x="165703" y="67156"/>
                  </a:cubicBezTo>
                  <a:cubicBezTo>
                    <a:pt x="167067" y="65351"/>
                    <a:pt x="167187" y="62923"/>
                    <a:pt x="166024" y="60978"/>
                  </a:cubicBezTo>
                  <a:lnTo>
                    <a:pt x="146387" y="27961"/>
                  </a:lnTo>
                  <a:cubicBezTo>
                    <a:pt x="142997" y="22245"/>
                    <a:pt x="142917" y="15144"/>
                    <a:pt x="146206" y="9367"/>
                  </a:cubicBezTo>
                  <a:cubicBezTo>
                    <a:pt x="149496" y="3591"/>
                    <a:pt x="155634" y="20"/>
                    <a:pt x="162293" y="20"/>
                  </a:cubicBezTo>
                  <a:lnTo>
                    <a:pt x="368595" y="20"/>
                  </a:lnTo>
                  <a:cubicBezTo>
                    <a:pt x="375254" y="20"/>
                    <a:pt x="381392" y="3591"/>
                    <a:pt x="384681" y="9367"/>
                  </a:cubicBezTo>
                  <a:cubicBezTo>
                    <a:pt x="387971" y="15144"/>
                    <a:pt x="387911" y="22245"/>
                    <a:pt x="384501" y="27961"/>
                  </a:cubicBezTo>
                  <a:lnTo>
                    <a:pt x="364864" y="60978"/>
                  </a:lnTo>
                  <a:cubicBezTo>
                    <a:pt x="363620" y="63064"/>
                    <a:pt x="363720" y="66253"/>
                    <a:pt x="366328" y="68319"/>
                  </a:cubicBezTo>
                  <a:cubicBezTo>
                    <a:pt x="368454" y="70004"/>
                    <a:pt x="372406" y="69142"/>
                    <a:pt x="374633" y="66534"/>
                  </a:cubicBezTo>
                  <a:lnTo>
                    <a:pt x="420125" y="13660"/>
                  </a:lnTo>
                  <a:cubicBezTo>
                    <a:pt x="421670" y="11854"/>
                    <a:pt x="423054" y="9929"/>
                    <a:pt x="424397" y="7983"/>
                  </a:cubicBezTo>
                  <a:cubicBezTo>
                    <a:pt x="427847" y="2989"/>
                    <a:pt x="433524" y="20"/>
                    <a:pt x="439602" y="20"/>
                  </a:cubicBezTo>
                  <a:lnTo>
                    <a:pt x="621593" y="20"/>
                  </a:lnTo>
                  <a:cubicBezTo>
                    <a:pt x="627670" y="20"/>
                    <a:pt x="633347" y="2989"/>
                    <a:pt x="636797" y="7983"/>
                  </a:cubicBezTo>
                  <a:cubicBezTo>
                    <a:pt x="638141" y="9929"/>
                    <a:pt x="639525" y="11874"/>
                    <a:pt x="641089" y="13680"/>
                  </a:cubicBezTo>
                  <a:lnTo>
                    <a:pt x="687364" y="67456"/>
                  </a:lnTo>
                  <a:cubicBezTo>
                    <a:pt x="688889" y="69222"/>
                    <a:pt x="690834" y="69482"/>
                    <a:pt x="691758" y="69383"/>
                  </a:cubicBezTo>
                  <a:cubicBezTo>
                    <a:pt x="692761" y="69362"/>
                    <a:pt x="694625" y="69021"/>
                    <a:pt x="696009" y="67176"/>
                  </a:cubicBezTo>
                  <a:cubicBezTo>
                    <a:pt x="697374" y="65371"/>
                    <a:pt x="697494" y="62943"/>
                    <a:pt x="696350" y="60998"/>
                  </a:cubicBezTo>
                  <a:lnTo>
                    <a:pt x="676714" y="27982"/>
                  </a:lnTo>
                  <a:cubicBezTo>
                    <a:pt x="673323" y="22265"/>
                    <a:pt x="673244" y="15164"/>
                    <a:pt x="676533" y="9387"/>
                  </a:cubicBezTo>
                  <a:cubicBezTo>
                    <a:pt x="679822" y="3611"/>
                    <a:pt x="685960" y="40"/>
                    <a:pt x="692620" y="40"/>
                  </a:cubicBezTo>
                  <a:lnTo>
                    <a:pt x="898921" y="40"/>
                  </a:lnTo>
                  <a:cubicBezTo>
                    <a:pt x="905580" y="40"/>
                    <a:pt x="911718" y="3611"/>
                    <a:pt x="915008" y="9387"/>
                  </a:cubicBezTo>
                  <a:cubicBezTo>
                    <a:pt x="918298" y="15164"/>
                    <a:pt x="918237" y="22265"/>
                    <a:pt x="914828" y="27982"/>
                  </a:cubicBezTo>
                  <a:lnTo>
                    <a:pt x="895191" y="60998"/>
                  </a:lnTo>
                  <a:cubicBezTo>
                    <a:pt x="893947" y="63084"/>
                    <a:pt x="894047" y="66273"/>
                    <a:pt x="896655" y="68339"/>
                  </a:cubicBezTo>
                  <a:cubicBezTo>
                    <a:pt x="898781" y="70024"/>
                    <a:pt x="902732" y="69162"/>
                    <a:pt x="904959" y="66554"/>
                  </a:cubicBezTo>
                  <a:lnTo>
                    <a:pt x="950452" y="13680"/>
                  </a:lnTo>
                  <a:cubicBezTo>
                    <a:pt x="951996" y="11874"/>
                    <a:pt x="953380" y="9949"/>
                    <a:pt x="954724" y="8003"/>
                  </a:cubicBezTo>
                  <a:cubicBezTo>
                    <a:pt x="958174" y="3009"/>
                    <a:pt x="963851" y="40"/>
                    <a:pt x="969928" y="40"/>
                  </a:cubicBezTo>
                  <a:lnTo>
                    <a:pt x="1018069" y="40"/>
                  </a:lnTo>
                  <a:cubicBezTo>
                    <a:pt x="1041878" y="40"/>
                    <a:pt x="1061235" y="19416"/>
                    <a:pt x="1061235" y="43206"/>
                  </a:cubicBezTo>
                  <a:lnTo>
                    <a:pt x="1061235" y="445780"/>
                  </a:lnTo>
                  <a:cubicBezTo>
                    <a:pt x="1061235" y="469589"/>
                    <a:pt x="1041858" y="488946"/>
                    <a:pt x="1018069" y="488946"/>
                  </a:cubicBezTo>
                  <a:close/>
                  <a:moveTo>
                    <a:pt x="714062" y="451878"/>
                  </a:moveTo>
                  <a:lnTo>
                    <a:pt x="1018149" y="451878"/>
                  </a:lnTo>
                  <a:cubicBezTo>
                    <a:pt x="1021559" y="451878"/>
                    <a:pt x="1024307" y="449110"/>
                    <a:pt x="1024307" y="445720"/>
                  </a:cubicBezTo>
                  <a:lnTo>
                    <a:pt x="1024307" y="43146"/>
                  </a:lnTo>
                  <a:cubicBezTo>
                    <a:pt x="1024307" y="39736"/>
                    <a:pt x="1021539" y="36988"/>
                    <a:pt x="1018149" y="36988"/>
                  </a:cubicBezTo>
                  <a:lnTo>
                    <a:pt x="979236" y="36988"/>
                  </a:lnTo>
                  <a:cubicBezTo>
                    <a:pt x="978574" y="37770"/>
                    <a:pt x="933081" y="90644"/>
                    <a:pt x="933081" y="90644"/>
                  </a:cubicBezTo>
                  <a:cubicBezTo>
                    <a:pt x="917957" y="108215"/>
                    <a:pt x="891359" y="111224"/>
                    <a:pt x="873789" y="97324"/>
                  </a:cubicBezTo>
                  <a:cubicBezTo>
                    <a:pt x="857039" y="84085"/>
                    <a:pt x="852586" y="60316"/>
                    <a:pt x="863458" y="42043"/>
                  </a:cubicBezTo>
                  <a:lnTo>
                    <a:pt x="866466" y="36988"/>
                  </a:lnTo>
                  <a:lnTo>
                    <a:pt x="725195" y="36988"/>
                  </a:lnTo>
                  <a:lnTo>
                    <a:pt x="728204" y="42043"/>
                  </a:lnTo>
                  <a:cubicBezTo>
                    <a:pt x="737049" y="56926"/>
                    <a:pt x="736046" y="75480"/>
                    <a:pt x="725676" y="89341"/>
                  </a:cubicBezTo>
                  <a:cubicBezTo>
                    <a:pt x="717893" y="99711"/>
                    <a:pt x="706019" y="105909"/>
                    <a:pt x="693061" y="106330"/>
                  </a:cubicBezTo>
                  <a:cubicBezTo>
                    <a:pt x="680063" y="106912"/>
                    <a:pt x="667828" y="101376"/>
                    <a:pt x="659362" y="91567"/>
                  </a:cubicBezTo>
                  <a:lnTo>
                    <a:pt x="613068" y="37770"/>
                  </a:lnTo>
                  <a:cubicBezTo>
                    <a:pt x="612406" y="36988"/>
                    <a:pt x="448869" y="36988"/>
                    <a:pt x="448869" y="36988"/>
                  </a:cubicBezTo>
                  <a:cubicBezTo>
                    <a:pt x="448207" y="37770"/>
                    <a:pt x="402715" y="90644"/>
                    <a:pt x="402715" y="90644"/>
                  </a:cubicBezTo>
                  <a:cubicBezTo>
                    <a:pt x="387590" y="108215"/>
                    <a:pt x="360993" y="111224"/>
                    <a:pt x="343401" y="97324"/>
                  </a:cubicBezTo>
                  <a:cubicBezTo>
                    <a:pt x="326652" y="84085"/>
                    <a:pt x="322199" y="60316"/>
                    <a:pt x="333071" y="42043"/>
                  </a:cubicBezTo>
                  <a:lnTo>
                    <a:pt x="336080" y="36988"/>
                  </a:lnTo>
                  <a:lnTo>
                    <a:pt x="194808" y="36988"/>
                  </a:lnTo>
                  <a:lnTo>
                    <a:pt x="197817" y="42043"/>
                  </a:lnTo>
                  <a:cubicBezTo>
                    <a:pt x="206662" y="56926"/>
                    <a:pt x="205659" y="75480"/>
                    <a:pt x="195289" y="89341"/>
                  </a:cubicBezTo>
                  <a:cubicBezTo>
                    <a:pt x="187507" y="99711"/>
                    <a:pt x="175632" y="105909"/>
                    <a:pt x="162674" y="106330"/>
                  </a:cubicBezTo>
                  <a:cubicBezTo>
                    <a:pt x="149516" y="106912"/>
                    <a:pt x="137441" y="101376"/>
                    <a:pt x="128996" y="91567"/>
                  </a:cubicBezTo>
                  <a:lnTo>
                    <a:pt x="82701" y="37770"/>
                  </a:lnTo>
                  <a:cubicBezTo>
                    <a:pt x="82039" y="36988"/>
                    <a:pt x="43126" y="36988"/>
                    <a:pt x="43126" y="36988"/>
                  </a:cubicBezTo>
                  <a:cubicBezTo>
                    <a:pt x="39715" y="36988"/>
                    <a:pt x="36968" y="39756"/>
                    <a:pt x="36968" y="43146"/>
                  </a:cubicBezTo>
                  <a:lnTo>
                    <a:pt x="36968" y="445720"/>
                  </a:lnTo>
                  <a:cubicBezTo>
                    <a:pt x="36968" y="449110"/>
                    <a:pt x="39736" y="451878"/>
                    <a:pt x="43126" y="451878"/>
                  </a:cubicBezTo>
                  <a:lnTo>
                    <a:pt x="347212" y="451878"/>
                  </a:lnTo>
                  <a:cubicBezTo>
                    <a:pt x="347874" y="451095"/>
                    <a:pt x="393367" y="398221"/>
                    <a:pt x="393367" y="398221"/>
                  </a:cubicBezTo>
                  <a:cubicBezTo>
                    <a:pt x="408471" y="380650"/>
                    <a:pt x="435089" y="377621"/>
                    <a:pt x="452680" y="391542"/>
                  </a:cubicBezTo>
                  <a:cubicBezTo>
                    <a:pt x="469449" y="404781"/>
                    <a:pt x="473882" y="428550"/>
                    <a:pt x="463010" y="446823"/>
                  </a:cubicBezTo>
                  <a:lnTo>
                    <a:pt x="460001" y="451878"/>
                  </a:lnTo>
                  <a:lnTo>
                    <a:pt x="601253" y="451878"/>
                  </a:lnTo>
                  <a:lnTo>
                    <a:pt x="598245" y="446823"/>
                  </a:lnTo>
                  <a:cubicBezTo>
                    <a:pt x="589399" y="431940"/>
                    <a:pt x="590402" y="413386"/>
                    <a:pt x="600772" y="399545"/>
                  </a:cubicBezTo>
                  <a:cubicBezTo>
                    <a:pt x="608555" y="389175"/>
                    <a:pt x="620429" y="382977"/>
                    <a:pt x="633387" y="382536"/>
                  </a:cubicBezTo>
                  <a:cubicBezTo>
                    <a:pt x="646506" y="382155"/>
                    <a:pt x="658621" y="387490"/>
                    <a:pt x="667085" y="397319"/>
                  </a:cubicBezTo>
                  <a:lnTo>
                    <a:pt x="713380" y="451115"/>
                  </a:lnTo>
                  <a:cubicBezTo>
                    <a:pt x="713601" y="451376"/>
                    <a:pt x="713822" y="451637"/>
                    <a:pt x="714042" y="4518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78" name="Google Shape;578;p33"/>
            <p:cNvSpPr/>
            <p:nvPr/>
          </p:nvSpPr>
          <p:spPr>
            <a:xfrm>
              <a:off x="9301724" y="6354379"/>
              <a:ext cx="809380" cy="36987"/>
            </a:xfrm>
            <a:custGeom>
              <a:avLst/>
              <a:gdLst/>
              <a:ahLst/>
              <a:cxnLst/>
              <a:rect l="l" t="t" r="r" b="b"/>
              <a:pathLst>
                <a:path w="809380" h="36987" extrusionOk="0">
                  <a:moveTo>
                    <a:pt x="790887" y="36988"/>
                  </a:moveTo>
                  <a:lnTo>
                    <a:pt x="18494" y="36988"/>
                  </a:lnTo>
                  <a:cubicBezTo>
                    <a:pt x="8264" y="36988"/>
                    <a:pt x="0" y="28704"/>
                    <a:pt x="0" y="18494"/>
                  </a:cubicBezTo>
                  <a:cubicBezTo>
                    <a:pt x="0" y="8284"/>
                    <a:pt x="8284" y="0"/>
                    <a:pt x="18494" y="0"/>
                  </a:cubicBezTo>
                  <a:lnTo>
                    <a:pt x="790887" y="0"/>
                  </a:lnTo>
                  <a:cubicBezTo>
                    <a:pt x="801116" y="0"/>
                    <a:pt x="809380" y="8284"/>
                    <a:pt x="809380" y="18494"/>
                  </a:cubicBezTo>
                  <a:cubicBezTo>
                    <a:pt x="809380" y="28704"/>
                    <a:pt x="801097" y="36988"/>
                    <a:pt x="790887"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grpSp>
        <p:nvGrpSpPr>
          <p:cNvPr id="579" name="Google Shape;579;p33"/>
          <p:cNvGrpSpPr/>
          <p:nvPr/>
        </p:nvGrpSpPr>
        <p:grpSpPr>
          <a:xfrm>
            <a:off x="8094581" y="1337922"/>
            <a:ext cx="1020917" cy="1020897"/>
            <a:chOff x="3220249" y="7256530"/>
            <a:chExt cx="1020917" cy="1020897"/>
          </a:xfrm>
        </p:grpSpPr>
        <p:sp>
          <p:nvSpPr>
            <p:cNvPr id="580" name="Google Shape;580;p33"/>
            <p:cNvSpPr/>
            <p:nvPr/>
          </p:nvSpPr>
          <p:spPr>
            <a:xfrm>
              <a:off x="3523092" y="7559393"/>
              <a:ext cx="415210" cy="415190"/>
            </a:xfrm>
            <a:custGeom>
              <a:avLst/>
              <a:gdLst/>
              <a:ahLst/>
              <a:cxnLst/>
              <a:rect l="l" t="t" r="r" b="b"/>
              <a:pathLst>
                <a:path w="415210" h="415190" extrusionOk="0">
                  <a:moveTo>
                    <a:pt x="207605" y="415191"/>
                  </a:moveTo>
                  <a:cubicBezTo>
                    <a:pt x="93132" y="415191"/>
                    <a:pt x="0" y="322059"/>
                    <a:pt x="0" y="207605"/>
                  </a:cubicBezTo>
                  <a:cubicBezTo>
                    <a:pt x="0" y="93152"/>
                    <a:pt x="93132" y="0"/>
                    <a:pt x="207605" y="0"/>
                  </a:cubicBezTo>
                  <a:cubicBezTo>
                    <a:pt x="322079" y="0"/>
                    <a:pt x="415211" y="93131"/>
                    <a:pt x="415211" y="207605"/>
                  </a:cubicBezTo>
                  <a:cubicBezTo>
                    <a:pt x="415211" y="322079"/>
                    <a:pt x="322079" y="415191"/>
                    <a:pt x="207605" y="415191"/>
                  </a:cubicBezTo>
                  <a:close/>
                  <a:moveTo>
                    <a:pt x="207605" y="36988"/>
                  </a:moveTo>
                  <a:cubicBezTo>
                    <a:pt x="113531" y="36988"/>
                    <a:pt x="37008" y="113511"/>
                    <a:pt x="37008" y="207585"/>
                  </a:cubicBezTo>
                  <a:cubicBezTo>
                    <a:pt x="37008" y="301660"/>
                    <a:pt x="113531" y="378183"/>
                    <a:pt x="207605" y="378183"/>
                  </a:cubicBezTo>
                  <a:cubicBezTo>
                    <a:pt x="301680" y="378183"/>
                    <a:pt x="378203" y="301660"/>
                    <a:pt x="378203" y="207585"/>
                  </a:cubicBezTo>
                  <a:cubicBezTo>
                    <a:pt x="378203" y="113511"/>
                    <a:pt x="301680" y="36988"/>
                    <a:pt x="207605"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81" name="Google Shape;581;p33"/>
            <p:cNvSpPr/>
            <p:nvPr/>
          </p:nvSpPr>
          <p:spPr>
            <a:xfrm>
              <a:off x="3712204" y="7383881"/>
              <a:ext cx="36987" cy="145383"/>
            </a:xfrm>
            <a:custGeom>
              <a:avLst/>
              <a:gdLst/>
              <a:ahLst/>
              <a:cxnLst/>
              <a:rect l="l" t="t" r="r" b="b"/>
              <a:pathLst>
                <a:path w="36987" h="145383" extrusionOk="0">
                  <a:moveTo>
                    <a:pt x="18494" y="145384"/>
                  </a:moveTo>
                  <a:cubicBezTo>
                    <a:pt x="8264" y="145384"/>
                    <a:pt x="0" y="137100"/>
                    <a:pt x="0" y="126890"/>
                  </a:cubicBezTo>
                  <a:lnTo>
                    <a:pt x="0" y="18494"/>
                  </a:lnTo>
                  <a:cubicBezTo>
                    <a:pt x="0" y="8284"/>
                    <a:pt x="8284" y="0"/>
                    <a:pt x="18494" y="0"/>
                  </a:cubicBezTo>
                  <a:cubicBezTo>
                    <a:pt x="28704" y="0"/>
                    <a:pt x="36988" y="8284"/>
                    <a:pt x="36988" y="18494"/>
                  </a:cubicBezTo>
                  <a:lnTo>
                    <a:pt x="36988" y="126890"/>
                  </a:lnTo>
                  <a:cubicBezTo>
                    <a:pt x="36988" y="137100"/>
                    <a:pt x="28704" y="145384"/>
                    <a:pt x="18494" y="1453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82" name="Google Shape;582;p33"/>
            <p:cNvSpPr/>
            <p:nvPr/>
          </p:nvSpPr>
          <p:spPr>
            <a:xfrm>
              <a:off x="3648518" y="7256530"/>
              <a:ext cx="164359" cy="164359"/>
            </a:xfrm>
            <a:custGeom>
              <a:avLst/>
              <a:gdLst/>
              <a:ahLst/>
              <a:cxnLst/>
              <a:rect l="l" t="t" r="r" b="b"/>
              <a:pathLst>
                <a:path w="164359" h="164359" extrusionOk="0">
                  <a:moveTo>
                    <a:pt x="82180" y="164359"/>
                  </a:moveTo>
                  <a:cubicBezTo>
                    <a:pt x="36868" y="164359"/>
                    <a:pt x="0" y="127491"/>
                    <a:pt x="0" y="82180"/>
                  </a:cubicBezTo>
                  <a:cubicBezTo>
                    <a:pt x="0" y="36867"/>
                    <a:pt x="36868" y="0"/>
                    <a:pt x="82180" y="0"/>
                  </a:cubicBezTo>
                  <a:cubicBezTo>
                    <a:pt x="127492" y="0"/>
                    <a:pt x="164359" y="36867"/>
                    <a:pt x="164359" y="82180"/>
                  </a:cubicBezTo>
                  <a:cubicBezTo>
                    <a:pt x="164359" y="127491"/>
                    <a:pt x="127492" y="164359"/>
                    <a:pt x="82180" y="164359"/>
                  </a:cubicBezTo>
                  <a:close/>
                  <a:moveTo>
                    <a:pt x="82180" y="37028"/>
                  </a:moveTo>
                  <a:cubicBezTo>
                    <a:pt x="57267" y="37028"/>
                    <a:pt x="37008" y="57287"/>
                    <a:pt x="37008" y="82200"/>
                  </a:cubicBezTo>
                  <a:cubicBezTo>
                    <a:pt x="37008" y="107112"/>
                    <a:pt x="57267" y="127371"/>
                    <a:pt x="82180" y="127371"/>
                  </a:cubicBezTo>
                  <a:cubicBezTo>
                    <a:pt x="107092" y="127371"/>
                    <a:pt x="127351" y="107112"/>
                    <a:pt x="127351" y="82200"/>
                  </a:cubicBezTo>
                  <a:cubicBezTo>
                    <a:pt x="127351" y="57287"/>
                    <a:pt x="107092" y="37028"/>
                    <a:pt x="82180" y="370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83" name="Google Shape;583;p33"/>
            <p:cNvSpPr/>
            <p:nvPr/>
          </p:nvSpPr>
          <p:spPr>
            <a:xfrm>
              <a:off x="3893372" y="7490692"/>
              <a:ext cx="113631" cy="113631"/>
            </a:xfrm>
            <a:custGeom>
              <a:avLst/>
              <a:gdLst/>
              <a:ahLst/>
              <a:cxnLst/>
              <a:rect l="l" t="t" r="r" b="b"/>
              <a:pathLst>
                <a:path w="113631" h="113631" extrusionOk="0">
                  <a:moveTo>
                    <a:pt x="18494" y="113631"/>
                  </a:moveTo>
                  <a:cubicBezTo>
                    <a:pt x="13760" y="113631"/>
                    <a:pt x="9026" y="111826"/>
                    <a:pt x="5416" y="108216"/>
                  </a:cubicBezTo>
                  <a:cubicBezTo>
                    <a:pt x="-1805" y="100994"/>
                    <a:pt x="-1805" y="89281"/>
                    <a:pt x="5416" y="82059"/>
                  </a:cubicBezTo>
                  <a:lnTo>
                    <a:pt x="82059" y="5416"/>
                  </a:lnTo>
                  <a:cubicBezTo>
                    <a:pt x="89280" y="-1805"/>
                    <a:pt x="100994" y="-1805"/>
                    <a:pt x="108216" y="5416"/>
                  </a:cubicBezTo>
                  <a:cubicBezTo>
                    <a:pt x="115437" y="12637"/>
                    <a:pt x="115437" y="24351"/>
                    <a:pt x="108216" y="31572"/>
                  </a:cubicBezTo>
                  <a:lnTo>
                    <a:pt x="31572" y="108216"/>
                  </a:lnTo>
                  <a:cubicBezTo>
                    <a:pt x="27962" y="111826"/>
                    <a:pt x="23228" y="113631"/>
                    <a:pt x="18494" y="1136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84" name="Google Shape;584;p33"/>
            <p:cNvSpPr/>
            <p:nvPr/>
          </p:nvSpPr>
          <p:spPr>
            <a:xfrm>
              <a:off x="3951361" y="7382000"/>
              <a:ext cx="164339" cy="164274"/>
            </a:xfrm>
            <a:custGeom>
              <a:avLst/>
              <a:gdLst/>
              <a:ahLst/>
              <a:cxnLst/>
              <a:rect l="l" t="t" r="r" b="b"/>
              <a:pathLst>
                <a:path w="164339" h="164274" extrusionOk="0">
                  <a:moveTo>
                    <a:pt x="82180" y="164274"/>
                  </a:moveTo>
                  <a:cubicBezTo>
                    <a:pt x="61138" y="164274"/>
                    <a:pt x="40097" y="156271"/>
                    <a:pt x="24070" y="140244"/>
                  </a:cubicBezTo>
                  <a:cubicBezTo>
                    <a:pt x="8545" y="124719"/>
                    <a:pt x="0" y="104099"/>
                    <a:pt x="0" y="82135"/>
                  </a:cubicBezTo>
                  <a:cubicBezTo>
                    <a:pt x="0" y="60171"/>
                    <a:pt x="8545" y="39551"/>
                    <a:pt x="24070" y="24025"/>
                  </a:cubicBezTo>
                  <a:cubicBezTo>
                    <a:pt x="56104" y="-8008"/>
                    <a:pt x="108256" y="-8008"/>
                    <a:pt x="140269" y="24025"/>
                  </a:cubicBezTo>
                  <a:cubicBezTo>
                    <a:pt x="155794" y="39551"/>
                    <a:pt x="164339" y="60190"/>
                    <a:pt x="164339" y="82135"/>
                  </a:cubicBezTo>
                  <a:cubicBezTo>
                    <a:pt x="164339" y="104079"/>
                    <a:pt x="155794" y="124719"/>
                    <a:pt x="140269" y="140244"/>
                  </a:cubicBezTo>
                  <a:cubicBezTo>
                    <a:pt x="124262" y="156271"/>
                    <a:pt x="103221" y="164274"/>
                    <a:pt x="82160" y="164274"/>
                  </a:cubicBezTo>
                  <a:close/>
                  <a:moveTo>
                    <a:pt x="82180" y="37003"/>
                  </a:moveTo>
                  <a:cubicBezTo>
                    <a:pt x="70606" y="37003"/>
                    <a:pt x="59052" y="41396"/>
                    <a:pt x="50247" y="50201"/>
                  </a:cubicBezTo>
                  <a:cubicBezTo>
                    <a:pt x="41722" y="58746"/>
                    <a:pt x="37008" y="70080"/>
                    <a:pt x="37008" y="82155"/>
                  </a:cubicBezTo>
                  <a:cubicBezTo>
                    <a:pt x="37008" y="94230"/>
                    <a:pt x="41702" y="105563"/>
                    <a:pt x="50247" y="114088"/>
                  </a:cubicBezTo>
                  <a:cubicBezTo>
                    <a:pt x="67858" y="131699"/>
                    <a:pt x="96521" y="131699"/>
                    <a:pt x="114133" y="114088"/>
                  </a:cubicBezTo>
                  <a:cubicBezTo>
                    <a:pt x="122678" y="105563"/>
                    <a:pt x="127371" y="94210"/>
                    <a:pt x="127371" y="82155"/>
                  </a:cubicBezTo>
                  <a:cubicBezTo>
                    <a:pt x="127371" y="70100"/>
                    <a:pt x="122658" y="58746"/>
                    <a:pt x="114133" y="50201"/>
                  </a:cubicBezTo>
                  <a:cubicBezTo>
                    <a:pt x="105327" y="41396"/>
                    <a:pt x="93753" y="37003"/>
                    <a:pt x="82200" y="370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85" name="Google Shape;585;p33"/>
            <p:cNvSpPr/>
            <p:nvPr/>
          </p:nvSpPr>
          <p:spPr>
            <a:xfrm>
              <a:off x="3968411" y="7748504"/>
              <a:ext cx="145383" cy="36987"/>
            </a:xfrm>
            <a:custGeom>
              <a:avLst/>
              <a:gdLst/>
              <a:ahLst/>
              <a:cxnLst/>
              <a:rect l="l" t="t" r="r" b="b"/>
              <a:pathLst>
                <a:path w="145383" h="36987" extrusionOk="0">
                  <a:moveTo>
                    <a:pt x="126890" y="36988"/>
                  </a:moveTo>
                  <a:lnTo>
                    <a:pt x="18494" y="36988"/>
                  </a:lnTo>
                  <a:cubicBezTo>
                    <a:pt x="8264" y="36988"/>
                    <a:pt x="0" y="28703"/>
                    <a:pt x="0" y="18494"/>
                  </a:cubicBezTo>
                  <a:cubicBezTo>
                    <a:pt x="0" y="8284"/>
                    <a:pt x="8284" y="0"/>
                    <a:pt x="18494" y="0"/>
                  </a:cubicBezTo>
                  <a:lnTo>
                    <a:pt x="126890" y="0"/>
                  </a:lnTo>
                  <a:cubicBezTo>
                    <a:pt x="137120" y="0"/>
                    <a:pt x="145384" y="8284"/>
                    <a:pt x="145384" y="18494"/>
                  </a:cubicBezTo>
                  <a:cubicBezTo>
                    <a:pt x="145384" y="28703"/>
                    <a:pt x="137100" y="36988"/>
                    <a:pt x="126890"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86" name="Google Shape;586;p33"/>
            <p:cNvSpPr/>
            <p:nvPr/>
          </p:nvSpPr>
          <p:spPr>
            <a:xfrm>
              <a:off x="4076807" y="7684799"/>
              <a:ext cx="164359" cy="164359"/>
            </a:xfrm>
            <a:custGeom>
              <a:avLst/>
              <a:gdLst/>
              <a:ahLst/>
              <a:cxnLst/>
              <a:rect l="l" t="t" r="r" b="b"/>
              <a:pathLst>
                <a:path w="164359" h="164359" extrusionOk="0">
                  <a:moveTo>
                    <a:pt x="82180" y="164359"/>
                  </a:moveTo>
                  <a:cubicBezTo>
                    <a:pt x="36868" y="164359"/>
                    <a:pt x="0" y="127491"/>
                    <a:pt x="0" y="82180"/>
                  </a:cubicBezTo>
                  <a:cubicBezTo>
                    <a:pt x="0" y="36867"/>
                    <a:pt x="36868" y="0"/>
                    <a:pt x="82180" y="0"/>
                  </a:cubicBezTo>
                  <a:cubicBezTo>
                    <a:pt x="127492" y="0"/>
                    <a:pt x="164359" y="36847"/>
                    <a:pt x="164359" y="82180"/>
                  </a:cubicBezTo>
                  <a:cubicBezTo>
                    <a:pt x="164359" y="127512"/>
                    <a:pt x="127492" y="164359"/>
                    <a:pt x="82180" y="164359"/>
                  </a:cubicBezTo>
                  <a:close/>
                  <a:moveTo>
                    <a:pt x="82180" y="37028"/>
                  </a:moveTo>
                  <a:cubicBezTo>
                    <a:pt x="57267" y="37028"/>
                    <a:pt x="37008" y="57287"/>
                    <a:pt x="37008" y="82200"/>
                  </a:cubicBezTo>
                  <a:cubicBezTo>
                    <a:pt x="37008" y="107112"/>
                    <a:pt x="57267" y="127371"/>
                    <a:pt x="82180" y="127371"/>
                  </a:cubicBezTo>
                  <a:cubicBezTo>
                    <a:pt x="107092" y="127371"/>
                    <a:pt x="127351" y="107112"/>
                    <a:pt x="127351" y="82200"/>
                  </a:cubicBezTo>
                  <a:cubicBezTo>
                    <a:pt x="127351" y="57287"/>
                    <a:pt x="107092" y="37028"/>
                    <a:pt x="82180" y="370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87" name="Google Shape;587;p33"/>
            <p:cNvSpPr/>
            <p:nvPr/>
          </p:nvSpPr>
          <p:spPr>
            <a:xfrm>
              <a:off x="3893372" y="7929673"/>
              <a:ext cx="113631" cy="113631"/>
            </a:xfrm>
            <a:custGeom>
              <a:avLst/>
              <a:gdLst/>
              <a:ahLst/>
              <a:cxnLst/>
              <a:rect l="l" t="t" r="r" b="b"/>
              <a:pathLst>
                <a:path w="113631" h="113631" extrusionOk="0">
                  <a:moveTo>
                    <a:pt x="95138" y="113631"/>
                  </a:moveTo>
                  <a:cubicBezTo>
                    <a:pt x="90404" y="113631"/>
                    <a:pt x="85670" y="111826"/>
                    <a:pt x="82059" y="108216"/>
                  </a:cubicBezTo>
                  <a:lnTo>
                    <a:pt x="5416" y="31572"/>
                  </a:lnTo>
                  <a:cubicBezTo>
                    <a:pt x="-1805" y="24351"/>
                    <a:pt x="-1805" y="12637"/>
                    <a:pt x="5416" y="5416"/>
                  </a:cubicBezTo>
                  <a:cubicBezTo>
                    <a:pt x="12637" y="-1805"/>
                    <a:pt x="24351" y="-1805"/>
                    <a:pt x="31572" y="5416"/>
                  </a:cubicBezTo>
                  <a:lnTo>
                    <a:pt x="108216" y="82059"/>
                  </a:lnTo>
                  <a:cubicBezTo>
                    <a:pt x="115437" y="89280"/>
                    <a:pt x="115437" y="100994"/>
                    <a:pt x="108216" y="108216"/>
                  </a:cubicBezTo>
                  <a:cubicBezTo>
                    <a:pt x="104605" y="111826"/>
                    <a:pt x="99871" y="113631"/>
                    <a:pt x="95138" y="1136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88" name="Google Shape;588;p33"/>
            <p:cNvSpPr/>
            <p:nvPr/>
          </p:nvSpPr>
          <p:spPr>
            <a:xfrm>
              <a:off x="3951406" y="7987687"/>
              <a:ext cx="164248" cy="164273"/>
            </a:xfrm>
            <a:custGeom>
              <a:avLst/>
              <a:gdLst/>
              <a:ahLst/>
              <a:cxnLst/>
              <a:rect l="l" t="t" r="r" b="b"/>
              <a:pathLst>
                <a:path w="164248" h="164273" extrusionOk="0">
                  <a:moveTo>
                    <a:pt x="82134" y="164274"/>
                  </a:moveTo>
                  <a:cubicBezTo>
                    <a:pt x="61093" y="164274"/>
                    <a:pt x="40052" y="156271"/>
                    <a:pt x="24025" y="140244"/>
                  </a:cubicBezTo>
                  <a:cubicBezTo>
                    <a:pt x="-8008" y="108210"/>
                    <a:pt x="-8008" y="56078"/>
                    <a:pt x="24025" y="24025"/>
                  </a:cubicBezTo>
                  <a:cubicBezTo>
                    <a:pt x="56058" y="-8008"/>
                    <a:pt x="108210" y="-8008"/>
                    <a:pt x="140224" y="24025"/>
                  </a:cubicBezTo>
                  <a:cubicBezTo>
                    <a:pt x="172257" y="56058"/>
                    <a:pt x="172257" y="108190"/>
                    <a:pt x="140224" y="140244"/>
                  </a:cubicBezTo>
                  <a:cubicBezTo>
                    <a:pt x="124217" y="156271"/>
                    <a:pt x="103176" y="164274"/>
                    <a:pt x="82114" y="164274"/>
                  </a:cubicBezTo>
                  <a:close/>
                  <a:moveTo>
                    <a:pt x="50201" y="114087"/>
                  </a:moveTo>
                  <a:cubicBezTo>
                    <a:pt x="67813" y="131699"/>
                    <a:pt x="96476" y="131699"/>
                    <a:pt x="114088" y="114087"/>
                  </a:cubicBezTo>
                  <a:cubicBezTo>
                    <a:pt x="131699" y="96476"/>
                    <a:pt x="131699" y="67812"/>
                    <a:pt x="114088" y="50201"/>
                  </a:cubicBezTo>
                  <a:cubicBezTo>
                    <a:pt x="96476" y="32570"/>
                    <a:pt x="67833" y="32610"/>
                    <a:pt x="50201" y="50201"/>
                  </a:cubicBezTo>
                  <a:cubicBezTo>
                    <a:pt x="32590" y="67812"/>
                    <a:pt x="32590" y="96476"/>
                    <a:pt x="50201" y="114087"/>
                  </a:cubicBezTo>
                  <a:lnTo>
                    <a:pt x="50201" y="11408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89" name="Google Shape;589;p33"/>
            <p:cNvSpPr/>
            <p:nvPr/>
          </p:nvSpPr>
          <p:spPr>
            <a:xfrm>
              <a:off x="3712204" y="8004711"/>
              <a:ext cx="36987" cy="145383"/>
            </a:xfrm>
            <a:custGeom>
              <a:avLst/>
              <a:gdLst/>
              <a:ahLst/>
              <a:cxnLst/>
              <a:rect l="l" t="t" r="r" b="b"/>
              <a:pathLst>
                <a:path w="36987" h="145383" extrusionOk="0">
                  <a:moveTo>
                    <a:pt x="18494" y="145384"/>
                  </a:moveTo>
                  <a:cubicBezTo>
                    <a:pt x="8264" y="145384"/>
                    <a:pt x="0" y="137100"/>
                    <a:pt x="0" y="126890"/>
                  </a:cubicBezTo>
                  <a:lnTo>
                    <a:pt x="0" y="18494"/>
                  </a:lnTo>
                  <a:cubicBezTo>
                    <a:pt x="0" y="8284"/>
                    <a:pt x="8284" y="0"/>
                    <a:pt x="18494" y="0"/>
                  </a:cubicBezTo>
                  <a:cubicBezTo>
                    <a:pt x="28704" y="0"/>
                    <a:pt x="36988" y="8284"/>
                    <a:pt x="36988" y="18494"/>
                  </a:cubicBezTo>
                  <a:lnTo>
                    <a:pt x="36988" y="126890"/>
                  </a:lnTo>
                  <a:cubicBezTo>
                    <a:pt x="36988" y="137100"/>
                    <a:pt x="28704" y="145384"/>
                    <a:pt x="18494" y="1453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90" name="Google Shape;590;p33"/>
            <p:cNvSpPr/>
            <p:nvPr/>
          </p:nvSpPr>
          <p:spPr>
            <a:xfrm>
              <a:off x="3648518" y="8113068"/>
              <a:ext cx="164359" cy="164359"/>
            </a:xfrm>
            <a:custGeom>
              <a:avLst/>
              <a:gdLst/>
              <a:ahLst/>
              <a:cxnLst/>
              <a:rect l="l" t="t" r="r" b="b"/>
              <a:pathLst>
                <a:path w="164359" h="164359" extrusionOk="0">
                  <a:moveTo>
                    <a:pt x="82180" y="164359"/>
                  </a:moveTo>
                  <a:cubicBezTo>
                    <a:pt x="36868" y="164359"/>
                    <a:pt x="0" y="127491"/>
                    <a:pt x="0" y="82180"/>
                  </a:cubicBezTo>
                  <a:cubicBezTo>
                    <a:pt x="0" y="36867"/>
                    <a:pt x="36868" y="0"/>
                    <a:pt x="82180" y="0"/>
                  </a:cubicBezTo>
                  <a:cubicBezTo>
                    <a:pt x="127492" y="0"/>
                    <a:pt x="164359" y="36867"/>
                    <a:pt x="164359" y="82180"/>
                  </a:cubicBezTo>
                  <a:cubicBezTo>
                    <a:pt x="164359" y="127491"/>
                    <a:pt x="127492" y="164359"/>
                    <a:pt x="82180" y="164359"/>
                  </a:cubicBezTo>
                  <a:close/>
                  <a:moveTo>
                    <a:pt x="82180" y="37028"/>
                  </a:moveTo>
                  <a:cubicBezTo>
                    <a:pt x="57267" y="37028"/>
                    <a:pt x="37008" y="57287"/>
                    <a:pt x="37008" y="82200"/>
                  </a:cubicBezTo>
                  <a:cubicBezTo>
                    <a:pt x="37008" y="107112"/>
                    <a:pt x="57267" y="127371"/>
                    <a:pt x="82180" y="127371"/>
                  </a:cubicBezTo>
                  <a:cubicBezTo>
                    <a:pt x="107092" y="127371"/>
                    <a:pt x="127351" y="107112"/>
                    <a:pt x="127351" y="82200"/>
                  </a:cubicBezTo>
                  <a:cubicBezTo>
                    <a:pt x="127351" y="57287"/>
                    <a:pt x="107092" y="37028"/>
                    <a:pt x="82180" y="370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91" name="Google Shape;591;p33"/>
            <p:cNvSpPr/>
            <p:nvPr/>
          </p:nvSpPr>
          <p:spPr>
            <a:xfrm>
              <a:off x="3454392" y="7929673"/>
              <a:ext cx="113631" cy="113631"/>
            </a:xfrm>
            <a:custGeom>
              <a:avLst/>
              <a:gdLst/>
              <a:ahLst/>
              <a:cxnLst/>
              <a:rect l="l" t="t" r="r" b="b"/>
              <a:pathLst>
                <a:path w="113631" h="113631" extrusionOk="0">
                  <a:moveTo>
                    <a:pt x="18494" y="113631"/>
                  </a:moveTo>
                  <a:cubicBezTo>
                    <a:pt x="13760" y="113631"/>
                    <a:pt x="9026" y="111826"/>
                    <a:pt x="5416" y="108216"/>
                  </a:cubicBezTo>
                  <a:cubicBezTo>
                    <a:pt x="-1805" y="100994"/>
                    <a:pt x="-1805" y="89280"/>
                    <a:pt x="5416" y="82059"/>
                  </a:cubicBezTo>
                  <a:lnTo>
                    <a:pt x="82059" y="5416"/>
                  </a:lnTo>
                  <a:cubicBezTo>
                    <a:pt x="89280" y="-1805"/>
                    <a:pt x="100995" y="-1805"/>
                    <a:pt x="108216" y="5416"/>
                  </a:cubicBezTo>
                  <a:cubicBezTo>
                    <a:pt x="115437" y="12637"/>
                    <a:pt x="115437" y="24351"/>
                    <a:pt x="108216" y="31572"/>
                  </a:cubicBezTo>
                  <a:lnTo>
                    <a:pt x="31572" y="108216"/>
                  </a:lnTo>
                  <a:cubicBezTo>
                    <a:pt x="27962" y="111826"/>
                    <a:pt x="23228" y="113631"/>
                    <a:pt x="18494" y="1136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92" name="Google Shape;592;p33"/>
            <p:cNvSpPr/>
            <p:nvPr/>
          </p:nvSpPr>
          <p:spPr>
            <a:xfrm>
              <a:off x="3345720" y="7987687"/>
              <a:ext cx="164269" cy="164273"/>
            </a:xfrm>
            <a:custGeom>
              <a:avLst/>
              <a:gdLst/>
              <a:ahLst/>
              <a:cxnLst/>
              <a:rect l="l" t="t" r="r" b="b"/>
              <a:pathLst>
                <a:path w="164269" h="164273" extrusionOk="0">
                  <a:moveTo>
                    <a:pt x="82135" y="164274"/>
                  </a:moveTo>
                  <a:cubicBezTo>
                    <a:pt x="61093" y="164274"/>
                    <a:pt x="40052" y="156271"/>
                    <a:pt x="24025" y="140244"/>
                  </a:cubicBezTo>
                  <a:cubicBezTo>
                    <a:pt x="-8008" y="108210"/>
                    <a:pt x="-8008" y="56078"/>
                    <a:pt x="24025" y="24025"/>
                  </a:cubicBezTo>
                  <a:cubicBezTo>
                    <a:pt x="56079" y="-8008"/>
                    <a:pt x="108191" y="-8008"/>
                    <a:pt x="140244" y="24025"/>
                  </a:cubicBezTo>
                  <a:cubicBezTo>
                    <a:pt x="172277" y="56058"/>
                    <a:pt x="172277" y="108190"/>
                    <a:pt x="140244" y="140244"/>
                  </a:cubicBezTo>
                  <a:cubicBezTo>
                    <a:pt x="124237" y="156271"/>
                    <a:pt x="103196" y="164274"/>
                    <a:pt x="82135" y="164274"/>
                  </a:cubicBezTo>
                  <a:close/>
                  <a:moveTo>
                    <a:pt x="50201" y="50201"/>
                  </a:moveTo>
                  <a:cubicBezTo>
                    <a:pt x="32610" y="67812"/>
                    <a:pt x="32610" y="96476"/>
                    <a:pt x="50201" y="114087"/>
                  </a:cubicBezTo>
                  <a:cubicBezTo>
                    <a:pt x="67813" y="131679"/>
                    <a:pt x="96456" y="131699"/>
                    <a:pt x="114068" y="114087"/>
                  </a:cubicBezTo>
                  <a:cubicBezTo>
                    <a:pt x="131679" y="96476"/>
                    <a:pt x="131679" y="67812"/>
                    <a:pt x="114068" y="50201"/>
                  </a:cubicBezTo>
                  <a:cubicBezTo>
                    <a:pt x="96476" y="32570"/>
                    <a:pt x="67813" y="32610"/>
                    <a:pt x="50201" y="502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93" name="Google Shape;593;p33"/>
            <p:cNvSpPr/>
            <p:nvPr/>
          </p:nvSpPr>
          <p:spPr>
            <a:xfrm>
              <a:off x="3347600" y="7748504"/>
              <a:ext cx="145383" cy="36987"/>
            </a:xfrm>
            <a:custGeom>
              <a:avLst/>
              <a:gdLst/>
              <a:ahLst/>
              <a:cxnLst/>
              <a:rect l="l" t="t" r="r" b="b"/>
              <a:pathLst>
                <a:path w="145383" h="36987" extrusionOk="0">
                  <a:moveTo>
                    <a:pt x="126890" y="36988"/>
                  </a:moveTo>
                  <a:lnTo>
                    <a:pt x="18494" y="36988"/>
                  </a:lnTo>
                  <a:cubicBezTo>
                    <a:pt x="8264" y="36988"/>
                    <a:pt x="0" y="28703"/>
                    <a:pt x="0" y="18494"/>
                  </a:cubicBezTo>
                  <a:cubicBezTo>
                    <a:pt x="0" y="8284"/>
                    <a:pt x="8284" y="0"/>
                    <a:pt x="18494" y="0"/>
                  </a:cubicBezTo>
                  <a:lnTo>
                    <a:pt x="126890" y="0"/>
                  </a:lnTo>
                  <a:cubicBezTo>
                    <a:pt x="137120" y="0"/>
                    <a:pt x="145384" y="8284"/>
                    <a:pt x="145384" y="18494"/>
                  </a:cubicBezTo>
                  <a:cubicBezTo>
                    <a:pt x="145384" y="28703"/>
                    <a:pt x="137100" y="36988"/>
                    <a:pt x="126890"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94" name="Google Shape;594;p33"/>
            <p:cNvSpPr/>
            <p:nvPr/>
          </p:nvSpPr>
          <p:spPr>
            <a:xfrm>
              <a:off x="3220249" y="7684799"/>
              <a:ext cx="164359" cy="164359"/>
            </a:xfrm>
            <a:custGeom>
              <a:avLst/>
              <a:gdLst/>
              <a:ahLst/>
              <a:cxnLst/>
              <a:rect l="l" t="t" r="r" b="b"/>
              <a:pathLst>
                <a:path w="164359" h="164359" extrusionOk="0">
                  <a:moveTo>
                    <a:pt x="82180" y="164359"/>
                  </a:moveTo>
                  <a:cubicBezTo>
                    <a:pt x="36868" y="164359"/>
                    <a:pt x="0" y="127491"/>
                    <a:pt x="0" y="82180"/>
                  </a:cubicBezTo>
                  <a:cubicBezTo>
                    <a:pt x="0" y="36867"/>
                    <a:pt x="36868" y="0"/>
                    <a:pt x="82180" y="0"/>
                  </a:cubicBezTo>
                  <a:cubicBezTo>
                    <a:pt x="127492" y="0"/>
                    <a:pt x="164359" y="36847"/>
                    <a:pt x="164359" y="82180"/>
                  </a:cubicBezTo>
                  <a:cubicBezTo>
                    <a:pt x="164359" y="127512"/>
                    <a:pt x="127492" y="164359"/>
                    <a:pt x="82180" y="164359"/>
                  </a:cubicBezTo>
                  <a:close/>
                  <a:moveTo>
                    <a:pt x="82180" y="37028"/>
                  </a:moveTo>
                  <a:cubicBezTo>
                    <a:pt x="57267" y="37028"/>
                    <a:pt x="37008" y="57287"/>
                    <a:pt x="37008" y="82200"/>
                  </a:cubicBezTo>
                  <a:cubicBezTo>
                    <a:pt x="37008" y="107112"/>
                    <a:pt x="57267" y="127371"/>
                    <a:pt x="82180" y="127371"/>
                  </a:cubicBezTo>
                  <a:cubicBezTo>
                    <a:pt x="107092" y="127371"/>
                    <a:pt x="127351" y="107112"/>
                    <a:pt x="127351" y="82200"/>
                  </a:cubicBezTo>
                  <a:cubicBezTo>
                    <a:pt x="127351" y="57287"/>
                    <a:pt x="107092" y="37028"/>
                    <a:pt x="82180" y="370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95" name="Google Shape;595;p33"/>
            <p:cNvSpPr/>
            <p:nvPr/>
          </p:nvSpPr>
          <p:spPr>
            <a:xfrm>
              <a:off x="3454392" y="7490692"/>
              <a:ext cx="113631" cy="113631"/>
            </a:xfrm>
            <a:custGeom>
              <a:avLst/>
              <a:gdLst/>
              <a:ahLst/>
              <a:cxnLst/>
              <a:rect l="l" t="t" r="r" b="b"/>
              <a:pathLst>
                <a:path w="113631" h="113631" extrusionOk="0">
                  <a:moveTo>
                    <a:pt x="95137" y="113631"/>
                  </a:moveTo>
                  <a:cubicBezTo>
                    <a:pt x="90404" y="113631"/>
                    <a:pt x="85670" y="111826"/>
                    <a:pt x="82059" y="108216"/>
                  </a:cubicBezTo>
                  <a:lnTo>
                    <a:pt x="5416" y="31572"/>
                  </a:lnTo>
                  <a:cubicBezTo>
                    <a:pt x="-1805" y="24351"/>
                    <a:pt x="-1805" y="12637"/>
                    <a:pt x="5416" y="5416"/>
                  </a:cubicBezTo>
                  <a:cubicBezTo>
                    <a:pt x="12637" y="-1805"/>
                    <a:pt x="24351" y="-1805"/>
                    <a:pt x="31572" y="5416"/>
                  </a:cubicBezTo>
                  <a:lnTo>
                    <a:pt x="108216" y="82059"/>
                  </a:lnTo>
                  <a:cubicBezTo>
                    <a:pt x="115437" y="89281"/>
                    <a:pt x="115437" y="100994"/>
                    <a:pt x="108216" y="108216"/>
                  </a:cubicBezTo>
                  <a:cubicBezTo>
                    <a:pt x="104605" y="111826"/>
                    <a:pt x="99871" y="113631"/>
                    <a:pt x="95137" y="1136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96" name="Google Shape;596;p33"/>
            <p:cNvSpPr/>
            <p:nvPr/>
          </p:nvSpPr>
          <p:spPr>
            <a:xfrm>
              <a:off x="3345720" y="7382000"/>
              <a:ext cx="164314" cy="164274"/>
            </a:xfrm>
            <a:custGeom>
              <a:avLst/>
              <a:gdLst/>
              <a:ahLst/>
              <a:cxnLst/>
              <a:rect l="l" t="t" r="r" b="b"/>
              <a:pathLst>
                <a:path w="164314" h="164274" extrusionOk="0">
                  <a:moveTo>
                    <a:pt x="82135" y="164274"/>
                  </a:moveTo>
                  <a:cubicBezTo>
                    <a:pt x="61093" y="164274"/>
                    <a:pt x="40052" y="156271"/>
                    <a:pt x="24025" y="140244"/>
                  </a:cubicBezTo>
                  <a:cubicBezTo>
                    <a:pt x="-8008" y="108211"/>
                    <a:pt x="-8008" y="56079"/>
                    <a:pt x="24025" y="24025"/>
                  </a:cubicBezTo>
                  <a:cubicBezTo>
                    <a:pt x="56079" y="-8008"/>
                    <a:pt x="108211" y="-8008"/>
                    <a:pt x="140244" y="24025"/>
                  </a:cubicBezTo>
                  <a:cubicBezTo>
                    <a:pt x="155769" y="39551"/>
                    <a:pt x="164314" y="60190"/>
                    <a:pt x="164314" y="82135"/>
                  </a:cubicBezTo>
                  <a:cubicBezTo>
                    <a:pt x="164314" y="104079"/>
                    <a:pt x="155769" y="124719"/>
                    <a:pt x="140244" y="140244"/>
                  </a:cubicBezTo>
                  <a:cubicBezTo>
                    <a:pt x="124237" y="156271"/>
                    <a:pt x="103196" y="164274"/>
                    <a:pt x="82135" y="164274"/>
                  </a:cubicBezTo>
                  <a:close/>
                  <a:moveTo>
                    <a:pt x="82135" y="37003"/>
                  </a:moveTo>
                  <a:cubicBezTo>
                    <a:pt x="70561" y="37003"/>
                    <a:pt x="59007" y="41396"/>
                    <a:pt x="50201" y="50201"/>
                  </a:cubicBezTo>
                  <a:cubicBezTo>
                    <a:pt x="32590" y="67833"/>
                    <a:pt x="32590" y="96476"/>
                    <a:pt x="50201" y="114088"/>
                  </a:cubicBezTo>
                  <a:cubicBezTo>
                    <a:pt x="67813" y="131699"/>
                    <a:pt x="96456" y="131699"/>
                    <a:pt x="114088" y="114088"/>
                  </a:cubicBezTo>
                  <a:cubicBezTo>
                    <a:pt x="122633" y="105563"/>
                    <a:pt x="127326" y="94210"/>
                    <a:pt x="127326" y="82155"/>
                  </a:cubicBezTo>
                  <a:cubicBezTo>
                    <a:pt x="127326" y="70100"/>
                    <a:pt x="122613" y="58746"/>
                    <a:pt x="114088" y="50201"/>
                  </a:cubicBezTo>
                  <a:cubicBezTo>
                    <a:pt x="105282" y="41396"/>
                    <a:pt x="93728" y="37003"/>
                    <a:pt x="82155" y="370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97" name="Google Shape;597;p33"/>
            <p:cNvSpPr/>
            <p:nvPr/>
          </p:nvSpPr>
          <p:spPr>
            <a:xfrm>
              <a:off x="3655017" y="7627973"/>
              <a:ext cx="151341" cy="151321"/>
            </a:xfrm>
            <a:custGeom>
              <a:avLst/>
              <a:gdLst/>
              <a:ahLst/>
              <a:cxnLst/>
              <a:rect l="l" t="t" r="r" b="b"/>
              <a:pathLst>
                <a:path w="151341" h="151321" extrusionOk="0">
                  <a:moveTo>
                    <a:pt x="75681" y="151321"/>
                  </a:moveTo>
                  <a:cubicBezTo>
                    <a:pt x="33959" y="151321"/>
                    <a:pt x="0" y="117382"/>
                    <a:pt x="0" y="75661"/>
                  </a:cubicBezTo>
                  <a:cubicBezTo>
                    <a:pt x="0" y="33939"/>
                    <a:pt x="33959" y="0"/>
                    <a:pt x="75681" y="0"/>
                  </a:cubicBezTo>
                  <a:cubicBezTo>
                    <a:pt x="117402" y="0"/>
                    <a:pt x="151341" y="33939"/>
                    <a:pt x="151341" y="75661"/>
                  </a:cubicBezTo>
                  <a:cubicBezTo>
                    <a:pt x="151341" y="117382"/>
                    <a:pt x="117402" y="151321"/>
                    <a:pt x="75681" y="151321"/>
                  </a:cubicBezTo>
                  <a:close/>
                  <a:moveTo>
                    <a:pt x="75681" y="36988"/>
                  </a:moveTo>
                  <a:cubicBezTo>
                    <a:pt x="54358" y="36988"/>
                    <a:pt x="37008" y="54339"/>
                    <a:pt x="37008" y="75661"/>
                  </a:cubicBezTo>
                  <a:cubicBezTo>
                    <a:pt x="37008" y="96983"/>
                    <a:pt x="54358" y="114333"/>
                    <a:pt x="75681" y="114333"/>
                  </a:cubicBezTo>
                  <a:cubicBezTo>
                    <a:pt x="97003" y="114333"/>
                    <a:pt x="114354" y="96983"/>
                    <a:pt x="114354" y="75661"/>
                  </a:cubicBezTo>
                  <a:cubicBezTo>
                    <a:pt x="114354" y="54339"/>
                    <a:pt x="97003" y="36988"/>
                    <a:pt x="75681"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98" name="Google Shape;598;p33"/>
            <p:cNvSpPr/>
            <p:nvPr/>
          </p:nvSpPr>
          <p:spPr>
            <a:xfrm>
              <a:off x="3584471" y="7735355"/>
              <a:ext cx="292473" cy="189583"/>
            </a:xfrm>
            <a:custGeom>
              <a:avLst/>
              <a:gdLst/>
              <a:ahLst/>
              <a:cxnLst/>
              <a:rect l="l" t="t" r="r" b="b"/>
              <a:pathLst>
                <a:path w="292473" h="189583" extrusionOk="0">
                  <a:moveTo>
                    <a:pt x="273959" y="189584"/>
                  </a:moveTo>
                  <a:cubicBezTo>
                    <a:pt x="263729" y="189584"/>
                    <a:pt x="255465" y="181299"/>
                    <a:pt x="255465" y="171090"/>
                  </a:cubicBezTo>
                  <a:lnTo>
                    <a:pt x="255465" y="143369"/>
                  </a:lnTo>
                  <a:cubicBezTo>
                    <a:pt x="255465" y="94205"/>
                    <a:pt x="221987" y="50859"/>
                    <a:pt x="175051" y="38021"/>
                  </a:cubicBezTo>
                  <a:cubicBezTo>
                    <a:pt x="156436" y="45884"/>
                    <a:pt x="136037" y="45904"/>
                    <a:pt x="117402" y="38021"/>
                  </a:cubicBezTo>
                  <a:cubicBezTo>
                    <a:pt x="70466" y="50839"/>
                    <a:pt x="36988" y="94205"/>
                    <a:pt x="36988" y="143369"/>
                  </a:cubicBezTo>
                  <a:lnTo>
                    <a:pt x="36988" y="171090"/>
                  </a:lnTo>
                  <a:cubicBezTo>
                    <a:pt x="36988" y="181299"/>
                    <a:pt x="28704" y="189584"/>
                    <a:pt x="18494" y="189584"/>
                  </a:cubicBezTo>
                  <a:cubicBezTo>
                    <a:pt x="8284" y="189584"/>
                    <a:pt x="0" y="181299"/>
                    <a:pt x="0" y="171090"/>
                  </a:cubicBezTo>
                  <a:lnTo>
                    <a:pt x="0" y="143369"/>
                  </a:lnTo>
                  <a:cubicBezTo>
                    <a:pt x="0" y="74829"/>
                    <a:pt x="48602" y="14714"/>
                    <a:pt x="115577" y="412"/>
                  </a:cubicBezTo>
                  <a:cubicBezTo>
                    <a:pt x="119850" y="-511"/>
                    <a:pt x="124323" y="131"/>
                    <a:pt x="128174" y="2197"/>
                  </a:cubicBezTo>
                  <a:cubicBezTo>
                    <a:pt x="140008" y="8536"/>
                    <a:pt x="152485" y="8536"/>
                    <a:pt x="164299" y="2197"/>
                  </a:cubicBezTo>
                  <a:cubicBezTo>
                    <a:pt x="168151" y="131"/>
                    <a:pt x="172603" y="-491"/>
                    <a:pt x="176896" y="412"/>
                  </a:cubicBezTo>
                  <a:cubicBezTo>
                    <a:pt x="243851" y="14714"/>
                    <a:pt x="292473" y="74849"/>
                    <a:pt x="292473" y="143369"/>
                  </a:cubicBezTo>
                  <a:lnTo>
                    <a:pt x="292473" y="171090"/>
                  </a:lnTo>
                  <a:cubicBezTo>
                    <a:pt x="292473" y="181299"/>
                    <a:pt x="284189" y="189584"/>
                    <a:pt x="273979" y="1895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599" name="Google Shape;599;p33"/>
            <p:cNvSpPr/>
            <p:nvPr/>
          </p:nvSpPr>
          <p:spPr>
            <a:xfrm>
              <a:off x="3648819" y="7850823"/>
              <a:ext cx="36987" cy="112869"/>
            </a:xfrm>
            <a:custGeom>
              <a:avLst/>
              <a:gdLst/>
              <a:ahLst/>
              <a:cxnLst/>
              <a:rect l="l" t="t" r="r" b="b"/>
              <a:pathLst>
                <a:path w="36987" h="112869" extrusionOk="0">
                  <a:moveTo>
                    <a:pt x="18494" y="112869"/>
                  </a:moveTo>
                  <a:cubicBezTo>
                    <a:pt x="8264" y="112869"/>
                    <a:pt x="0" y="104585"/>
                    <a:pt x="0" y="94375"/>
                  </a:cubicBezTo>
                  <a:lnTo>
                    <a:pt x="0" y="18494"/>
                  </a:lnTo>
                  <a:cubicBezTo>
                    <a:pt x="0" y="8284"/>
                    <a:pt x="8284" y="0"/>
                    <a:pt x="18494" y="0"/>
                  </a:cubicBezTo>
                  <a:cubicBezTo>
                    <a:pt x="28704" y="0"/>
                    <a:pt x="36988" y="8284"/>
                    <a:pt x="36988" y="18494"/>
                  </a:cubicBezTo>
                  <a:lnTo>
                    <a:pt x="36988" y="94375"/>
                  </a:lnTo>
                  <a:cubicBezTo>
                    <a:pt x="36988" y="104585"/>
                    <a:pt x="28704" y="112869"/>
                    <a:pt x="18494" y="1128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00" name="Google Shape;600;p33"/>
            <p:cNvSpPr/>
            <p:nvPr/>
          </p:nvSpPr>
          <p:spPr>
            <a:xfrm>
              <a:off x="3775588" y="7850823"/>
              <a:ext cx="36987" cy="112869"/>
            </a:xfrm>
            <a:custGeom>
              <a:avLst/>
              <a:gdLst/>
              <a:ahLst/>
              <a:cxnLst/>
              <a:rect l="l" t="t" r="r" b="b"/>
              <a:pathLst>
                <a:path w="36987" h="112869" extrusionOk="0">
                  <a:moveTo>
                    <a:pt x="18494" y="112869"/>
                  </a:moveTo>
                  <a:cubicBezTo>
                    <a:pt x="8264" y="112869"/>
                    <a:pt x="0" y="104585"/>
                    <a:pt x="0" y="94375"/>
                  </a:cubicBezTo>
                  <a:lnTo>
                    <a:pt x="0" y="18494"/>
                  </a:lnTo>
                  <a:cubicBezTo>
                    <a:pt x="0" y="8284"/>
                    <a:pt x="8284" y="0"/>
                    <a:pt x="18494" y="0"/>
                  </a:cubicBezTo>
                  <a:cubicBezTo>
                    <a:pt x="28704" y="0"/>
                    <a:pt x="36988" y="8284"/>
                    <a:pt x="36988" y="18494"/>
                  </a:cubicBezTo>
                  <a:lnTo>
                    <a:pt x="36988" y="94375"/>
                  </a:lnTo>
                  <a:cubicBezTo>
                    <a:pt x="36988" y="104585"/>
                    <a:pt x="28704" y="112869"/>
                    <a:pt x="18494" y="1128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grpSp>
        <p:nvGrpSpPr>
          <p:cNvPr id="601" name="Google Shape;601;p33"/>
          <p:cNvGrpSpPr/>
          <p:nvPr/>
        </p:nvGrpSpPr>
        <p:grpSpPr>
          <a:xfrm>
            <a:off x="4993755" y="4170108"/>
            <a:ext cx="952437" cy="1068435"/>
            <a:chOff x="6137457" y="1419367"/>
            <a:chExt cx="952437" cy="1068435"/>
          </a:xfrm>
        </p:grpSpPr>
        <p:sp>
          <p:nvSpPr>
            <p:cNvPr id="602" name="Google Shape;602;p33"/>
            <p:cNvSpPr/>
            <p:nvPr/>
          </p:nvSpPr>
          <p:spPr>
            <a:xfrm>
              <a:off x="6457769" y="1537556"/>
              <a:ext cx="311810" cy="345282"/>
            </a:xfrm>
            <a:custGeom>
              <a:avLst/>
              <a:gdLst/>
              <a:ahLst/>
              <a:cxnLst/>
              <a:rect l="l" t="t" r="r" b="b"/>
              <a:pathLst>
                <a:path w="311810" h="345282" extrusionOk="0">
                  <a:moveTo>
                    <a:pt x="234926" y="345283"/>
                  </a:moveTo>
                  <a:lnTo>
                    <a:pt x="76885" y="345283"/>
                  </a:lnTo>
                  <a:cubicBezTo>
                    <a:pt x="66656" y="345283"/>
                    <a:pt x="58392" y="336998"/>
                    <a:pt x="58392" y="326789"/>
                  </a:cubicBezTo>
                  <a:lnTo>
                    <a:pt x="58392" y="299108"/>
                  </a:lnTo>
                  <a:cubicBezTo>
                    <a:pt x="58392" y="286371"/>
                    <a:pt x="53036" y="273774"/>
                    <a:pt x="43307" y="263604"/>
                  </a:cubicBezTo>
                  <a:cubicBezTo>
                    <a:pt x="13060" y="232032"/>
                    <a:pt x="-2225" y="190571"/>
                    <a:pt x="262" y="146844"/>
                  </a:cubicBezTo>
                  <a:cubicBezTo>
                    <a:pt x="4775" y="67713"/>
                    <a:pt x="70366" y="3265"/>
                    <a:pt x="149597" y="136"/>
                  </a:cubicBezTo>
                  <a:cubicBezTo>
                    <a:pt x="192483" y="-1629"/>
                    <a:pt x="233081" y="13836"/>
                    <a:pt x="263931" y="43523"/>
                  </a:cubicBezTo>
                  <a:cubicBezTo>
                    <a:pt x="294801" y="73189"/>
                    <a:pt x="311811" y="113126"/>
                    <a:pt x="311811" y="155930"/>
                  </a:cubicBezTo>
                  <a:cubicBezTo>
                    <a:pt x="311811" y="196288"/>
                    <a:pt x="296406" y="234580"/>
                    <a:pt x="268404" y="263725"/>
                  </a:cubicBezTo>
                  <a:cubicBezTo>
                    <a:pt x="258756" y="273774"/>
                    <a:pt x="253440" y="286331"/>
                    <a:pt x="253440" y="299088"/>
                  </a:cubicBezTo>
                  <a:lnTo>
                    <a:pt x="253440" y="326789"/>
                  </a:lnTo>
                  <a:cubicBezTo>
                    <a:pt x="253440" y="337018"/>
                    <a:pt x="245156" y="345283"/>
                    <a:pt x="234946" y="345283"/>
                  </a:cubicBezTo>
                  <a:close/>
                  <a:moveTo>
                    <a:pt x="95380" y="308275"/>
                  </a:moveTo>
                  <a:lnTo>
                    <a:pt x="216433" y="308275"/>
                  </a:lnTo>
                  <a:lnTo>
                    <a:pt x="216433" y="299088"/>
                  </a:lnTo>
                  <a:cubicBezTo>
                    <a:pt x="216433" y="276743"/>
                    <a:pt x="225419" y="255080"/>
                    <a:pt x="241706" y="238090"/>
                  </a:cubicBezTo>
                  <a:cubicBezTo>
                    <a:pt x="263048" y="215865"/>
                    <a:pt x="274803" y="186680"/>
                    <a:pt x="274803" y="155910"/>
                  </a:cubicBezTo>
                  <a:cubicBezTo>
                    <a:pt x="274803" y="123255"/>
                    <a:pt x="261845" y="92806"/>
                    <a:pt x="238297" y="70180"/>
                  </a:cubicBezTo>
                  <a:cubicBezTo>
                    <a:pt x="214768" y="47574"/>
                    <a:pt x="183918" y="35820"/>
                    <a:pt x="151062" y="37104"/>
                  </a:cubicBezTo>
                  <a:cubicBezTo>
                    <a:pt x="90666" y="39491"/>
                    <a:pt x="40640" y="88614"/>
                    <a:pt x="37210" y="148950"/>
                  </a:cubicBezTo>
                  <a:cubicBezTo>
                    <a:pt x="35304" y="182307"/>
                    <a:pt x="46958" y="213940"/>
                    <a:pt x="70026" y="238010"/>
                  </a:cubicBezTo>
                  <a:cubicBezTo>
                    <a:pt x="86393" y="255080"/>
                    <a:pt x="95400" y="276783"/>
                    <a:pt x="95400" y="299108"/>
                  </a:cubicBezTo>
                  <a:lnTo>
                    <a:pt x="95400" y="308295"/>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03" name="Google Shape;603;p33"/>
            <p:cNvSpPr/>
            <p:nvPr/>
          </p:nvSpPr>
          <p:spPr>
            <a:xfrm>
              <a:off x="6492110" y="1845830"/>
              <a:ext cx="243108" cy="162313"/>
            </a:xfrm>
            <a:custGeom>
              <a:avLst/>
              <a:gdLst/>
              <a:ahLst/>
              <a:cxnLst/>
              <a:rect l="l" t="t" r="r" b="b"/>
              <a:pathLst>
                <a:path w="243108" h="162313" extrusionOk="0">
                  <a:moveTo>
                    <a:pt x="193284" y="162313"/>
                  </a:moveTo>
                  <a:lnTo>
                    <a:pt x="49825" y="162313"/>
                  </a:lnTo>
                  <a:cubicBezTo>
                    <a:pt x="22345" y="162313"/>
                    <a:pt x="0" y="139968"/>
                    <a:pt x="0" y="112488"/>
                  </a:cubicBezTo>
                  <a:cubicBezTo>
                    <a:pt x="0" y="100633"/>
                    <a:pt x="4152" y="89722"/>
                    <a:pt x="11112" y="81157"/>
                  </a:cubicBezTo>
                  <a:cubicBezTo>
                    <a:pt x="4172" y="72592"/>
                    <a:pt x="0" y="61700"/>
                    <a:pt x="0" y="49825"/>
                  </a:cubicBezTo>
                  <a:cubicBezTo>
                    <a:pt x="0" y="22345"/>
                    <a:pt x="22345" y="0"/>
                    <a:pt x="49825" y="0"/>
                  </a:cubicBezTo>
                  <a:lnTo>
                    <a:pt x="193284" y="0"/>
                  </a:lnTo>
                  <a:cubicBezTo>
                    <a:pt x="220764" y="0"/>
                    <a:pt x="243109" y="22345"/>
                    <a:pt x="243109" y="49825"/>
                  </a:cubicBezTo>
                  <a:cubicBezTo>
                    <a:pt x="243109" y="61680"/>
                    <a:pt x="238957" y="72592"/>
                    <a:pt x="231997" y="81157"/>
                  </a:cubicBezTo>
                  <a:cubicBezTo>
                    <a:pt x="238937" y="89722"/>
                    <a:pt x="243109" y="100633"/>
                    <a:pt x="243109" y="112488"/>
                  </a:cubicBezTo>
                  <a:cubicBezTo>
                    <a:pt x="243109" y="139968"/>
                    <a:pt x="220764" y="162313"/>
                    <a:pt x="193284" y="162313"/>
                  </a:cubicBezTo>
                  <a:close/>
                  <a:moveTo>
                    <a:pt x="49825" y="99671"/>
                  </a:moveTo>
                  <a:cubicBezTo>
                    <a:pt x="42765" y="99671"/>
                    <a:pt x="37008" y="105427"/>
                    <a:pt x="37008" y="112488"/>
                  </a:cubicBezTo>
                  <a:cubicBezTo>
                    <a:pt x="37008" y="119549"/>
                    <a:pt x="42765" y="125305"/>
                    <a:pt x="49825" y="125305"/>
                  </a:cubicBezTo>
                  <a:lnTo>
                    <a:pt x="193284" y="125305"/>
                  </a:lnTo>
                  <a:cubicBezTo>
                    <a:pt x="200365" y="125305"/>
                    <a:pt x="206101" y="119549"/>
                    <a:pt x="206101" y="112488"/>
                  </a:cubicBezTo>
                  <a:cubicBezTo>
                    <a:pt x="206101" y="105427"/>
                    <a:pt x="200345" y="99671"/>
                    <a:pt x="193284" y="99671"/>
                  </a:cubicBezTo>
                  <a:cubicBezTo>
                    <a:pt x="183054" y="99671"/>
                    <a:pt x="174790" y="91387"/>
                    <a:pt x="174790" y="81177"/>
                  </a:cubicBezTo>
                  <a:cubicBezTo>
                    <a:pt x="174790" y="70967"/>
                    <a:pt x="183074" y="62683"/>
                    <a:pt x="193284" y="62683"/>
                  </a:cubicBezTo>
                  <a:cubicBezTo>
                    <a:pt x="200365" y="62683"/>
                    <a:pt x="206101" y="56926"/>
                    <a:pt x="206101" y="49865"/>
                  </a:cubicBezTo>
                  <a:cubicBezTo>
                    <a:pt x="206101" y="42805"/>
                    <a:pt x="200345" y="37048"/>
                    <a:pt x="193284" y="37048"/>
                  </a:cubicBezTo>
                  <a:lnTo>
                    <a:pt x="49825" y="37048"/>
                  </a:lnTo>
                  <a:cubicBezTo>
                    <a:pt x="42765" y="37048"/>
                    <a:pt x="37008" y="42805"/>
                    <a:pt x="37008" y="49865"/>
                  </a:cubicBezTo>
                  <a:cubicBezTo>
                    <a:pt x="37008" y="56926"/>
                    <a:pt x="42765" y="62683"/>
                    <a:pt x="49825" y="62683"/>
                  </a:cubicBezTo>
                  <a:cubicBezTo>
                    <a:pt x="60056" y="62683"/>
                    <a:pt x="68319" y="70967"/>
                    <a:pt x="68319" y="81177"/>
                  </a:cubicBezTo>
                  <a:cubicBezTo>
                    <a:pt x="68319" y="91387"/>
                    <a:pt x="60035" y="99671"/>
                    <a:pt x="49825" y="996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04" name="Google Shape;604;p33"/>
            <p:cNvSpPr/>
            <p:nvPr/>
          </p:nvSpPr>
          <p:spPr>
            <a:xfrm>
              <a:off x="6536680" y="2060396"/>
              <a:ext cx="153989" cy="153989"/>
            </a:xfrm>
            <a:custGeom>
              <a:avLst/>
              <a:gdLst/>
              <a:ahLst/>
              <a:cxnLst/>
              <a:rect l="l" t="t" r="r" b="b"/>
              <a:pathLst>
                <a:path w="153989" h="153989" extrusionOk="0">
                  <a:moveTo>
                    <a:pt x="76985" y="153989"/>
                  </a:moveTo>
                  <a:cubicBezTo>
                    <a:pt x="34521" y="153989"/>
                    <a:pt x="0" y="119448"/>
                    <a:pt x="0" y="76985"/>
                  </a:cubicBezTo>
                  <a:cubicBezTo>
                    <a:pt x="0" y="34521"/>
                    <a:pt x="34541" y="0"/>
                    <a:pt x="76985" y="0"/>
                  </a:cubicBezTo>
                  <a:cubicBezTo>
                    <a:pt x="119428" y="0"/>
                    <a:pt x="153989" y="34541"/>
                    <a:pt x="153989" y="76985"/>
                  </a:cubicBezTo>
                  <a:cubicBezTo>
                    <a:pt x="153989" y="119428"/>
                    <a:pt x="119448" y="153989"/>
                    <a:pt x="76985" y="153989"/>
                  </a:cubicBezTo>
                  <a:close/>
                  <a:moveTo>
                    <a:pt x="76985" y="37008"/>
                  </a:moveTo>
                  <a:cubicBezTo>
                    <a:pt x="54941" y="37008"/>
                    <a:pt x="36988" y="54940"/>
                    <a:pt x="36988" y="77005"/>
                  </a:cubicBezTo>
                  <a:cubicBezTo>
                    <a:pt x="36988" y="99069"/>
                    <a:pt x="54920" y="117001"/>
                    <a:pt x="76985" y="117001"/>
                  </a:cubicBezTo>
                  <a:cubicBezTo>
                    <a:pt x="99049" y="117001"/>
                    <a:pt x="116981" y="99069"/>
                    <a:pt x="116981" y="77005"/>
                  </a:cubicBezTo>
                  <a:cubicBezTo>
                    <a:pt x="116981" y="54940"/>
                    <a:pt x="99049" y="37008"/>
                    <a:pt x="76985" y="370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05" name="Google Shape;605;p33"/>
            <p:cNvSpPr/>
            <p:nvPr/>
          </p:nvSpPr>
          <p:spPr>
            <a:xfrm>
              <a:off x="6464490" y="2170257"/>
              <a:ext cx="298390" cy="187606"/>
            </a:xfrm>
            <a:custGeom>
              <a:avLst/>
              <a:gdLst/>
              <a:ahLst/>
              <a:cxnLst/>
              <a:rect l="l" t="t" r="r" b="b"/>
              <a:pathLst>
                <a:path w="298390" h="187606" extrusionOk="0">
                  <a:moveTo>
                    <a:pt x="279876" y="187607"/>
                  </a:moveTo>
                  <a:lnTo>
                    <a:pt x="18494" y="187607"/>
                  </a:lnTo>
                  <a:cubicBezTo>
                    <a:pt x="8264" y="187607"/>
                    <a:pt x="0" y="179322"/>
                    <a:pt x="0" y="169113"/>
                  </a:cubicBezTo>
                  <a:lnTo>
                    <a:pt x="0" y="146266"/>
                  </a:lnTo>
                  <a:cubicBezTo>
                    <a:pt x="0" y="76342"/>
                    <a:pt x="49585" y="15003"/>
                    <a:pt x="117924" y="421"/>
                  </a:cubicBezTo>
                  <a:cubicBezTo>
                    <a:pt x="122217" y="-522"/>
                    <a:pt x="126670" y="140"/>
                    <a:pt x="130521" y="2206"/>
                  </a:cubicBezTo>
                  <a:cubicBezTo>
                    <a:pt x="142737" y="8745"/>
                    <a:pt x="155654" y="8745"/>
                    <a:pt x="167890" y="2206"/>
                  </a:cubicBezTo>
                  <a:cubicBezTo>
                    <a:pt x="171741" y="140"/>
                    <a:pt x="176174" y="-522"/>
                    <a:pt x="180486" y="421"/>
                  </a:cubicBezTo>
                  <a:cubicBezTo>
                    <a:pt x="248806" y="15023"/>
                    <a:pt x="298390" y="76362"/>
                    <a:pt x="298390" y="146266"/>
                  </a:cubicBezTo>
                  <a:lnTo>
                    <a:pt x="298390" y="169113"/>
                  </a:lnTo>
                  <a:cubicBezTo>
                    <a:pt x="298390" y="179342"/>
                    <a:pt x="290106" y="187607"/>
                    <a:pt x="279896" y="187607"/>
                  </a:cubicBezTo>
                  <a:close/>
                  <a:moveTo>
                    <a:pt x="36988" y="150599"/>
                  </a:moveTo>
                  <a:lnTo>
                    <a:pt x="261382" y="150599"/>
                  </a:lnTo>
                  <a:lnTo>
                    <a:pt x="261382" y="146246"/>
                  </a:lnTo>
                  <a:cubicBezTo>
                    <a:pt x="261382" y="95698"/>
                    <a:pt x="226942" y="51129"/>
                    <a:pt x="178641" y="38010"/>
                  </a:cubicBezTo>
                  <a:cubicBezTo>
                    <a:pt x="159606" y="46114"/>
                    <a:pt x="138745" y="46114"/>
                    <a:pt x="119730" y="38010"/>
                  </a:cubicBezTo>
                  <a:cubicBezTo>
                    <a:pt x="71449" y="51129"/>
                    <a:pt x="36988" y="95719"/>
                    <a:pt x="36988" y="146246"/>
                  </a:cubicBezTo>
                  <a:lnTo>
                    <a:pt x="36988" y="1505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06" name="Google Shape;606;p33"/>
            <p:cNvSpPr/>
            <p:nvPr/>
          </p:nvSpPr>
          <p:spPr>
            <a:xfrm>
              <a:off x="6863674" y="1809544"/>
              <a:ext cx="153989" cy="153969"/>
            </a:xfrm>
            <a:custGeom>
              <a:avLst/>
              <a:gdLst/>
              <a:ahLst/>
              <a:cxnLst/>
              <a:rect l="l" t="t" r="r" b="b"/>
              <a:pathLst>
                <a:path w="153989" h="153969" extrusionOk="0">
                  <a:moveTo>
                    <a:pt x="77005" y="153969"/>
                  </a:moveTo>
                  <a:cubicBezTo>
                    <a:pt x="34541" y="153969"/>
                    <a:pt x="0" y="119428"/>
                    <a:pt x="0" y="76984"/>
                  </a:cubicBezTo>
                  <a:cubicBezTo>
                    <a:pt x="0" y="34541"/>
                    <a:pt x="34541" y="0"/>
                    <a:pt x="77005" y="0"/>
                  </a:cubicBezTo>
                  <a:cubicBezTo>
                    <a:pt x="119469" y="0"/>
                    <a:pt x="153989" y="34541"/>
                    <a:pt x="153989" y="76984"/>
                  </a:cubicBezTo>
                  <a:cubicBezTo>
                    <a:pt x="153989" y="119428"/>
                    <a:pt x="119448" y="153969"/>
                    <a:pt x="77005" y="153969"/>
                  </a:cubicBezTo>
                  <a:close/>
                  <a:moveTo>
                    <a:pt x="77005" y="36988"/>
                  </a:moveTo>
                  <a:cubicBezTo>
                    <a:pt x="54941" y="36988"/>
                    <a:pt x="37008" y="54920"/>
                    <a:pt x="37008" y="76984"/>
                  </a:cubicBezTo>
                  <a:cubicBezTo>
                    <a:pt x="37008" y="99049"/>
                    <a:pt x="54941" y="116981"/>
                    <a:pt x="77005" y="116981"/>
                  </a:cubicBezTo>
                  <a:cubicBezTo>
                    <a:pt x="99069" y="116981"/>
                    <a:pt x="117001" y="99049"/>
                    <a:pt x="117001" y="76984"/>
                  </a:cubicBezTo>
                  <a:cubicBezTo>
                    <a:pt x="117001" y="54920"/>
                    <a:pt x="99069" y="36988"/>
                    <a:pt x="77005"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07" name="Google Shape;607;p33"/>
            <p:cNvSpPr/>
            <p:nvPr/>
          </p:nvSpPr>
          <p:spPr>
            <a:xfrm>
              <a:off x="6791504" y="1919385"/>
              <a:ext cx="298390" cy="187606"/>
            </a:xfrm>
            <a:custGeom>
              <a:avLst/>
              <a:gdLst/>
              <a:ahLst/>
              <a:cxnLst/>
              <a:rect l="l" t="t" r="r" b="b"/>
              <a:pathLst>
                <a:path w="298390" h="187606" extrusionOk="0">
                  <a:moveTo>
                    <a:pt x="279876" y="187607"/>
                  </a:moveTo>
                  <a:lnTo>
                    <a:pt x="18494" y="187607"/>
                  </a:lnTo>
                  <a:cubicBezTo>
                    <a:pt x="8264" y="187607"/>
                    <a:pt x="0" y="179322"/>
                    <a:pt x="0" y="169113"/>
                  </a:cubicBezTo>
                  <a:lnTo>
                    <a:pt x="0" y="146266"/>
                  </a:lnTo>
                  <a:cubicBezTo>
                    <a:pt x="0" y="76342"/>
                    <a:pt x="49585" y="15003"/>
                    <a:pt x="117904" y="421"/>
                  </a:cubicBezTo>
                  <a:cubicBezTo>
                    <a:pt x="122177" y="-522"/>
                    <a:pt x="126650" y="140"/>
                    <a:pt x="130501" y="2206"/>
                  </a:cubicBezTo>
                  <a:cubicBezTo>
                    <a:pt x="142717" y="8765"/>
                    <a:pt x="155654" y="8745"/>
                    <a:pt x="167869" y="2206"/>
                  </a:cubicBezTo>
                  <a:cubicBezTo>
                    <a:pt x="171721" y="140"/>
                    <a:pt x="176174" y="-502"/>
                    <a:pt x="180466" y="421"/>
                  </a:cubicBezTo>
                  <a:cubicBezTo>
                    <a:pt x="248786" y="15003"/>
                    <a:pt x="298390" y="76342"/>
                    <a:pt x="298390" y="146266"/>
                  </a:cubicBezTo>
                  <a:lnTo>
                    <a:pt x="298390" y="169113"/>
                  </a:lnTo>
                  <a:cubicBezTo>
                    <a:pt x="298390" y="179342"/>
                    <a:pt x="290106" y="187607"/>
                    <a:pt x="279896" y="187607"/>
                  </a:cubicBezTo>
                  <a:close/>
                  <a:moveTo>
                    <a:pt x="36988" y="150599"/>
                  </a:moveTo>
                  <a:lnTo>
                    <a:pt x="261382" y="150599"/>
                  </a:lnTo>
                  <a:lnTo>
                    <a:pt x="261382" y="146246"/>
                  </a:lnTo>
                  <a:cubicBezTo>
                    <a:pt x="261382" y="95719"/>
                    <a:pt x="226942" y="51128"/>
                    <a:pt x="178641" y="38010"/>
                  </a:cubicBezTo>
                  <a:cubicBezTo>
                    <a:pt x="159626" y="46094"/>
                    <a:pt x="138765" y="46094"/>
                    <a:pt x="119729" y="38010"/>
                  </a:cubicBezTo>
                  <a:cubicBezTo>
                    <a:pt x="71429" y="51128"/>
                    <a:pt x="36988" y="95698"/>
                    <a:pt x="36988" y="146246"/>
                  </a:cubicBezTo>
                  <a:lnTo>
                    <a:pt x="36988" y="1505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08" name="Google Shape;608;p33"/>
            <p:cNvSpPr/>
            <p:nvPr/>
          </p:nvSpPr>
          <p:spPr>
            <a:xfrm>
              <a:off x="6209647" y="1809544"/>
              <a:ext cx="153988" cy="153969"/>
            </a:xfrm>
            <a:custGeom>
              <a:avLst/>
              <a:gdLst/>
              <a:ahLst/>
              <a:cxnLst/>
              <a:rect l="l" t="t" r="r" b="b"/>
              <a:pathLst>
                <a:path w="153988" h="153969" extrusionOk="0">
                  <a:moveTo>
                    <a:pt x="77004" y="153969"/>
                  </a:moveTo>
                  <a:cubicBezTo>
                    <a:pt x="34541" y="153969"/>
                    <a:pt x="0" y="119428"/>
                    <a:pt x="0" y="76984"/>
                  </a:cubicBezTo>
                  <a:cubicBezTo>
                    <a:pt x="0" y="34541"/>
                    <a:pt x="34541" y="0"/>
                    <a:pt x="77004" y="0"/>
                  </a:cubicBezTo>
                  <a:cubicBezTo>
                    <a:pt x="119468" y="0"/>
                    <a:pt x="153989" y="34541"/>
                    <a:pt x="153989" y="76984"/>
                  </a:cubicBezTo>
                  <a:cubicBezTo>
                    <a:pt x="153989" y="119428"/>
                    <a:pt x="119448" y="153969"/>
                    <a:pt x="77004" y="153969"/>
                  </a:cubicBezTo>
                  <a:close/>
                  <a:moveTo>
                    <a:pt x="77004" y="36988"/>
                  </a:moveTo>
                  <a:cubicBezTo>
                    <a:pt x="54940" y="36988"/>
                    <a:pt x="37008" y="54920"/>
                    <a:pt x="37008" y="76984"/>
                  </a:cubicBezTo>
                  <a:cubicBezTo>
                    <a:pt x="37008" y="99049"/>
                    <a:pt x="54940" y="116981"/>
                    <a:pt x="77004" y="116981"/>
                  </a:cubicBezTo>
                  <a:cubicBezTo>
                    <a:pt x="99069" y="116981"/>
                    <a:pt x="117001" y="99049"/>
                    <a:pt x="117001" y="76984"/>
                  </a:cubicBezTo>
                  <a:cubicBezTo>
                    <a:pt x="117001" y="54920"/>
                    <a:pt x="99069" y="36988"/>
                    <a:pt x="77004"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09" name="Google Shape;609;p33"/>
            <p:cNvSpPr/>
            <p:nvPr/>
          </p:nvSpPr>
          <p:spPr>
            <a:xfrm>
              <a:off x="6137457" y="1919385"/>
              <a:ext cx="298389" cy="187606"/>
            </a:xfrm>
            <a:custGeom>
              <a:avLst/>
              <a:gdLst/>
              <a:ahLst/>
              <a:cxnLst/>
              <a:rect l="l" t="t" r="r" b="b"/>
              <a:pathLst>
                <a:path w="298389" h="187606" extrusionOk="0">
                  <a:moveTo>
                    <a:pt x="279876" y="187607"/>
                  </a:moveTo>
                  <a:lnTo>
                    <a:pt x="18494" y="187607"/>
                  </a:lnTo>
                  <a:cubicBezTo>
                    <a:pt x="8264" y="187607"/>
                    <a:pt x="0" y="179322"/>
                    <a:pt x="0" y="169113"/>
                  </a:cubicBezTo>
                  <a:lnTo>
                    <a:pt x="0" y="146266"/>
                  </a:lnTo>
                  <a:cubicBezTo>
                    <a:pt x="0" y="76342"/>
                    <a:pt x="49585" y="15003"/>
                    <a:pt x="117903" y="421"/>
                  </a:cubicBezTo>
                  <a:cubicBezTo>
                    <a:pt x="122196" y="-522"/>
                    <a:pt x="126649" y="140"/>
                    <a:pt x="130500" y="2206"/>
                  </a:cubicBezTo>
                  <a:cubicBezTo>
                    <a:pt x="142716" y="8765"/>
                    <a:pt x="155654" y="8745"/>
                    <a:pt x="167869" y="2206"/>
                  </a:cubicBezTo>
                  <a:cubicBezTo>
                    <a:pt x="171721" y="140"/>
                    <a:pt x="176173" y="-502"/>
                    <a:pt x="180466" y="421"/>
                  </a:cubicBezTo>
                  <a:cubicBezTo>
                    <a:pt x="248785" y="15003"/>
                    <a:pt x="298390" y="76342"/>
                    <a:pt x="298390" y="146266"/>
                  </a:cubicBezTo>
                  <a:lnTo>
                    <a:pt x="298390" y="169113"/>
                  </a:lnTo>
                  <a:cubicBezTo>
                    <a:pt x="298390" y="179342"/>
                    <a:pt x="290106" y="187607"/>
                    <a:pt x="279896" y="187607"/>
                  </a:cubicBezTo>
                  <a:close/>
                  <a:moveTo>
                    <a:pt x="36988" y="150599"/>
                  </a:moveTo>
                  <a:lnTo>
                    <a:pt x="261382" y="150599"/>
                  </a:lnTo>
                  <a:lnTo>
                    <a:pt x="261382" y="146246"/>
                  </a:lnTo>
                  <a:cubicBezTo>
                    <a:pt x="261382" y="95719"/>
                    <a:pt x="226942" y="51128"/>
                    <a:pt x="178641" y="38010"/>
                  </a:cubicBezTo>
                  <a:cubicBezTo>
                    <a:pt x="159625" y="46094"/>
                    <a:pt x="138765" y="46094"/>
                    <a:pt x="119729" y="38010"/>
                  </a:cubicBezTo>
                  <a:cubicBezTo>
                    <a:pt x="71428" y="51128"/>
                    <a:pt x="36988" y="95698"/>
                    <a:pt x="36988" y="146246"/>
                  </a:cubicBezTo>
                  <a:lnTo>
                    <a:pt x="36988" y="1505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10" name="Google Shape;610;p33"/>
            <p:cNvSpPr/>
            <p:nvPr/>
          </p:nvSpPr>
          <p:spPr>
            <a:xfrm>
              <a:off x="6595171" y="2320876"/>
              <a:ext cx="36987" cy="166926"/>
            </a:xfrm>
            <a:custGeom>
              <a:avLst/>
              <a:gdLst/>
              <a:ahLst/>
              <a:cxnLst/>
              <a:rect l="l" t="t" r="r" b="b"/>
              <a:pathLst>
                <a:path w="36987" h="166926" extrusionOk="0">
                  <a:moveTo>
                    <a:pt x="18494" y="166927"/>
                  </a:moveTo>
                  <a:cubicBezTo>
                    <a:pt x="8264" y="166927"/>
                    <a:pt x="0" y="158643"/>
                    <a:pt x="0" y="148433"/>
                  </a:cubicBezTo>
                  <a:lnTo>
                    <a:pt x="0" y="18494"/>
                  </a:lnTo>
                  <a:cubicBezTo>
                    <a:pt x="0" y="8264"/>
                    <a:pt x="8284" y="0"/>
                    <a:pt x="18494" y="0"/>
                  </a:cubicBezTo>
                  <a:cubicBezTo>
                    <a:pt x="28704" y="0"/>
                    <a:pt x="36988" y="8284"/>
                    <a:pt x="36988" y="18494"/>
                  </a:cubicBezTo>
                  <a:lnTo>
                    <a:pt x="36988" y="148433"/>
                  </a:lnTo>
                  <a:cubicBezTo>
                    <a:pt x="36988" y="158663"/>
                    <a:pt x="28704" y="166927"/>
                    <a:pt x="18494" y="1669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11" name="Google Shape;611;p33"/>
            <p:cNvSpPr/>
            <p:nvPr/>
          </p:nvSpPr>
          <p:spPr>
            <a:xfrm>
              <a:off x="6243486" y="2205680"/>
              <a:ext cx="740339" cy="282122"/>
            </a:xfrm>
            <a:custGeom>
              <a:avLst/>
              <a:gdLst/>
              <a:ahLst/>
              <a:cxnLst/>
              <a:rect l="l" t="t" r="r" b="b"/>
              <a:pathLst>
                <a:path w="740339" h="282122" extrusionOk="0">
                  <a:moveTo>
                    <a:pt x="721865" y="282123"/>
                  </a:moveTo>
                  <a:lnTo>
                    <a:pt x="18494" y="282123"/>
                  </a:lnTo>
                  <a:cubicBezTo>
                    <a:pt x="8264" y="282123"/>
                    <a:pt x="0" y="273839"/>
                    <a:pt x="0" y="263629"/>
                  </a:cubicBezTo>
                  <a:lnTo>
                    <a:pt x="0" y="18494"/>
                  </a:lnTo>
                  <a:cubicBezTo>
                    <a:pt x="0" y="8264"/>
                    <a:pt x="8284" y="0"/>
                    <a:pt x="18494" y="0"/>
                  </a:cubicBezTo>
                  <a:cubicBezTo>
                    <a:pt x="28704" y="0"/>
                    <a:pt x="36988" y="8284"/>
                    <a:pt x="36988" y="18494"/>
                  </a:cubicBezTo>
                  <a:lnTo>
                    <a:pt x="36988" y="245135"/>
                  </a:lnTo>
                  <a:lnTo>
                    <a:pt x="703351" y="245135"/>
                  </a:lnTo>
                  <a:lnTo>
                    <a:pt x="703351" y="29285"/>
                  </a:lnTo>
                  <a:cubicBezTo>
                    <a:pt x="703351" y="19056"/>
                    <a:pt x="711635" y="10791"/>
                    <a:pt x="721845" y="10791"/>
                  </a:cubicBezTo>
                  <a:cubicBezTo>
                    <a:pt x="732055" y="10791"/>
                    <a:pt x="740339" y="19076"/>
                    <a:pt x="740339" y="29285"/>
                  </a:cubicBezTo>
                  <a:lnTo>
                    <a:pt x="740339" y="263629"/>
                  </a:lnTo>
                  <a:cubicBezTo>
                    <a:pt x="740339" y="273859"/>
                    <a:pt x="732055" y="282123"/>
                    <a:pt x="721845" y="28212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12" name="Google Shape;612;p33"/>
            <p:cNvSpPr/>
            <p:nvPr/>
          </p:nvSpPr>
          <p:spPr>
            <a:xfrm>
              <a:off x="6595171" y="1419367"/>
              <a:ext cx="36987" cy="91486"/>
            </a:xfrm>
            <a:custGeom>
              <a:avLst/>
              <a:gdLst/>
              <a:ahLst/>
              <a:cxnLst/>
              <a:rect l="l" t="t" r="r" b="b"/>
              <a:pathLst>
                <a:path w="36987" h="91486" extrusionOk="0">
                  <a:moveTo>
                    <a:pt x="18494" y="91487"/>
                  </a:moveTo>
                  <a:cubicBezTo>
                    <a:pt x="8264" y="91487"/>
                    <a:pt x="0" y="83203"/>
                    <a:pt x="0" y="72993"/>
                  </a:cubicBezTo>
                  <a:lnTo>
                    <a:pt x="0" y="18494"/>
                  </a:lnTo>
                  <a:cubicBezTo>
                    <a:pt x="0" y="8264"/>
                    <a:pt x="8284" y="0"/>
                    <a:pt x="18494" y="0"/>
                  </a:cubicBezTo>
                  <a:cubicBezTo>
                    <a:pt x="28704" y="0"/>
                    <a:pt x="36988" y="8284"/>
                    <a:pt x="36988" y="18494"/>
                  </a:cubicBezTo>
                  <a:lnTo>
                    <a:pt x="36988" y="72973"/>
                  </a:lnTo>
                  <a:cubicBezTo>
                    <a:pt x="36988" y="83203"/>
                    <a:pt x="28704" y="91467"/>
                    <a:pt x="18494" y="91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13" name="Google Shape;613;p33"/>
            <p:cNvSpPr/>
            <p:nvPr/>
          </p:nvSpPr>
          <p:spPr>
            <a:xfrm>
              <a:off x="6595171" y="1419367"/>
              <a:ext cx="36987" cy="91486"/>
            </a:xfrm>
            <a:custGeom>
              <a:avLst/>
              <a:gdLst/>
              <a:ahLst/>
              <a:cxnLst/>
              <a:rect l="l" t="t" r="r" b="b"/>
              <a:pathLst>
                <a:path w="36987" h="91486" extrusionOk="0">
                  <a:moveTo>
                    <a:pt x="18494" y="91487"/>
                  </a:moveTo>
                  <a:cubicBezTo>
                    <a:pt x="8264" y="91487"/>
                    <a:pt x="0" y="83203"/>
                    <a:pt x="0" y="72993"/>
                  </a:cubicBezTo>
                  <a:lnTo>
                    <a:pt x="0" y="18494"/>
                  </a:lnTo>
                  <a:cubicBezTo>
                    <a:pt x="0" y="8264"/>
                    <a:pt x="8284" y="0"/>
                    <a:pt x="18494" y="0"/>
                  </a:cubicBezTo>
                  <a:cubicBezTo>
                    <a:pt x="28704" y="0"/>
                    <a:pt x="36988" y="8284"/>
                    <a:pt x="36988" y="18494"/>
                  </a:cubicBezTo>
                  <a:lnTo>
                    <a:pt x="36988" y="72973"/>
                  </a:lnTo>
                  <a:cubicBezTo>
                    <a:pt x="36988" y="83203"/>
                    <a:pt x="28704" y="91467"/>
                    <a:pt x="18494" y="91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14" name="Google Shape;614;p33"/>
            <p:cNvSpPr/>
            <p:nvPr/>
          </p:nvSpPr>
          <p:spPr>
            <a:xfrm>
              <a:off x="6696206" y="1453741"/>
              <a:ext cx="64246" cy="84191"/>
            </a:xfrm>
            <a:custGeom>
              <a:avLst/>
              <a:gdLst/>
              <a:ahLst/>
              <a:cxnLst/>
              <a:rect l="l" t="t" r="r" b="b"/>
              <a:pathLst>
                <a:path w="64246" h="84191" extrusionOk="0">
                  <a:moveTo>
                    <a:pt x="18473" y="84191"/>
                  </a:moveTo>
                  <a:cubicBezTo>
                    <a:pt x="15344" y="84191"/>
                    <a:pt x="12155" y="83389"/>
                    <a:pt x="9247" y="81704"/>
                  </a:cubicBezTo>
                  <a:cubicBezTo>
                    <a:pt x="400" y="76589"/>
                    <a:pt x="-2628" y="65276"/>
                    <a:pt x="2487" y="56430"/>
                  </a:cubicBezTo>
                  <a:lnTo>
                    <a:pt x="29726" y="9253"/>
                  </a:lnTo>
                  <a:cubicBezTo>
                    <a:pt x="34841" y="407"/>
                    <a:pt x="46134" y="-2622"/>
                    <a:pt x="55000" y="2473"/>
                  </a:cubicBezTo>
                  <a:cubicBezTo>
                    <a:pt x="63846" y="7588"/>
                    <a:pt x="66875" y="18901"/>
                    <a:pt x="61760" y="27747"/>
                  </a:cubicBezTo>
                  <a:lnTo>
                    <a:pt x="34520" y="74924"/>
                  </a:lnTo>
                  <a:cubicBezTo>
                    <a:pt x="31090" y="80861"/>
                    <a:pt x="24872" y="84191"/>
                    <a:pt x="18473" y="8419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15" name="Google Shape;615;p33"/>
            <p:cNvSpPr/>
            <p:nvPr/>
          </p:nvSpPr>
          <p:spPr>
            <a:xfrm>
              <a:off x="6696206" y="1453741"/>
              <a:ext cx="64246" cy="84191"/>
            </a:xfrm>
            <a:custGeom>
              <a:avLst/>
              <a:gdLst/>
              <a:ahLst/>
              <a:cxnLst/>
              <a:rect l="l" t="t" r="r" b="b"/>
              <a:pathLst>
                <a:path w="64246" h="84191" extrusionOk="0">
                  <a:moveTo>
                    <a:pt x="18473" y="84191"/>
                  </a:moveTo>
                  <a:cubicBezTo>
                    <a:pt x="15344" y="84191"/>
                    <a:pt x="12155" y="83389"/>
                    <a:pt x="9247" y="81704"/>
                  </a:cubicBezTo>
                  <a:cubicBezTo>
                    <a:pt x="400" y="76589"/>
                    <a:pt x="-2628" y="65276"/>
                    <a:pt x="2487" y="56430"/>
                  </a:cubicBezTo>
                  <a:lnTo>
                    <a:pt x="29726" y="9253"/>
                  </a:lnTo>
                  <a:cubicBezTo>
                    <a:pt x="34841" y="407"/>
                    <a:pt x="46134" y="-2622"/>
                    <a:pt x="55000" y="2473"/>
                  </a:cubicBezTo>
                  <a:cubicBezTo>
                    <a:pt x="63846" y="7588"/>
                    <a:pt x="66875" y="18901"/>
                    <a:pt x="61760" y="27747"/>
                  </a:cubicBezTo>
                  <a:lnTo>
                    <a:pt x="34520" y="74924"/>
                  </a:lnTo>
                  <a:cubicBezTo>
                    <a:pt x="31090" y="80861"/>
                    <a:pt x="24872" y="84191"/>
                    <a:pt x="18473" y="8419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16" name="Google Shape;616;p33"/>
            <p:cNvSpPr/>
            <p:nvPr/>
          </p:nvSpPr>
          <p:spPr>
            <a:xfrm>
              <a:off x="6770143" y="1547625"/>
              <a:ext cx="84199" cy="64262"/>
            </a:xfrm>
            <a:custGeom>
              <a:avLst/>
              <a:gdLst/>
              <a:ahLst/>
              <a:cxnLst/>
              <a:rect l="l" t="t" r="r" b="b"/>
              <a:pathLst>
                <a:path w="84199" h="64262" extrusionOk="0">
                  <a:moveTo>
                    <a:pt x="18533" y="64263"/>
                  </a:moveTo>
                  <a:cubicBezTo>
                    <a:pt x="12134" y="64263"/>
                    <a:pt x="5916" y="60953"/>
                    <a:pt x="2486" y="54996"/>
                  </a:cubicBezTo>
                  <a:cubicBezTo>
                    <a:pt x="-2629" y="46150"/>
                    <a:pt x="400" y="34837"/>
                    <a:pt x="9266" y="29722"/>
                  </a:cubicBezTo>
                  <a:lnTo>
                    <a:pt x="56443" y="2482"/>
                  </a:lnTo>
                  <a:cubicBezTo>
                    <a:pt x="65310" y="-2632"/>
                    <a:pt x="76622" y="416"/>
                    <a:pt x="81717" y="9242"/>
                  </a:cubicBezTo>
                  <a:cubicBezTo>
                    <a:pt x="86832" y="18088"/>
                    <a:pt x="83783" y="29401"/>
                    <a:pt x="74937" y="34516"/>
                  </a:cubicBezTo>
                  <a:lnTo>
                    <a:pt x="27760" y="61755"/>
                  </a:lnTo>
                  <a:cubicBezTo>
                    <a:pt x="24851" y="63440"/>
                    <a:pt x="21662" y="64243"/>
                    <a:pt x="18533" y="642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17" name="Google Shape;617;p33"/>
            <p:cNvSpPr/>
            <p:nvPr/>
          </p:nvSpPr>
          <p:spPr>
            <a:xfrm>
              <a:off x="6770143" y="1547625"/>
              <a:ext cx="84199" cy="64262"/>
            </a:xfrm>
            <a:custGeom>
              <a:avLst/>
              <a:gdLst/>
              <a:ahLst/>
              <a:cxnLst/>
              <a:rect l="l" t="t" r="r" b="b"/>
              <a:pathLst>
                <a:path w="84199" h="64262" extrusionOk="0">
                  <a:moveTo>
                    <a:pt x="18533" y="64263"/>
                  </a:moveTo>
                  <a:cubicBezTo>
                    <a:pt x="12134" y="64263"/>
                    <a:pt x="5916" y="60953"/>
                    <a:pt x="2486" y="54996"/>
                  </a:cubicBezTo>
                  <a:cubicBezTo>
                    <a:pt x="-2629" y="46150"/>
                    <a:pt x="400" y="34837"/>
                    <a:pt x="9266" y="29722"/>
                  </a:cubicBezTo>
                  <a:lnTo>
                    <a:pt x="56443" y="2482"/>
                  </a:lnTo>
                  <a:cubicBezTo>
                    <a:pt x="65310" y="-2632"/>
                    <a:pt x="76622" y="416"/>
                    <a:pt x="81717" y="9242"/>
                  </a:cubicBezTo>
                  <a:cubicBezTo>
                    <a:pt x="86832" y="18088"/>
                    <a:pt x="83783" y="29401"/>
                    <a:pt x="74937" y="34516"/>
                  </a:cubicBezTo>
                  <a:lnTo>
                    <a:pt x="27760" y="61755"/>
                  </a:lnTo>
                  <a:cubicBezTo>
                    <a:pt x="24851" y="63440"/>
                    <a:pt x="21662" y="64243"/>
                    <a:pt x="18533" y="642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18" name="Google Shape;618;p33"/>
            <p:cNvSpPr/>
            <p:nvPr/>
          </p:nvSpPr>
          <p:spPr>
            <a:xfrm>
              <a:off x="6797221"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6" y="8284"/>
                    <a:pt x="91466" y="18494"/>
                  </a:cubicBezTo>
                  <a:cubicBezTo>
                    <a:pt x="91466"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19" name="Google Shape;619;p33"/>
            <p:cNvSpPr/>
            <p:nvPr/>
          </p:nvSpPr>
          <p:spPr>
            <a:xfrm>
              <a:off x="6797221"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6" y="8284"/>
                    <a:pt x="91466" y="18494"/>
                  </a:cubicBezTo>
                  <a:cubicBezTo>
                    <a:pt x="91466"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20" name="Google Shape;620;p33"/>
            <p:cNvSpPr/>
            <p:nvPr/>
          </p:nvSpPr>
          <p:spPr>
            <a:xfrm>
              <a:off x="6770156" y="1776924"/>
              <a:ext cx="84176" cy="64252"/>
            </a:xfrm>
            <a:custGeom>
              <a:avLst/>
              <a:gdLst/>
              <a:ahLst/>
              <a:cxnLst/>
              <a:rect l="l" t="t" r="r" b="b"/>
              <a:pathLst>
                <a:path w="84176" h="64252" extrusionOk="0">
                  <a:moveTo>
                    <a:pt x="65657" y="64253"/>
                  </a:moveTo>
                  <a:cubicBezTo>
                    <a:pt x="62528" y="64253"/>
                    <a:pt x="59338" y="63451"/>
                    <a:pt x="56430" y="61766"/>
                  </a:cubicBezTo>
                  <a:lnTo>
                    <a:pt x="9252" y="34526"/>
                  </a:lnTo>
                  <a:cubicBezTo>
                    <a:pt x="407" y="29411"/>
                    <a:pt x="-2622" y="18098"/>
                    <a:pt x="2473" y="9253"/>
                  </a:cubicBezTo>
                  <a:cubicBezTo>
                    <a:pt x="7588" y="407"/>
                    <a:pt x="18901" y="-2622"/>
                    <a:pt x="27746" y="2473"/>
                  </a:cubicBezTo>
                  <a:lnTo>
                    <a:pt x="74924" y="29712"/>
                  </a:lnTo>
                  <a:cubicBezTo>
                    <a:pt x="83770" y="34827"/>
                    <a:pt x="86799" y="46140"/>
                    <a:pt x="81704" y="54986"/>
                  </a:cubicBezTo>
                  <a:cubicBezTo>
                    <a:pt x="78274" y="60923"/>
                    <a:pt x="72056" y="64233"/>
                    <a:pt x="65657" y="6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21" name="Google Shape;621;p33"/>
            <p:cNvSpPr/>
            <p:nvPr/>
          </p:nvSpPr>
          <p:spPr>
            <a:xfrm>
              <a:off x="6770156" y="1776924"/>
              <a:ext cx="84176" cy="64252"/>
            </a:xfrm>
            <a:custGeom>
              <a:avLst/>
              <a:gdLst/>
              <a:ahLst/>
              <a:cxnLst/>
              <a:rect l="l" t="t" r="r" b="b"/>
              <a:pathLst>
                <a:path w="84176" h="64252" extrusionOk="0">
                  <a:moveTo>
                    <a:pt x="65657" y="64253"/>
                  </a:moveTo>
                  <a:cubicBezTo>
                    <a:pt x="62528" y="64253"/>
                    <a:pt x="59338" y="63451"/>
                    <a:pt x="56430" y="61766"/>
                  </a:cubicBezTo>
                  <a:lnTo>
                    <a:pt x="9252" y="34526"/>
                  </a:lnTo>
                  <a:cubicBezTo>
                    <a:pt x="407" y="29411"/>
                    <a:pt x="-2622" y="18098"/>
                    <a:pt x="2473" y="9253"/>
                  </a:cubicBezTo>
                  <a:cubicBezTo>
                    <a:pt x="7588" y="407"/>
                    <a:pt x="18901" y="-2622"/>
                    <a:pt x="27746" y="2473"/>
                  </a:cubicBezTo>
                  <a:lnTo>
                    <a:pt x="74924" y="29712"/>
                  </a:lnTo>
                  <a:cubicBezTo>
                    <a:pt x="83770" y="34827"/>
                    <a:pt x="86799" y="46140"/>
                    <a:pt x="81704" y="54986"/>
                  </a:cubicBezTo>
                  <a:cubicBezTo>
                    <a:pt x="78274" y="60923"/>
                    <a:pt x="72056" y="64233"/>
                    <a:pt x="65657" y="6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22" name="Google Shape;622;p33"/>
            <p:cNvSpPr/>
            <p:nvPr/>
          </p:nvSpPr>
          <p:spPr>
            <a:xfrm>
              <a:off x="6594249" y="1419367"/>
              <a:ext cx="36987" cy="91486"/>
            </a:xfrm>
            <a:custGeom>
              <a:avLst/>
              <a:gdLst/>
              <a:ahLst/>
              <a:cxnLst/>
              <a:rect l="l" t="t" r="r" b="b"/>
              <a:pathLst>
                <a:path w="36987" h="91486" extrusionOk="0">
                  <a:moveTo>
                    <a:pt x="18494" y="91487"/>
                  </a:moveTo>
                  <a:cubicBezTo>
                    <a:pt x="8264" y="91487"/>
                    <a:pt x="0" y="83203"/>
                    <a:pt x="0" y="72993"/>
                  </a:cubicBezTo>
                  <a:lnTo>
                    <a:pt x="0" y="18494"/>
                  </a:lnTo>
                  <a:cubicBezTo>
                    <a:pt x="0" y="8264"/>
                    <a:pt x="8284" y="0"/>
                    <a:pt x="18494" y="0"/>
                  </a:cubicBezTo>
                  <a:cubicBezTo>
                    <a:pt x="28703" y="0"/>
                    <a:pt x="36988" y="8284"/>
                    <a:pt x="36988" y="18494"/>
                  </a:cubicBezTo>
                  <a:lnTo>
                    <a:pt x="36988" y="72973"/>
                  </a:lnTo>
                  <a:cubicBezTo>
                    <a:pt x="36988" y="83203"/>
                    <a:pt x="28703" y="91467"/>
                    <a:pt x="18494" y="91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23" name="Google Shape;623;p33"/>
            <p:cNvSpPr/>
            <p:nvPr/>
          </p:nvSpPr>
          <p:spPr>
            <a:xfrm>
              <a:off x="6465955" y="1453728"/>
              <a:ext cx="64246" cy="84204"/>
            </a:xfrm>
            <a:custGeom>
              <a:avLst/>
              <a:gdLst/>
              <a:ahLst/>
              <a:cxnLst/>
              <a:rect l="l" t="t" r="r" b="b"/>
              <a:pathLst>
                <a:path w="64246" h="84204" extrusionOk="0">
                  <a:moveTo>
                    <a:pt x="45773" y="84204"/>
                  </a:moveTo>
                  <a:cubicBezTo>
                    <a:pt x="39374" y="84204"/>
                    <a:pt x="33156" y="80895"/>
                    <a:pt x="29726" y="74937"/>
                  </a:cubicBezTo>
                  <a:lnTo>
                    <a:pt x="2487" y="27760"/>
                  </a:lnTo>
                  <a:cubicBezTo>
                    <a:pt x="-2628" y="18914"/>
                    <a:pt x="401" y="7601"/>
                    <a:pt x="9247" y="2486"/>
                  </a:cubicBezTo>
                  <a:cubicBezTo>
                    <a:pt x="18112" y="-2629"/>
                    <a:pt x="29405" y="400"/>
                    <a:pt x="34520" y="9266"/>
                  </a:cubicBezTo>
                  <a:lnTo>
                    <a:pt x="61760" y="56443"/>
                  </a:lnTo>
                  <a:cubicBezTo>
                    <a:pt x="66875" y="65289"/>
                    <a:pt x="63846" y="76602"/>
                    <a:pt x="55000" y="81717"/>
                  </a:cubicBezTo>
                  <a:cubicBezTo>
                    <a:pt x="52092" y="83402"/>
                    <a:pt x="48902" y="84204"/>
                    <a:pt x="45773" y="842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24" name="Google Shape;624;p33"/>
            <p:cNvSpPr/>
            <p:nvPr/>
          </p:nvSpPr>
          <p:spPr>
            <a:xfrm>
              <a:off x="6465955" y="1453728"/>
              <a:ext cx="64246" cy="84204"/>
            </a:xfrm>
            <a:custGeom>
              <a:avLst/>
              <a:gdLst/>
              <a:ahLst/>
              <a:cxnLst/>
              <a:rect l="l" t="t" r="r" b="b"/>
              <a:pathLst>
                <a:path w="64246" h="84204" extrusionOk="0">
                  <a:moveTo>
                    <a:pt x="45773" y="84204"/>
                  </a:moveTo>
                  <a:cubicBezTo>
                    <a:pt x="39374" y="84204"/>
                    <a:pt x="33156" y="80895"/>
                    <a:pt x="29726" y="74937"/>
                  </a:cubicBezTo>
                  <a:lnTo>
                    <a:pt x="2487" y="27760"/>
                  </a:lnTo>
                  <a:cubicBezTo>
                    <a:pt x="-2628" y="18914"/>
                    <a:pt x="401" y="7601"/>
                    <a:pt x="9247" y="2486"/>
                  </a:cubicBezTo>
                  <a:cubicBezTo>
                    <a:pt x="18112" y="-2629"/>
                    <a:pt x="29405" y="400"/>
                    <a:pt x="34520" y="9266"/>
                  </a:cubicBezTo>
                  <a:lnTo>
                    <a:pt x="61760" y="56443"/>
                  </a:lnTo>
                  <a:cubicBezTo>
                    <a:pt x="66875" y="65289"/>
                    <a:pt x="63846" y="76602"/>
                    <a:pt x="55000" y="81717"/>
                  </a:cubicBezTo>
                  <a:cubicBezTo>
                    <a:pt x="52092" y="83402"/>
                    <a:pt x="48902" y="84204"/>
                    <a:pt x="45773" y="842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25" name="Google Shape;625;p33"/>
            <p:cNvSpPr/>
            <p:nvPr/>
          </p:nvSpPr>
          <p:spPr>
            <a:xfrm>
              <a:off x="6372075" y="1547632"/>
              <a:ext cx="84170" cy="64275"/>
            </a:xfrm>
            <a:custGeom>
              <a:avLst/>
              <a:gdLst/>
              <a:ahLst/>
              <a:cxnLst/>
              <a:rect l="l" t="t" r="r" b="b"/>
              <a:pathLst>
                <a:path w="84170" h="64275" extrusionOk="0">
                  <a:moveTo>
                    <a:pt x="65657" y="64256"/>
                  </a:moveTo>
                  <a:cubicBezTo>
                    <a:pt x="62528" y="64256"/>
                    <a:pt x="59338" y="63454"/>
                    <a:pt x="56430" y="61769"/>
                  </a:cubicBezTo>
                  <a:lnTo>
                    <a:pt x="9252" y="34529"/>
                  </a:lnTo>
                  <a:cubicBezTo>
                    <a:pt x="407" y="29414"/>
                    <a:pt x="-2622" y="18101"/>
                    <a:pt x="2473" y="9255"/>
                  </a:cubicBezTo>
                  <a:cubicBezTo>
                    <a:pt x="7588" y="410"/>
                    <a:pt x="18881" y="-2639"/>
                    <a:pt x="27746" y="2496"/>
                  </a:cubicBezTo>
                  <a:lnTo>
                    <a:pt x="74924" y="29735"/>
                  </a:lnTo>
                  <a:cubicBezTo>
                    <a:pt x="83770" y="34850"/>
                    <a:pt x="86799" y="46163"/>
                    <a:pt x="81684" y="55009"/>
                  </a:cubicBezTo>
                  <a:cubicBezTo>
                    <a:pt x="78254" y="60946"/>
                    <a:pt x="72036" y="64276"/>
                    <a:pt x="65637" y="642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26" name="Google Shape;626;p33"/>
            <p:cNvSpPr/>
            <p:nvPr/>
          </p:nvSpPr>
          <p:spPr>
            <a:xfrm>
              <a:off x="6372075" y="1547632"/>
              <a:ext cx="84170" cy="64275"/>
            </a:xfrm>
            <a:custGeom>
              <a:avLst/>
              <a:gdLst/>
              <a:ahLst/>
              <a:cxnLst/>
              <a:rect l="l" t="t" r="r" b="b"/>
              <a:pathLst>
                <a:path w="84170" h="64275" extrusionOk="0">
                  <a:moveTo>
                    <a:pt x="65657" y="64256"/>
                  </a:moveTo>
                  <a:cubicBezTo>
                    <a:pt x="62528" y="64256"/>
                    <a:pt x="59338" y="63454"/>
                    <a:pt x="56430" y="61769"/>
                  </a:cubicBezTo>
                  <a:lnTo>
                    <a:pt x="9252" y="34529"/>
                  </a:lnTo>
                  <a:cubicBezTo>
                    <a:pt x="407" y="29414"/>
                    <a:pt x="-2622" y="18101"/>
                    <a:pt x="2473" y="9255"/>
                  </a:cubicBezTo>
                  <a:cubicBezTo>
                    <a:pt x="7588" y="410"/>
                    <a:pt x="18881" y="-2639"/>
                    <a:pt x="27746" y="2496"/>
                  </a:cubicBezTo>
                  <a:lnTo>
                    <a:pt x="74924" y="29735"/>
                  </a:lnTo>
                  <a:cubicBezTo>
                    <a:pt x="83770" y="34850"/>
                    <a:pt x="86799" y="46163"/>
                    <a:pt x="81684" y="55009"/>
                  </a:cubicBezTo>
                  <a:cubicBezTo>
                    <a:pt x="78254" y="60946"/>
                    <a:pt x="72036" y="64276"/>
                    <a:pt x="65637" y="642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27" name="Google Shape;627;p33"/>
            <p:cNvSpPr/>
            <p:nvPr/>
          </p:nvSpPr>
          <p:spPr>
            <a:xfrm>
              <a:off x="6337700"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7" y="8284"/>
                    <a:pt x="91467" y="18494"/>
                  </a:cubicBezTo>
                  <a:cubicBezTo>
                    <a:pt x="91467"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28" name="Google Shape;628;p33"/>
            <p:cNvSpPr/>
            <p:nvPr/>
          </p:nvSpPr>
          <p:spPr>
            <a:xfrm>
              <a:off x="6337700"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7" y="8284"/>
                    <a:pt x="91467" y="18494"/>
                  </a:cubicBezTo>
                  <a:cubicBezTo>
                    <a:pt x="91467"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29" name="Google Shape;629;p33"/>
            <p:cNvSpPr/>
            <p:nvPr/>
          </p:nvSpPr>
          <p:spPr>
            <a:xfrm>
              <a:off x="6372066" y="1776930"/>
              <a:ext cx="84199" cy="64266"/>
            </a:xfrm>
            <a:custGeom>
              <a:avLst/>
              <a:gdLst/>
              <a:ahLst/>
              <a:cxnLst/>
              <a:rect l="l" t="t" r="r" b="b"/>
              <a:pathLst>
                <a:path w="84199" h="64266" extrusionOk="0">
                  <a:moveTo>
                    <a:pt x="18529" y="64246"/>
                  </a:moveTo>
                  <a:cubicBezTo>
                    <a:pt x="12130" y="64246"/>
                    <a:pt x="5912" y="60937"/>
                    <a:pt x="2482" y="54999"/>
                  </a:cubicBezTo>
                  <a:cubicBezTo>
                    <a:pt x="-2633" y="46153"/>
                    <a:pt x="416" y="34840"/>
                    <a:pt x="9261" y="29726"/>
                  </a:cubicBezTo>
                  <a:lnTo>
                    <a:pt x="56439" y="2486"/>
                  </a:lnTo>
                  <a:cubicBezTo>
                    <a:pt x="65305" y="-2629"/>
                    <a:pt x="76598" y="400"/>
                    <a:pt x="81713" y="9266"/>
                  </a:cubicBezTo>
                  <a:cubicBezTo>
                    <a:pt x="86828" y="18112"/>
                    <a:pt x="83799" y="29425"/>
                    <a:pt x="74953" y="34540"/>
                  </a:cubicBezTo>
                  <a:lnTo>
                    <a:pt x="27775" y="61779"/>
                  </a:lnTo>
                  <a:cubicBezTo>
                    <a:pt x="24867" y="63464"/>
                    <a:pt x="21677" y="64266"/>
                    <a:pt x="18549" y="642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30" name="Google Shape;630;p33"/>
            <p:cNvSpPr/>
            <p:nvPr/>
          </p:nvSpPr>
          <p:spPr>
            <a:xfrm>
              <a:off x="6372066" y="1776930"/>
              <a:ext cx="84199" cy="64266"/>
            </a:xfrm>
            <a:custGeom>
              <a:avLst/>
              <a:gdLst/>
              <a:ahLst/>
              <a:cxnLst/>
              <a:rect l="l" t="t" r="r" b="b"/>
              <a:pathLst>
                <a:path w="84199" h="64266" extrusionOk="0">
                  <a:moveTo>
                    <a:pt x="18529" y="64246"/>
                  </a:moveTo>
                  <a:cubicBezTo>
                    <a:pt x="12130" y="64246"/>
                    <a:pt x="5912" y="60937"/>
                    <a:pt x="2482" y="54999"/>
                  </a:cubicBezTo>
                  <a:cubicBezTo>
                    <a:pt x="-2633" y="46153"/>
                    <a:pt x="416" y="34840"/>
                    <a:pt x="9261" y="29726"/>
                  </a:cubicBezTo>
                  <a:lnTo>
                    <a:pt x="56439" y="2486"/>
                  </a:lnTo>
                  <a:cubicBezTo>
                    <a:pt x="65305" y="-2629"/>
                    <a:pt x="76598" y="400"/>
                    <a:pt x="81713" y="9266"/>
                  </a:cubicBezTo>
                  <a:cubicBezTo>
                    <a:pt x="86828" y="18112"/>
                    <a:pt x="83799" y="29425"/>
                    <a:pt x="74953" y="34540"/>
                  </a:cubicBezTo>
                  <a:lnTo>
                    <a:pt x="27775" y="61779"/>
                  </a:lnTo>
                  <a:cubicBezTo>
                    <a:pt x="24867" y="63464"/>
                    <a:pt x="21677" y="64266"/>
                    <a:pt x="18549" y="642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grpSp>
        <p:nvGrpSpPr>
          <p:cNvPr id="631" name="Google Shape;631;p33"/>
          <p:cNvGrpSpPr/>
          <p:nvPr/>
        </p:nvGrpSpPr>
        <p:grpSpPr>
          <a:xfrm>
            <a:off x="3309077" y="1370086"/>
            <a:ext cx="1042741" cy="956569"/>
            <a:chOff x="4597224" y="1531233"/>
            <a:chExt cx="1042741" cy="956569"/>
          </a:xfrm>
        </p:grpSpPr>
        <p:sp>
          <p:nvSpPr>
            <p:cNvPr id="632" name="Google Shape;632;p33"/>
            <p:cNvSpPr/>
            <p:nvPr/>
          </p:nvSpPr>
          <p:spPr>
            <a:xfrm>
              <a:off x="4775966" y="2179925"/>
              <a:ext cx="36987" cy="307877"/>
            </a:xfrm>
            <a:custGeom>
              <a:avLst/>
              <a:gdLst/>
              <a:ahLst/>
              <a:cxnLst/>
              <a:rect l="l" t="t" r="r" b="b"/>
              <a:pathLst>
                <a:path w="36987" h="307877" extrusionOk="0">
                  <a:moveTo>
                    <a:pt x="18494" y="307878"/>
                  </a:moveTo>
                  <a:cubicBezTo>
                    <a:pt x="8264" y="307878"/>
                    <a:pt x="0" y="299594"/>
                    <a:pt x="0" y="289384"/>
                  </a:cubicBezTo>
                  <a:lnTo>
                    <a:pt x="0" y="18494"/>
                  </a:lnTo>
                  <a:cubicBezTo>
                    <a:pt x="0" y="8264"/>
                    <a:pt x="8284" y="0"/>
                    <a:pt x="18494" y="0"/>
                  </a:cubicBezTo>
                  <a:cubicBezTo>
                    <a:pt x="28704" y="0"/>
                    <a:pt x="36988" y="8284"/>
                    <a:pt x="36988" y="18494"/>
                  </a:cubicBezTo>
                  <a:lnTo>
                    <a:pt x="36988" y="289384"/>
                  </a:lnTo>
                  <a:cubicBezTo>
                    <a:pt x="36988" y="299614"/>
                    <a:pt x="28704" y="307878"/>
                    <a:pt x="18494" y="30787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33" name="Google Shape;633;p33"/>
            <p:cNvSpPr/>
            <p:nvPr/>
          </p:nvSpPr>
          <p:spPr>
            <a:xfrm>
              <a:off x="4672484" y="1926907"/>
              <a:ext cx="36987" cy="181830"/>
            </a:xfrm>
            <a:custGeom>
              <a:avLst/>
              <a:gdLst/>
              <a:ahLst/>
              <a:cxnLst/>
              <a:rect l="l" t="t" r="r" b="b"/>
              <a:pathLst>
                <a:path w="36987" h="181830" extrusionOk="0">
                  <a:moveTo>
                    <a:pt x="18494" y="181830"/>
                  </a:moveTo>
                  <a:cubicBezTo>
                    <a:pt x="8264" y="181830"/>
                    <a:pt x="0" y="173546"/>
                    <a:pt x="0" y="163336"/>
                  </a:cubicBezTo>
                  <a:lnTo>
                    <a:pt x="0" y="18494"/>
                  </a:lnTo>
                  <a:cubicBezTo>
                    <a:pt x="0" y="8264"/>
                    <a:pt x="8284" y="0"/>
                    <a:pt x="18494" y="0"/>
                  </a:cubicBezTo>
                  <a:cubicBezTo>
                    <a:pt x="28704" y="0"/>
                    <a:pt x="36988" y="8284"/>
                    <a:pt x="36988" y="18494"/>
                  </a:cubicBezTo>
                  <a:lnTo>
                    <a:pt x="36988" y="163336"/>
                  </a:lnTo>
                  <a:cubicBezTo>
                    <a:pt x="36988" y="173566"/>
                    <a:pt x="28704" y="181830"/>
                    <a:pt x="18494" y="18183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34" name="Google Shape;634;p33"/>
            <p:cNvSpPr/>
            <p:nvPr/>
          </p:nvSpPr>
          <p:spPr>
            <a:xfrm>
              <a:off x="4879468" y="1885165"/>
              <a:ext cx="36987" cy="280879"/>
            </a:xfrm>
            <a:custGeom>
              <a:avLst/>
              <a:gdLst/>
              <a:ahLst/>
              <a:cxnLst/>
              <a:rect l="l" t="t" r="r" b="b"/>
              <a:pathLst>
                <a:path w="36987" h="280879" extrusionOk="0">
                  <a:moveTo>
                    <a:pt x="18494" y="280879"/>
                  </a:moveTo>
                  <a:cubicBezTo>
                    <a:pt x="8264" y="280879"/>
                    <a:pt x="0" y="272595"/>
                    <a:pt x="0" y="262385"/>
                  </a:cubicBezTo>
                  <a:lnTo>
                    <a:pt x="0" y="18494"/>
                  </a:lnTo>
                  <a:cubicBezTo>
                    <a:pt x="0" y="8264"/>
                    <a:pt x="8284" y="0"/>
                    <a:pt x="18494" y="0"/>
                  </a:cubicBezTo>
                  <a:cubicBezTo>
                    <a:pt x="28704" y="0"/>
                    <a:pt x="36988" y="8284"/>
                    <a:pt x="36988" y="18494"/>
                  </a:cubicBezTo>
                  <a:lnTo>
                    <a:pt x="36988" y="262385"/>
                  </a:lnTo>
                  <a:cubicBezTo>
                    <a:pt x="36988" y="272615"/>
                    <a:pt x="28704" y="280879"/>
                    <a:pt x="18494" y="28087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35" name="Google Shape;635;p33"/>
            <p:cNvSpPr/>
            <p:nvPr/>
          </p:nvSpPr>
          <p:spPr>
            <a:xfrm>
              <a:off x="4694027" y="1576063"/>
              <a:ext cx="200865" cy="200865"/>
            </a:xfrm>
            <a:custGeom>
              <a:avLst/>
              <a:gdLst/>
              <a:ahLst/>
              <a:cxnLst/>
              <a:rect l="l" t="t" r="r" b="b"/>
              <a:pathLst>
                <a:path w="200865" h="200865" extrusionOk="0">
                  <a:moveTo>
                    <a:pt x="100433" y="200866"/>
                  </a:moveTo>
                  <a:cubicBezTo>
                    <a:pt x="45051" y="200866"/>
                    <a:pt x="0" y="155814"/>
                    <a:pt x="0" y="100433"/>
                  </a:cubicBezTo>
                  <a:cubicBezTo>
                    <a:pt x="0" y="45051"/>
                    <a:pt x="45051" y="0"/>
                    <a:pt x="100433" y="0"/>
                  </a:cubicBezTo>
                  <a:cubicBezTo>
                    <a:pt x="155814" y="0"/>
                    <a:pt x="200866" y="45051"/>
                    <a:pt x="200866" y="100433"/>
                  </a:cubicBezTo>
                  <a:cubicBezTo>
                    <a:pt x="200866" y="155814"/>
                    <a:pt x="155814" y="200866"/>
                    <a:pt x="100433" y="200866"/>
                  </a:cubicBezTo>
                  <a:close/>
                  <a:moveTo>
                    <a:pt x="100433" y="37008"/>
                  </a:moveTo>
                  <a:cubicBezTo>
                    <a:pt x="65471" y="37008"/>
                    <a:pt x="37008" y="65471"/>
                    <a:pt x="37008" y="100433"/>
                  </a:cubicBezTo>
                  <a:cubicBezTo>
                    <a:pt x="37008" y="135395"/>
                    <a:pt x="65471" y="163858"/>
                    <a:pt x="100433" y="163858"/>
                  </a:cubicBezTo>
                  <a:cubicBezTo>
                    <a:pt x="135395" y="163858"/>
                    <a:pt x="163878" y="135395"/>
                    <a:pt x="163878" y="100433"/>
                  </a:cubicBezTo>
                  <a:cubicBezTo>
                    <a:pt x="163878" y="65471"/>
                    <a:pt x="135415" y="37008"/>
                    <a:pt x="100433" y="3700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36" name="Google Shape;636;p33"/>
            <p:cNvSpPr/>
            <p:nvPr/>
          </p:nvSpPr>
          <p:spPr>
            <a:xfrm>
              <a:off x="4597224" y="1805392"/>
              <a:ext cx="621231" cy="360651"/>
            </a:xfrm>
            <a:custGeom>
              <a:avLst/>
              <a:gdLst/>
              <a:ahLst/>
              <a:cxnLst/>
              <a:rect l="l" t="t" r="r" b="b"/>
              <a:pathLst>
                <a:path w="621231" h="360651" extrusionOk="0">
                  <a:moveTo>
                    <a:pt x="56124" y="360652"/>
                  </a:moveTo>
                  <a:cubicBezTo>
                    <a:pt x="25174" y="360652"/>
                    <a:pt x="0" y="335478"/>
                    <a:pt x="0" y="304508"/>
                  </a:cubicBezTo>
                  <a:lnTo>
                    <a:pt x="0" y="79572"/>
                  </a:lnTo>
                  <a:cubicBezTo>
                    <a:pt x="0" y="35704"/>
                    <a:pt x="35684" y="0"/>
                    <a:pt x="79552" y="0"/>
                  </a:cubicBezTo>
                  <a:lnTo>
                    <a:pt x="562861" y="0"/>
                  </a:lnTo>
                  <a:cubicBezTo>
                    <a:pt x="595055" y="0"/>
                    <a:pt x="621232" y="26176"/>
                    <a:pt x="621232" y="58370"/>
                  </a:cubicBezTo>
                  <a:cubicBezTo>
                    <a:pt x="621232" y="90564"/>
                    <a:pt x="595055" y="116740"/>
                    <a:pt x="562861" y="116740"/>
                  </a:cubicBezTo>
                  <a:lnTo>
                    <a:pt x="300737" y="116740"/>
                  </a:lnTo>
                  <a:cubicBezTo>
                    <a:pt x="290507" y="116740"/>
                    <a:pt x="282243" y="108456"/>
                    <a:pt x="282243" y="98247"/>
                  </a:cubicBezTo>
                  <a:cubicBezTo>
                    <a:pt x="282243" y="88037"/>
                    <a:pt x="290527" y="79753"/>
                    <a:pt x="300737" y="79753"/>
                  </a:cubicBezTo>
                  <a:lnTo>
                    <a:pt x="562861" y="79753"/>
                  </a:lnTo>
                  <a:cubicBezTo>
                    <a:pt x="574656" y="79753"/>
                    <a:pt x="584244" y="70165"/>
                    <a:pt x="584244" y="58370"/>
                  </a:cubicBezTo>
                  <a:cubicBezTo>
                    <a:pt x="584244" y="46576"/>
                    <a:pt x="574656" y="37008"/>
                    <a:pt x="562861" y="37008"/>
                  </a:cubicBezTo>
                  <a:lnTo>
                    <a:pt x="79552" y="37008"/>
                  </a:lnTo>
                  <a:cubicBezTo>
                    <a:pt x="56083" y="37008"/>
                    <a:pt x="37008" y="56104"/>
                    <a:pt x="37008" y="79572"/>
                  </a:cubicBezTo>
                  <a:lnTo>
                    <a:pt x="37008" y="304508"/>
                  </a:lnTo>
                  <a:cubicBezTo>
                    <a:pt x="37008" y="315059"/>
                    <a:pt x="45593" y="323644"/>
                    <a:pt x="56144" y="323644"/>
                  </a:cubicBezTo>
                  <a:cubicBezTo>
                    <a:pt x="66695" y="323644"/>
                    <a:pt x="75280" y="315059"/>
                    <a:pt x="75280" y="304508"/>
                  </a:cubicBezTo>
                  <a:lnTo>
                    <a:pt x="75280" y="190556"/>
                  </a:lnTo>
                  <a:cubicBezTo>
                    <a:pt x="75280" y="180326"/>
                    <a:pt x="83564" y="172062"/>
                    <a:pt x="93773" y="172062"/>
                  </a:cubicBezTo>
                  <a:cubicBezTo>
                    <a:pt x="103983" y="172062"/>
                    <a:pt x="112267" y="180346"/>
                    <a:pt x="112267" y="190556"/>
                  </a:cubicBezTo>
                  <a:lnTo>
                    <a:pt x="112267" y="304508"/>
                  </a:lnTo>
                  <a:cubicBezTo>
                    <a:pt x="112267" y="335458"/>
                    <a:pt x="87094" y="360652"/>
                    <a:pt x="56124" y="3606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37" name="Google Shape;637;p33"/>
            <p:cNvSpPr/>
            <p:nvPr/>
          </p:nvSpPr>
          <p:spPr>
            <a:xfrm>
              <a:off x="4672484" y="2038011"/>
              <a:ext cx="243951" cy="449791"/>
            </a:xfrm>
            <a:custGeom>
              <a:avLst/>
              <a:gdLst/>
              <a:ahLst/>
              <a:cxnLst/>
              <a:rect l="l" t="t" r="r" b="b"/>
              <a:pathLst>
                <a:path w="243951" h="449791" extrusionOk="0">
                  <a:moveTo>
                    <a:pt x="225478" y="449792"/>
                  </a:moveTo>
                  <a:lnTo>
                    <a:pt x="18494" y="449792"/>
                  </a:lnTo>
                  <a:cubicBezTo>
                    <a:pt x="8264" y="449792"/>
                    <a:pt x="0" y="441508"/>
                    <a:pt x="0" y="431298"/>
                  </a:cubicBezTo>
                  <a:lnTo>
                    <a:pt x="0" y="18494"/>
                  </a:lnTo>
                  <a:cubicBezTo>
                    <a:pt x="0" y="8264"/>
                    <a:pt x="8284" y="0"/>
                    <a:pt x="18494" y="0"/>
                  </a:cubicBezTo>
                  <a:cubicBezTo>
                    <a:pt x="28704" y="0"/>
                    <a:pt x="36988" y="8284"/>
                    <a:pt x="36988" y="18494"/>
                  </a:cubicBezTo>
                  <a:lnTo>
                    <a:pt x="36988" y="412804"/>
                  </a:lnTo>
                  <a:lnTo>
                    <a:pt x="206963" y="412804"/>
                  </a:lnTo>
                  <a:lnTo>
                    <a:pt x="206963" y="18494"/>
                  </a:lnTo>
                  <a:cubicBezTo>
                    <a:pt x="206963" y="8264"/>
                    <a:pt x="215248" y="0"/>
                    <a:pt x="225458" y="0"/>
                  </a:cubicBezTo>
                  <a:cubicBezTo>
                    <a:pt x="235667" y="0"/>
                    <a:pt x="243951" y="8284"/>
                    <a:pt x="243951" y="18494"/>
                  </a:cubicBezTo>
                  <a:lnTo>
                    <a:pt x="243951" y="431298"/>
                  </a:lnTo>
                  <a:cubicBezTo>
                    <a:pt x="243951" y="441528"/>
                    <a:pt x="235667" y="449792"/>
                    <a:pt x="225458" y="4497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38" name="Google Shape;638;p33"/>
            <p:cNvSpPr/>
            <p:nvPr/>
          </p:nvSpPr>
          <p:spPr>
            <a:xfrm>
              <a:off x="5084948" y="1835761"/>
              <a:ext cx="345907" cy="212941"/>
            </a:xfrm>
            <a:custGeom>
              <a:avLst/>
              <a:gdLst/>
              <a:ahLst/>
              <a:cxnLst/>
              <a:rect l="l" t="t" r="r" b="b"/>
              <a:pathLst>
                <a:path w="345907" h="212941" extrusionOk="0">
                  <a:moveTo>
                    <a:pt x="151460" y="212941"/>
                  </a:moveTo>
                  <a:cubicBezTo>
                    <a:pt x="95056" y="212941"/>
                    <a:pt x="41520" y="188490"/>
                    <a:pt x="4532" y="145865"/>
                  </a:cubicBezTo>
                  <a:cubicBezTo>
                    <a:pt x="-2168" y="138143"/>
                    <a:pt x="-1345" y="126469"/>
                    <a:pt x="6377" y="119769"/>
                  </a:cubicBezTo>
                  <a:cubicBezTo>
                    <a:pt x="14080" y="113050"/>
                    <a:pt x="25774" y="113892"/>
                    <a:pt x="32473" y="121615"/>
                  </a:cubicBezTo>
                  <a:cubicBezTo>
                    <a:pt x="62421" y="156135"/>
                    <a:pt x="105807" y="175953"/>
                    <a:pt x="151460" y="175953"/>
                  </a:cubicBezTo>
                  <a:cubicBezTo>
                    <a:pt x="232015" y="175953"/>
                    <a:pt x="298650" y="115136"/>
                    <a:pt x="307836" y="37008"/>
                  </a:cubicBezTo>
                  <a:lnTo>
                    <a:pt x="266335" y="37008"/>
                  </a:lnTo>
                  <a:cubicBezTo>
                    <a:pt x="257449" y="92389"/>
                    <a:pt x="209329" y="134833"/>
                    <a:pt x="151460" y="134833"/>
                  </a:cubicBezTo>
                  <a:cubicBezTo>
                    <a:pt x="135754" y="134833"/>
                    <a:pt x="120510" y="131764"/>
                    <a:pt x="106168" y="125687"/>
                  </a:cubicBezTo>
                  <a:cubicBezTo>
                    <a:pt x="96761" y="121715"/>
                    <a:pt x="92348" y="110863"/>
                    <a:pt x="96340" y="101436"/>
                  </a:cubicBezTo>
                  <a:cubicBezTo>
                    <a:pt x="100331" y="92028"/>
                    <a:pt x="111183" y="87595"/>
                    <a:pt x="120590" y="91607"/>
                  </a:cubicBezTo>
                  <a:cubicBezTo>
                    <a:pt x="130359" y="95739"/>
                    <a:pt x="140729" y="97825"/>
                    <a:pt x="151460" y="97825"/>
                  </a:cubicBezTo>
                  <a:cubicBezTo>
                    <a:pt x="195208" y="97825"/>
                    <a:pt x="230792" y="62242"/>
                    <a:pt x="230792" y="18494"/>
                  </a:cubicBezTo>
                  <a:cubicBezTo>
                    <a:pt x="230792" y="8284"/>
                    <a:pt x="239076" y="0"/>
                    <a:pt x="249286" y="0"/>
                  </a:cubicBezTo>
                  <a:lnTo>
                    <a:pt x="327413" y="0"/>
                  </a:lnTo>
                  <a:cubicBezTo>
                    <a:pt x="337643" y="0"/>
                    <a:pt x="345907" y="8284"/>
                    <a:pt x="345907" y="18494"/>
                  </a:cubicBezTo>
                  <a:cubicBezTo>
                    <a:pt x="345907" y="125727"/>
                    <a:pt x="258673" y="212941"/>
                    <a:pt x="151460" y="21294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39" name="Google Shape;639;p33"/>
            <p:cNvSpPr/>
            <p:nvPr/>
          </p:nvSpPr>
          <p:spPr>
            <a:xfrm>
              <a:off x="5065375" y="1659788"/>
              <a:ext cx="189527" cy="137761"/>
            </a:xfrm>
            <a:custGeom>
              <a:avLst/>
              <a:gdLst/>
              <a:ahLst/>
              <a:cxnLst/>
              <a:rect l="l" t="t" r="r" b="b"/>
              <a:pathLst>
                <a:path w="189527" h="137761" extrusionOk="0">
                  <a:moveTo>
                    <a:pt x="108471" y="137762"/>
                  </a:moveTo>
                  <a:cubicBezTo>
                    <a:pt x="103155" y="137762"/>
                    <a:pt x="97900" y="135495"/>
                    <a:pt x="94249" y="131102"/>
                  </a:cubicBezTo>
                  <a:cubicBezTo>
                    <a:pt x="87710" y="123259"/>
                    <a:pt x="88773" y="111585"/>
                    <a:pt x="96616" y="105046"/>
                  </a:cubicBezTo>
                  <a:cubicBezTo>
                    <a:pt x="112683" y="91667"/>
                    <a:pt x="132060" y="82922"/>
                    <a:pt x="152539" y="79612"/>
                  </a:cubicBezTo>
                  <a:lnTo>
                    <a:pt x="152539" y="38111"/>
                  </a:lnTo>
                  <a:cubicBezTo>
                    <a:pt x="103617" y="43948"/>
                    <a:pt x="59488" y="72652"/>
                    <a:pt x="34535" y="115938"/>
                  </a:cubicBezTo>
                  <a:cubicBezTo>
                    <a:pt x="29420" y="124784"/>
                    <a:pt x="18128" y="127833"/>
                    <a:pt x="9262" y="122718"/>
                  </a:cubicBezTo>
                  <a:cubicBezTo>
                    <a:pt x="416" y="117623"/>
                    <a:pt x="-2633" y="106310"/>
                    <a:pt x="2482" y="97444"/>
                  </a:cubicBezTo>
                  <a:cubicBezTo>
                    <a:pt x="37143" y="37349"/>
                    <a:pt x="101731" y="0"/>
                    <a:pt x="171033" y="0"/>
                  </a:cubicBezTo>
                  <a:cubicBezTo>
                    <a:pt x="181263" y="0"/>
                    <a:pt x="189527" y="8284"/>
                    <a:pt x="189527" y="18494"/>
                  </a:cubicBezTo>
                  <a:lnTo>
                    <a:pt x="189527" y="96622"/>
                  </a:lnTo>
                  <a:cubicBezTo>
                    <a:pt x="189527" y="106852"/>
                    <a:pt x="181243" y="115116"/>
                    <a:pt x="171033" y="115116"/>
                  </a:cubicBezTo>
                  <a:cubicBezTo>
                    <a:pt x="152519" y="115116"/>
                    <a:pt x="134507" y="121635"/>
                    <a:pt x="120305" y="133449"/>
                  </a:cubicBezTo>
                  <a:cubicBezTo>
                    <a:pt x="116855" y="136338"/>
                    <a:pt x="112643" y="137742"/>
                    <a:pt x="108471" y="13774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40" name="Google Shape;640;p33"/>
            <p:cNvSpPr/>
            <p:nvPr/>
          </p:nvSpPr>
          <p:spPr>
            <a:xfrm>
              <a:off x="5278572" y="1599151"/>
              <a:ext cx="212940" cy="212940"/>
            </a:xfrm>
            <a:custGeom>
              <a:avLst/>
              <a:gdLst/>
              <a:ahLst/>
              <a:cxnLst/>
              <a:rect l="l" t="t" r="r" b="b"/>
              <a:pathLst>
                <a:path w="212940" h="212940" extrusionOk="0">
                  <a:moveTo>
                    <a:pt x="194447" y="212941"/>
                  </a:moveTo>
                  <a:lnTo>
                    <a:pt x="116319" y="212941"/>
                  </a:lnTo>
                  <a:cubicBezTo>
                    <a:pt x="106089" y="212941"/>
                    <a:pt x="97825" y="204657"/>
                    <a:pt x="97825" y="194447"/>
                  </a:cubicBezTo>
                  <a:cubicBezTo>
                    <a:pt x="97825" y="150699"/>
                    <a:pt x="62241" y="115116"/>
                    <a:pt x="18494" y="115116"/>
                  </a:cubicBezTo>
                  <a:cubicBezTo>
                    <a:pt x="8264" y="115116"/>
                    <a:pt x="0" y="106832"/>
                    <a:pt x="0" y="96622"/>
                  </a:cubicBezTo>
                  <a:lnTo>
                    <a:pt x="0" y="18494"/>
                  </a:lnTo>
                  <a:cubicBezTo>
                    <a:pt x="0" y="8264"/>
                    <a:pt x="8284" y="0"/>
                    <a:pt x="18494" y="0"/>
                  </a:cubicBezTo>
                  <a:cubicBezTo>
                    <a:pt x="125727" y="0"/>
                    <a:pt x="212941" y="87234"/>
                    <a:pt x="212941" y="194447"/>
                  </a:cubicBezTo>
                  <a:cubicBezTo>
                    <a:pt x="212941" y="204677"/>
                    <a:pt x="204657" y="212941"/>
                    <a:pt x="194447" y="212941"/>
                  </a:cubicBezTo>
                  <a:close/>
                  <a:moveTo>
                    <a:pt x="133369" y="175933"/>
                  </a:moveTo>
                  <a:lnTo>
                    <a:pt x="174870" y="175933"/>
                  </a:lnTo>
                  <a:cubicBezTo>
                    <a:pt x="166405" y="103863"/>
                    <a:pt x="109058" y="46536"/>
                    <a:pt x="37008" y="38071"/>
                  </a:cubicBezTo>
                  <a:lnTo>
                    <a:pt x="37008" y="79572"/>
                  </a:lnTo>
                  <a:cubicBezTo>
                    <a:pt x="86372" y="87495"/>
                    <a:pt x="125446" y="126569"/>
                    <a:pt x="133369" y="17593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41" name="Google Shape;641;p33"/>
            <p:cNvSpPr/>
            <p:nvPr/>
          </p:nvSpPr>
          <p:spPr>
            <a:xfrm>
              <a:off x="4954727" y="1531233"/>
              <a:ext cx="685238" cy="599087"/>
            </a:xfrm>
            <a:custGeom>
              <a:avLst/>
              <a:gdLst/>
              <a:ahLst/>
              <a:cxnLst/>
              <a:rect l="l" t="t" r="r" b="b"/>
              <a:pathLst>
                <a:path w="685238" h="599087" extrusionOk="0">
                  <a:moveTo>
                    <a:pt x="666745" y="599087"/>
                  </a:moveTo>
                  <a:lnTo>
                    <a:pt x="18494" y="599087"/>
                  </a:lnTo>
                  <a:cubicBezTo>
                    <a:pt x="8264" y="599087"/>
                    <a:pt x="0" y="590803"/>
                    <a:pt x="0" y="580593"/>
                  </a:cubicBezTo>
                  <a:lnTo>
                    <a:pt x="0" y="372426"/>
                  </a:lnTo>
                  <a:cubicBezTo>
                    <a:pt x="0" y="362196"/>
                    <a:pt x="8284" y="353932"/>
                    <a:pt x="18494" y="353932"/>
                  </a:cubicBezTo>
                  <a:cubicBezTo>
                    <a:pt x="28704" y="353932"/>
                    <a:pt x="36988" y="362216"/>
                    <a:pt x="36988" y="372426"/>
                  </a:cubicBezTo>
                  <a:lnTo>
                    <a:pt x="36988" y="562079"/>
                  </a:lnTo>
                  <a:lnTo>
                    <a:pt x="648231" y="562079"/>
                  </a:lnTo>
                  <a:lnTo>
                    <a:pt x="648231" y="36988"/>
                  </a:lnTo>
                  <a:lnTo>
                    <a:pt x="36988" y="36988"/>
                  </a:lnTo>
                  <a:lnTo>
                    <a:pt x="36988" y="292674"/>
                  </a:lnTo>
                  <a:cubicBezTo>
                    <a:pt x="36988" y="302903"/>
                    <a:pt x="28704" y="311167"/>
                    <a:pt x="18494" y="311167"/>
                  </a:cubicBezTo>
                  <a:cubicBezTo>
                    <a:pt x="8284" y="311167"/>
                    <a:pt x="0" y="302883"/>
                    <a:pt x="0" y="292674"/>
                  </a:cubicBezTo>
                  <a:lnTo>
                    <a:pt x="0" y="18494"/>
                  </a:lnTo>
                  <a:cubicBezTo>
                    <a:pt x="0" y="8264"/>
                    <a:pt x="8284" y="0"/>
                    <a:pt x="18494" y="0"/>
                  </a:cubicBezTo>
                  <a:lnTo>
                    <a:pt x="666745" y="0"/>
                  </a:lnTo>
                  <a:cubicBezTo>
                    <a:pt x="676974" y="0"/>
                    <a:pt x="685238" y="8284"/>
                    <a:pt x="685238" y="18494"/>
                  </a:cubicBezTo>
                  <a:lnTo>
                    <a:pt x="685238" y="580593"/>
                  </a:lnTo>
                  <a:cubicBezTo>
                    <a:pt x="685238" y="590823"/>
                    <a:pt x="676954" y="599087"/>
                    <a:pt x="666745" y="59908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42" name="Google Shape;642;p33"/>
            <p:cNvSpPr/>
            <p:nvPr/>
          </p:nvSpPr>
          <p:spPr>
            <a:xfrm>
              <a:off x="4597224" y="2450814"/>
              <a:ext cx="718334" cy="36987"/>
            </a:xfrm>
            <a:custGeom>
              <a:avLst/>
              <a:gdLst/>
              <a:ahLst/>
              <a:cxnLst/>
              <a:rect l="l" t="t" r="r" b="b"/>
              <a:pathLst>
                <a:path w="718334" h="36987" extrusionOk="0">
                  <a:moveTo>
                    <a:pt x="699841" y="36988"/>
                  </a:moveTo>
                  <a:lnTo>
                    <a:pt x="18494" y="36988"/>
                  </a:lnTo>
                  <a:cubicBezTo>
                    <a:pt x="8264" y="36988"/>
                    <a:pt x="0" y="28704"/>
                    <a:pt x="0" y="18494"/>
                  </a:cubicBezTo>
                  <a:cubicBezTo>
                    <a:pt x="0" y="8284"/>
                    <a:pt x="8284" y="0"/>
                    <a:pt x="18494" y="0"/>
                  </a:cubicBezTo>
                  <a:lnTo>
                    <a:pt x="699841" y="0"/>
                  </a:lnTo>
                  <a:cubicBezTo>
                    <a:pt x="710071" y="0"/>
                    <a:pt x="718335" y="8284"/>
                    <a:pt x="718335" y="18494"/>
                  </a:cubicBezTo>
                  <a:cubicBezTo>
                    <a:pt x="718335" y="28704"/>
                    <a:pt x="710051" y="36988"/>
                    <a:pt x="699841"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grpSp>
        <p:nvGrpSpPr>
          <p:cNvPr id="643" name="Google Shape;643;p33"/>
          <p:cNvGrpSpPr/>
          <p:nvPr/>
        </p:nvGrpSpPr>
        <p:grpSpPr>
          <a:xfrm>
            <a:off x="1482919" y="2749405"/>
            <a:ext cx="1051952" cy="1042705"/>
            <a:chOff x="424762" y="2319262"/>
            <a:chExt cx="1051952" cy="1042705"/>
          </a:xfrm>
        </p:grpSpPr>
        <p:sp>
          <p:nvSpPr>
            <p:cNvPr id="644" name="Google Shape;644;p33"/>
            <p:cNvSpPr/>
            <p:nvPr/>
          </p:nvSpPr>
          <p:spPr>
            <a:xfrm>
              <a:off x="483178" y="2423128"/>
              <a:ext cx="935118" cy="686613"/>
            </a:xfrm>
            <a:custGeom>
              <a:avLst/>
              <a:gdLst/>
              <a:ahLst/>
              <a:cxnLst/>
              <a:rect l="l" t="t" r="r" b="b"/>
              <a:pathLst>
                <a:path w="935118" h="686613" extrusionOk="0">
                  <a:moveTo>
                    <a:pt x="878897" y="686613"/>
                  </a:moveTo>
                  <a:lnTo>
                    <a:pt x="56242" y="686613"/>
                  </a:lnTo>
                  <a:cubicBezTo>
                    <a:pt x="25225" y="686613"/>
                    <a:pt x="0" y="661388"/>
                    <a:pt x="0" y="630371"/>
                  </a:cubicBezTo>
                  <a:lnTo>
                    <a:pt x="0" y="18741"/>
                  </a:lnTo>
                  <a:cubicBezTo>
                    <a:pt x="0" y="8374"/>
                    <a:pt x="8395" y="0"/>
                    <a:pt x="18741" y="0"/>
                  </a:cubicBezTo>
                  <a:lnTo>
                    <a:pt x="916378" y="0"/>
                  </a:lnTo>
                  <a:cubicBezTo>
                    <a:pt x="926745" y="0"/>
                    <a:pt x="935119" y="8395"/>
                    <a:pt x="935119" y="18741"/>
                  </a:cubicBezTo>
                  <a:lnTo>
                    <a:pt x="935119" y="630371"/>
                  </a:lnTo>
                  <a:cubicBezTo>
                    <a:pt x="935119" y="661388"/>
                    <a:pt x="909894" y="686613"/>
                    <a:pt x="878877" y="686613"/>
                  </a:cubicBezTo>
                  <a:close/>
                  <a:moveTo>
                    <a:pt x="37502" y="37481"/>
                  </a:moveTo>
                  <a:lnTo>
                    <a:pt x="37502" y="630351"/>
                  </a:lnTo>
                  <a:cubicBezTo>
                    <a:pt x="37502" y="640697"/>
                    <a:pt x="45916" y="649091"/>
                    <a:pt x="56242" y="649091"/>
                  </a:cubicBezTo>
                  <a:lnTo>
                    <a:pt x="878897" y="649091"/>
                  </a:lnTo>
                  <a:cubicBezTo>
                    <a:pt x="889243" y="649091"/>
                    <a:pt x="897638" y="640676"/>
                    <a:pt x="897638" y="630351"/>
                  </a:cubicBezTo>
                  <a:lnTo>
                    <a:pt x="897638" y="37481"/>
                  </a:lnTo>
                  <a:lnTo>
                    <a:pt x="37502" y="37481"/>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45" name="Google Shape;645;p33"/>
            <p:cNvSpPr/>
            <p:nvPr/>
          </p:nvSpPr>
          <p:spPr>
            <a:xfrm>
              <a:off x="424762" y="2319262"/>
              <a:ext cx="1051952" cy="141347"/>
            </a:xfrm>
            <a:custGeom>
              <a:avLst/>
              <a:gdLst/>
              <a:ahLst/>
              <a:cxnLst/>
              <a:rect l="l" t="t" r="r" b="b"/>
              <a:pathLst>
                <a:path w="1051952" h="141347" extrusionOk="0">
                  <a:moveTo>
                    <a:pt x="981300" y="141347"/>
                  </a:moveTo>
                  <a:lnTo>
                    <a:pt x="70674" y="141347"/>
                  </a:lnTo>
                  <a:cubicBezTo>
                    <a:pt x="31709" y="141347"/>
                    <a:pt x="0" y="109639"/>
                    <a:pt x="0" y="70673"/>
                  </a:cubicBezTo>
                  <a:cubicBezTo>
                    <a:pt x="0" y="31709"/>
                    <a:pt x="31709" y="0"/>
                    <a:pt x="70674" y="0"/>
                  </a:cubicBezTo>
                  <a:lnTo>
                    <a:pt x="981279" y="0"/>
                  </a:lnTo>
                  <a:cubicBezTo>
                    <a:pt x="1020244" y="0"/>
                    <a:pt x="1051953" y="31709"/>
                    <a:pt x="1051953" y="70673"/>
                  </a:cubicBezTo>
                  <a:cubicBezTo>
                    <a:pt x="1051953" y="109639"/>
                    <a:pt x="1020244" y="141347"/>
                    <a:pt x="981279" y="141347"/>
                  </a:cubicBezTo>
                  <a:close/>
                  <a:moveTo>
                    <a:pt x="70694" y="37481"/>
                  </a:moveTo>
                  <a:cubicBezTo>
                    <a:pt x="52400" y="37481"/>
                    <a:pt x="37522" y="52360"/>
                    <a:pt x="37522" y="70653"/>
                  </a:cubicBezTo>
                  <a:cubicBezTo>
                    <a:pt x="37522" y="88947"/>
                    <a:pt x="52400" y="103825"/>
                    <a:pt x="70694" y="103825"/>
                  </a:cubicBezTo>
                  <a:lnTo>
                    <a:pt x="981300" y="103825"/>
                  </a:lnTo>
                  <a:cubicBezTo>
                    <a:pt x="999593" y="103825"/>
                    <a:pt x="1014472" y="88947"/>
                    <a:pt x="1014472" y="70653"/>
                  </a:cubicBezTo>
                  <a:cubicBezTo>
                    <a:pt x="1014472" y="52360"/>
                    <a:pt x="999593" y="37481"/>
                    <a:pt x="981300" y="37481"/>
                  </a:cubicBezTo>
                  <a:lnTo>
                    <a:pt x="70674" y="37481"/>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46" name="Google Shape;646;p33"/>
            <p:cNvSpPr/>
            <p:nvPr/>
          </p:nvSpPr>
          <p:spPr>
            <a:xfrm>
              <a:off x="876345" y="3213201"/>
              <a:ext cx="148786" cy="148766"/>
            </a:xfrm>
            <a:custGeom>
              <a:avLst/>
              <a:gdLst/>
              <a:ahLst/>
              <a:cxnLst/>
              <a:rect l="l" t="t" r="r" b="b"/>
              <a:pathLst>
                <a:path w="148786" h="148766" extrusionOk="0">
                  <a:moveTo>
                    <a:pt x="74393" y="148766"/>
                  </a:moveTo>
                  <a:cubicBezTo>
                    <a:pt x="33375" y="148766"/>
                    <a:pt x="0" y="115391"/>
                    <a:pt x="0" y="74393"/>
                  </a:cubicBezTo>
                  <a:cubicBezTo>
                    <a:pt x="0" y="33396"/>
                    <a:pt x="33375" y="0"/>
                    <a:pt x="74393" y="0"/>
                  </a:cubicBezTo>
                  <a:cubicBezTo>
                    <a:pt x="115411" y="0"/>
                    <a:pt x="148786" y="33375"/>
                    <a:pt x="148786" y="74393"/>
                  </a:cubicBezTo>
                  <a:cubicBezTo>
                    <a:pt x="148786" y="115411"/>
                    <a:pt x="115411" y="148766"/>
                    <a:pt x="74393" y="148766"/>
                  </a:cubicBezTo>
                  <a:close/>
                  <a:moveTo>
                    <a:pt x="74393" y="37501"/>
                  </a:moveTo>
                  <a:cubicBezTo>
                    <a:pt x="54047" y="37501"/>
                    <a:pt x="37502" y="54047"/>
                    <a:pt x="37502" y="74393"/>
                  </a:cubicBezTo>
                  <a:cubicBezTo>
                    <a:pt x="37502" y="94740"/>
                    <a:pt x="54047" y="111285"/>
                    <a:pt x="74393" y="111285"/>
                  </a:cubicBezTo>
                  <a:cubicBezTo>
                    <a:pt x="94740" y="111285"/>
                    <a:pt x="111285" y="94740"/>
                    <a:pt x="111285" y="74393"/>
                  </a:cubicBezTo>
                  <a:cubicBezTo>
                    <a:pt x="111285" y="54047"/>
                    <a:pt x="94740" y="37501"/>
                    <a:pt x="74393" y="3750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47" name="Google Shape;647;p33"/>
            <p:cNvSpPr/>
            <p:nvPr/>
          </p:nvSpPr>
          <p:spPr>
            <a:xfrm>
              <a:off x="931997" y="3072240"/>
              <a:ext cx="37481" cy="178441"/>
            </a:xfrm>
            <a:custGeom>
              <a:avLst/>
              <a:gdLst/>
              <a:ahLst/>
              <a:cxnLst/>
              <a:rect l="l" t="t" r="r" b="b"/>
              <a:pathLst>
                <a:path w="37481" h="178441" extrusionOk="0">
                  <a:moveTo>
                    <a:pt x="18741" y="178442"/>
                  </a:moveTo>
                  <a:cubicBezTo>
                    <a:pt x="8374" y="178442"/>
                    <a:pt x="0" y="170048"/>
                    <a:pt x="0" y="159701"/>
                  </a:cubicBezTo>
                  <a:lnTo>
                    <a:pt x="0" y="18741"/>
                  </a:lnTo>
                  <a:cubicBezTo>
                    <a:pt x="0" y="8374"/>
                    <a:pt x="8395" y="0"/>
                    <a:pt x="18741" y="0"/>
                  </a:cubicBezTo>
                  <a:cubicBezTo>
                    <a:pt x="29087" y="0"/>
                    <a:pt x="37481" y="8395"/>
                    <a:pt x="37481" y="18741"/>
                  </a:cubicBezTo>
                  <a:lnTo>
                    <a:pt x="37481" y="159701"/>
                  </a:lnTo>
                  <a:cubicBezTo>
                    <a:pt x="37481" y="170048"/>
                    <a:pt x="29087" y="178442"/>
                    <a:pt x="18741" y="1784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48" name="Google Shape;648;p33"/>
            <p:cNvSpPr/>
            <p:nvPr/>
          </p:nvSpPr>
          <p:spPr>
            <a:xfrm>
              <a:off x="589728" y="2570715"/>
              <a:ext cx="447172" cy="447213"/>
            </a:xfrm>
            <a:custGeom>
              <a:avLst/>
              <a:gdLst/>
              <a:ahLst/>
              <a:cxnLst/>
              <a:rect l="l" t="t" r="r" b="b"/>
              <a:pathLst>
                <a:path w="447172" h="447213" extrusionOk="0">
                  <a:moveTo>
                    <a:pt x="223607" y="447213"/>
                  </a:moveTo>
                  <a:cubicBezTo>
                    <a:pt x="100309" y="447213"/>
                    <a:pt x="0" y="346904"/>
                    <a:pt x="0" y="223607"/>
                  </a:cubicBezTo>
                  <a:cubicBezTo>
                    <a:pt x="0" y="100309"/>
                    <a:pt x="100309" y="0"/>
                    <a:pt x="223607" y="0"/>
                  </a:cubicBezTo>
                  <a:cubicBezTo>
                    <a:pt x="233973" y="0"/>
                    <a:pt x="242347" y="8395"/>
                    <a:pt x="242347" y="18741"/>
                  </a:cubicBezTo>
                  <a:lnTo>
                    <a:pt x="242347" y="109679"/>
                  </a:lnTo>
                  <a:cubicBezTo>
                    <a:pt x="242347" y="120045"/>
                    <a:pt x="233953" y="128420"/>
                    <a:pt x="223607" y="128420"/>
                  </a:cubicBezTo>
                  <a:cubicBezTo>
                    <a:pt x="171125" y="128420"/>
                    <a:pt x="128440" y="171105"/>
                    <a:pt x="128440" y="223586"/>
                  </a:cubicBezTo>
                  <a:cubicBezTo>
                    <a:pt x="128440" y="276068"/>
                    <a:pt x="171125" y="318732"/>
                    <a:pt x="223607" y="318732"/>
                  </a:cubicBezTo>
                  <a:cubicBezTo>
                    <a:pt x="276088" y="318732"/>
                    <a:pt x="318753" y="276048"/>
                    <a:pt x="318753" y="223586"/>
                  </a:cubicBezTo>
                  <a:cubicBezTo>
                    <a:pt x="318753" y="213220"/>
                    <a:pt x="327147" y="204846"/>
                    <a:pt x="337493" y="204846"/>
                  </a:cubicBezTo>
                  <a:lnTo>
                    <a:pt x="428432" y="204846"/>
                  </a:lnTo>
                  <a:cubicBezTo>
                    <a:pt x="438798" y="204846"/>
                    <a:pt x="447173" y="213240"/>
                    <a:pt x="447173" y="223586"/>
                  </a:cubicBezTo>
                  <a:cubicBezTo>
                    <a:pt x="447173" y="346884"/>
                    <a:pt x="346864" y="447193"/>
                    <a:pt x="223566" y="447193"/>
                  </a:cubicBezTo>
                  <a:close/>
                  <a:moveTo>
                    <a:pt x="204866" y="38437"/>
                  </a:moveTo>
                  <a:cubicBezTo>
                    <a:pt x="111021" y="47868"/>
                    <a:pt x="37502" y="127322"/>
                    <a:pt x="37502" y="223607"/>
                  </a:cubicBezTo>
                  <a:cubicBezTo>
                    <a:pt x="37502" y="326233"/>
                    <a:pt x="120980" y="409712"/>
                    <a:pt x="223607" y="409712"/>
                  </a:cubicBezTo>
                  <a:cubicBezTo>
                    <a:pt x="319891" y="409712"/>
                    <a:pt x="399345" y="336213"/>
                    <a:pt x="408777" y="242347"/>
                  </a:cubicBezTo>
                  <a:lnTo>
                    <a:pt x="354953" y="242347"/>
                  </a:lnTo>
                  <a:cubicBezTo>
                    <a:pt x="345807" y="306638"/>
                    <a:pt x="290398" y="356254"/>
                    <a:pt x="223627" y="356254"/>
                  </a:cubicBezTo>
                  <a:cubicBezTo>
                    <a:pt x="150474" y="356254"/>
                    <a:pt x="90979" y="296740"/>
                    <a:pt x="90979" y="223607"/>
                  </a:cubicBezTo>
                  <a:cubicBezTo>
                    <a:pt x="90979" y="156815"/>
                    <a:pt x="140575" y="101407"/>
                    <a:pt x="204886" y="92260"/>
                  </a:cubicBezTo>
                  <a:lnTo>
                    <a:pt x="204886" y="3843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49" name="Google Shape;649;p33"/>
            <p:cNvSpPr/>
            <p:nvPr/>
          </p:nvSpPr>
          <p:spPr>
            <a:xfrm>
              <a:off x="865247" y="2500123"/>
              <a:ext cx="242347" cy="242347"/>
            </a:xfrm>
            <a:custGeom>
              <a:avLst/>
              <a:gdLst/>
              <a:ahLst/>
              <a:cxnLst/>
              <a:rect l="l" t="t" r="r" b="b"/>
              <a:pathLst>
                <a:path w="242347" h="242347" extrusionOk="0">
                  <a:moveTo>
                    <a:pt x="223586" y="242327"/>
                  </a:moveTo>
                  <a:lnTo>
                    <a:pt x="132627" y="242327"/>
                  </a:lnTo>
                  <a:cubicBezTo>
                    <a:pt x="122261" y="242327"/>
                    <a:pt x="113887" y="233932"/>
                    <a:pt x="113887" y="223586"/>
                  </a:cubicBezTo>
                  <a:cubicBezTo>
                    <a:pt x="113887" y="171104"/>
                    <a:pt x="71202" y="128420"/>
                    <a:pt x="18741" y="128420"/>
                  </a:cubicBezTo>
                  <a:cubicBezTo>
                    <a:pt x="8374" y="128420"/>
                    <a:pt x="0" y="120025"/>
                    <a:pt x="0" y="109679"/>
                  </a:cubicBezTo>
                  <a:lnTo>
                    <a:pt x="0" y="18741"/>
                  </a:lnTo>
                  <a:cubicBezTo>
                    <a:pt x="0" y="8374"/>
                    <a:pt x="8395" y="0"/>
                    <a:pt x="18741" y="0"/>
                  </a:cubicBezTo>
                  <a:cubicBezTo>
                    <a:pt x="142038" y="0"/>
                    <a:pt x="242347" y="100309"/>
                    <a:pt x="242347" y="223607"/>
                  </a:cubicBezTo>
                  <a:cubicBezTo>
                    <a:pt x="242347" y="233973"/>
                    <a:pt x="233953" y="242347"/>
                    <a:pt x="223607" y="242347"/>
                  </a:cubicBezTo>
                  <a:close/>
                  <a:moveTo>
                    <a:pt x="150067" y="204825"/>
                  </a:moveTo>
                  <a:lnTo>
                    <a:pt x="203890" y="204825"/>
                  </a:lnTo>
                  <a:cubicBezTo>
                    <a:pt x="195089" y="117139"/>
                    <a:pt x="125168" y="47217"/>
                    <a:pt x="37481" y="38416"/>
                  </a:cubicBezTo>
                  <a:lnTo>
                    <a:pt x="37481" y="92240"/>
                  </a:lnTo>
                  <a:cubicBezTo>
                    <a:pt x="95654" y="100512"/>
                    <a:pt x="141794" y="146652"/>
                    <a:pt x="150067" y="2048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50" name="Google Shape;650;p33"/>
            <p:cNvSpPr/>
            <p:nvPr/>
          </p:nvSpPr>
          <p:spPr>
            <a:xfrm>
              <a:off x="1114688" y="2575228"/>
              <a:ext cx="204398" cy="37481"/>
            </a:xfrm>
            <a:custGeom>
              <a:avLst/>
              <a:gdLst/>
              <a:ahLst/>
              <a:cxnLst/>
              <a:rect l="l" t="t" r="r" b="b"/>
              <a:pathLst>
                <a:path w="204398" h="37481" extrusionOk="0">
                  <a:moveTo>
                    <a:pt x="185658" y="37481"/>
                  </a:moveTo>
                  <a:lnTo>
                    <a:pt x="18741" y="37481"/>
                  </a:lnTo>
                  <a:cubicBezTo>
                    <a:pt x="8374" y="37481"/>
                    <a:pt x="0" y="29087"/>
                    <a:pt x="0" y="18741"/>
                  </a:cubicBezTo>
                  <a:cubicBezTo>
                    <a:pt x="0" y="8395"/>
                    <a:pt x="8395" y="0"/>
                    <a:pt x="18741" y="0"/>
                  </a:cubicBezTo>
                  <a:lnTo>
                    <a:pt x="185658" y="0"/>
                  </a:lnTo>
                  <a:cubicBezTo>
                    <a:pt x="196024" y="0"/>
                    <a:pt x="204398" y="8395"/>
                    <a:pt x="204398" y="18741"/>
                  </a:cubicBezTo>
                  <a:cubicBezTo>
                    <a:pt x="204398" y="29087"/>
                    <a:pt x="196004" y="37481"/>
                    <a:pt x="185658" y="3748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51" name="Google Shape;651;p33"/>
            <p:cNvSpPr/>
            <p:nvPr/>
          </p:nvSpPr>
          <p:spPr>
            <a:xfrm>
              <a:off x="1145604" y="2675374"/>
              <a:ext cx="173482" cy="37481"/>
            </a:xfrm>
            <a:custGeom>
              <a:avLst/>
              <a:gdLst/>
              <a:ahLst/>
              <a:cxnLst/>
              <a:rect l="l" t="t" r="r" b="b"/>
              <a:pathLst>
                <a:path w="173482" h="37481" extrusionOk="0">
                  <a:moveTo>
                    <a:pt x="154742" y="37481"/>
                  </a:moveTo>
                  <a:lnTo>
                    <a:pt x="18741" y="37481"/>
                  </a:lnTo>
                  <a:cubicBezTo>
                    <a:pt x="8374" y="37481"/>
                    <a:pt x="0" y="29087"/>
                    <a:pt x="0" y="18741"/>
                  </a:cubicBezTo>
                  <a:cubicBezTo>
                    <a:pt x="0" y="8395"/>
                    <a:pt x="8395" y="0"/>
                    <a:pt x="18741" y="0"/>
                  </a:cubicBezTo>
                  <a:lnTo>
                    <a:pt x="154742" y="0"/>
                  </a:lnTo>
                  <a:cubicBezTo>
                    <a:pt x="165108" y="0"/>
                    <a:pt x="173483" y="8395"/>
                    <a:pt x="173483" y="18741"/>
                  </a:cubicBezTo>
                  <a:cubicBezTo>
                    <a:pt x="173483" y="29087"/>
                    <a:pt x="165088" y="37481"/>
                    <a:pt x="154742" y="3748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52" name="Google Shape;652;p33"/>
            <p:cNvSpPr/>
            <p:nvPr/>
          </p:nvSpPr>
          <p:spPr>
            <a:xfrm>
              <a:off x="1122107" y="2775520"/>
              <a:ext cx="196979" cy="37481"/>
            </a:xfrm>
            <a:custGeom>
              <a:avLst/>
              <a:gdLst/>
              <a:ahLst/>
              <a:cxnLst/>
              <a:rect l="l" t="t" r="r" b="b"/>
              <a:pathLst>
                <a:path w="196979" h="37481" extrusionOk="0">
                  <a:moveTo>
                    <a:pt x="178239" y="37481"/>
                  </a:moveTo>
                  <a:lnTo>
                    <a:pt x="18741" y="37481"/>
                  </a:lnTo>
                  <a:cubicBezTo>
                    <a:pt x="8374" y="37481"/>
                    <a:pt x="0" y="29087"/>
                    <a:pt x="0" y="18741"/>
                  </a:cubicBezTo>
                  <a:cubicBezTo>
                    <a:pt x="0" y="8395"/>
                    <a:pt x="8395" y="0"/>
                    <a:pt x="18741" y="0"/>
                  </a:cubicBezTo>
                  <a:lnTo>
                    <a:pt x="178239" y="0"/>
                  </a:lnTo>
                  <a:cubicBezTo>
                    <a:pt x="188605" y="0"/>
                    <a:pt x="196979" y="8395"/>
                    <a:pt x="196979" y="18741"/>
                  </a:cubicBezTo>
                  <a:cubicBezTo>
                    <a:pt x="196979" y="29087"/>
                    <a:pt x="188585" y="37481"/>
                    <a:pt x="178239" y="3748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53" name="Google Shape;653;p33"/>
            <p:cNvSpPr/>
            <p:nvPr/>
          </p:nvSpPr>
          <p:spPr>
            <a:xfrm>
              <a:off x="1102329" y="2875667"/>
              <a:ext cx="216756" cy="37481"/>
            </a:xfrm>
            <a:custGeom>
              <a:avLst/>
              <a:gdLst/>
              <a:ahLst/>
              <a:cxnLst/>
              <a:rect l="l" t="t" r="r" b="b"/>
              <a:pathLst>
                <a:path w="216756" h="37481" extrusionOk="0">
                  <a:moveTo>
                    <a:pt x="198016" y="37481"/>
                  </a:moveTo>
                  <a:lnTo>
                    <a:pt x="18741" y="37481"/>
                  </a:lnTo>
                  <a:cubicBezTo>
                    <a:pt x="8374" y="37481"/>
                    <a:pt x="0" y="29087"/>
                    <a:pt x="0" y="18741"/>
                  </a:cubicBezTo>
                  <a:cubicBezTo>
                    <a:pt x="0" y="8395"/>
                    <a:pt x="8395" y="0"/>
                    <a:pt x="18741" y="0"/>
                  </a:cubicBezTo>
                  <a:lnTo>
                    <a:pt x="198016" y="0"/>
                  </a:lnTo>
                  <a:cubicBezTo>
                    <a:pt x="208382" y="0"/>
                    <a:pt x="216757" y="8395"/>
                    <a:pt x="216757" y="18741"/>
                  </a:cubicBezTo>
                  <a:cubicBezTo>
                    <a:pt x="216757" y="29087"/>
                    <a:pt x="208362" y="37481"/>
                    <a:pt x="198016" y="3748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grpSp>
        <p:nvGrpSpPr>
          <p:cNvPr id="654" name="Google Shape;654;p33"/>
          <p:cNvGrpSpPr/>
          <p:nvPr/>
        </p:nvGrpSpPr>
        <p:grpSpPr>
          <a:xfrm>
            <a:off x="6656032" y="4187851"/>
            <a:ext cx="850582" cy="1032948"/>
            <a:chOff x="8094339" y="6752245"/>
            <a:chExt cx="850582" cy="1032948"/>
          </a:xfrm>
        </p:grpSpPr>
        <p:sp>
          <p:nvSpPr>
            <p:cNvPr id="655" name="Google Shape;655;p33"/>
            <p:cNvSpPr/>
            <p:nvPr/>
          </p:nvSpPr>
          <p:spPr>
            <a:xfrm>
              <a:off x="8274305" y="6931542"/>
              <a:ext cx="211756" cy="211756"/>
            </a:xfrm>
            <a:custGeom>
              <a:avLst/>
              <a:gdLst/>
              <a:ahLst/>
              <a:cxnLst/>
              <a:rect l="l" t="t" r="r" b="b"/>
              <a:pathLst>
                <a:path w="211756" h="211756" extrusionOk="0">
                  <a:moveTo>
                    <a:pt x="105878" y="211756"/>
                  </a:moveTo>
                  <a:cubicBezTo>
                    <a:pt x="47502" y="211756"/>
                    <a:pt x="0" y="164254"/>
                    <a:pt x="0" y="105878"/>
                  </a:cubicBezTo>
                  <a:cubicBezTo>
                    <a:pt x="0" y="47502"/>
                    <a:pt x="47502" y="0"/>
                    <a:pt x="105878" y="0"/>
                  </a:cubicBezTo>
                  <a:cubicBezTo>
                    <a:pt x="164254" y="0"/>
                    <a:pt x="211756" y="47502"/>
                    <a:pt x="211756" y="105878"/>
                  </a:cubicBezTo>
                  <a:cubicBezTo>
                    <a:pt x="211756" y="164254"/>
                    <a:pt x="164254" y="211756"/>
                    <a:pt x="105878" y="211756"/>
                  </a:cubicBezTo>
                  <a:close/>
                  <a:moveTo>
                    <a:pt x="105878" y="37481"/>
                  </a:moveTo>
                  <a:cubicBezTo>
                    <a:pt x="68174" y="37481"/>
                    <a:pt x="37481" y="68153"/>
                    <a:pt x="37481" y="105878"/>
                  </a:cubicBezTo>
                  <a:cubicBezTo>
                    <a:pt x="37481" y="143603"/>
                    <a:pt x="68153" y="174275"/>
                    <a:pt x="105878" y="174275"/>
                  </a:cubicBezTo>
                  <a:cubicBezTo>
                    <a:pt x="143603" y="174275"/>
                    <a:pt x="174275" y="143603"/>
                    <a:pt x="174275" y="105878"/>
                  </a:cubicBezTo>
                  <a:cubicBezTo>
                    <a:pt x="174275" y="68153"/>
                    <a:pt x="143603" y="37481"/>
                    <a:pt x="105878"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56" name="Google Shape;656;p33"/>
            <p:cNvSpPr/>
            <p:nvPr/>
          </p:nvSpPr>
          <p:spPr>
            <a:xfrm>
              <a:off x="8183570" y="7072747"/>
              <a:ext cx="393206" cy="209093"/>
            </a:xfrm>
            <a:custGeom>
              <a:avLst/>
              <a:gdLst/>
              <a:ahLst/>
              <a:cxnLst/>
              <a:rect l="l" t="t" r="r" b="b"/>
              <a:pathLst>
                <a:path w="393206" h="209093" extrusionOk="0">
                  <a:moveTo>
                    <a:pt x="374446" y="209094"/>
                  </a:moveTo>
                  <a:lnTo>
                    <a:pt x="18741" y="209094"/>
                  </a:lnTo>
                  <a:cubicBezTo>
                    <a:pt x="8375" y="209094"/>
                    <a:pt x="0" y="200699"/>
                    <a:pt x="0" y="190353"/>
                  </a:cubicBezTo>
                  <a:lnTo>
                    <a:pt x="0" y="128338"/>
                  </a:lnTo>
                  <a:cubicBezTo>
                    <a:pt x="0" y="57563"/>
                    <a:pt x="57584" y="0"/>
                    <a:pt x="128339" y="0"/>
                  </a:cubicBezTo>
                  <a:cubicBezTo>
                    <a:pt x="134070" y="0"/>
                    <a:pt x="139477" y="2602"/>
                    <a:pt x="143034" y="7094"/>
                  </a:cubicBezTo>
                  <a:cubicBezTo>
                    <a:pt x="156124" y="23598"/>
                    <a:pt x="175658" y="33070"/>
                    <a:pt x="196614" y="33070"/>
                  </a:cubicBezTo>
                  <a:cubicBezTo>
                    <a:pt x="217570" y="33070"/>
                    <a:pt x="237103" y="23619"/>
                    <a:pt x="250173" y="7114"/>
                  </a:cubicBezTo>
                  <a:cubicBezTo>
                    <a:pt x="253730" y="2622"/>
                    <a:pt x="259136" y="0"/>
                    <a:pt x="264869" y="0"/>
                  </a:cubicBezTo>
                  <a:cubicBezTo>
                    <a:pt x="335644" y="0"/>
                    <a:pt x="393207" y="57583"/>
                    <a:pt x="393207" y="128338"/>
                  </a:cubicBezTo>
                  <a:lnTo>
                    <a:pt x="393207" y="190353"/>
                  </a:lnTo>
                  <a:cubicBezTo>
                    <a:pt x="393207" y="200699"/>
                    <a:pt x="384812" y="209094"/>
                    <a:pt x="374466" y="209094"/>
                  </a:cubicBezTo>
                  <a:close/>
                  <a:moveTo>
                    <a:pt x="37482" y="171592"/>
                  </a:moveTo>
                  <a:lnTo>
                    <a:pt x="355685" y="171592"/>
                  </a:lnTo>
                  <a:lnTo>
                    <a:pt x="355685" y="128338"/>
                  </a:lnTo>
                  <a:cubicBezTo>
                    <a:pt x="355685" y="80999"/>
                    <a:pt x="319302" y="42014"/>
                    <a:pt x="273040" y="37867"/>
                  </a:cubicBezTo>
                  <a:cubicBezTo>
                    <a:pt x="253100" y="58762"/>
                    <a:pt x="225741" y="70572"/>
                    <a:pt x="196593" y="70572"/>
                  </a:cubicBezTo>
                  <a:cubicBezTo>
                    <a:pt x="167446" y="70572"/>
                    <a:pt x="140067" y="58762"/>
                    <a:pt x="120147" y="37867"/>
                  </a:cubicBezTo>
                  <a:cubicBezTo>
                    <a:pt x="73885" y="42014"/>
                    <a:pt x="37482" y="81019"/>
                    <a:pt x="37482" y="128338"/>
                  </a:cubicBezTo>
                  <a:lnTo>
                    <a:pt x="37482" y="17159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57" name="Google Shape;657;p33"/>
            <p:cNvSpPr/>
            <p:nvPr/>
          </p:nvSpPr>
          <p:spPr>
            <a:xfrm>
              <a:off x="8094339" y="6841944"/>
              <a:ext cx="760884" cy="943249"/>
            </a:xfrm>
            <a:custGeom>
              <a:avLst/>
              <a:gdLst/>
              <a:ahLst/>
              <a:cxnLst/>
              <a:rect l="l" t="t" r="r" b="b"/>
              <a:pathLst>
                <a:path w="760884" h="943249" extrusionOk="0">
                  <a:moveTo>
                    <a:pt x="742143" y="943250"/>
                  </a:moveTo>
                  <a:lnTo>
                    <a:pt x="18741" y="943250"/>
                  </a:lnTo>
                  <a:cubicBezTo>
                    <a:pt x="8394" y="943250"/>
                    <a:pt x="0" y="934855"/>
                    <a:pt x="0" y="924509"/>
                  </a:cubicBezTo>
                  <a:lnTo>
                    <a:pt x="0" y="18741"/>
                  </a:lnTo>
                  <a:cubicBezTo>
                    <a:pt x="0" y="8394"/>
                    <a:pt x="8394" y="0"/>
                    <a:pt x="18741" y="0"/>
                  </a:cubicBezTo>
                  <a:lnTo>
                    <a:pt x="742143" y="0"/>
                  </a:lnTo>
                  <a:cubicBezTo>
                    <a:pt x="752510" y="0"/>
                    <a:pt x="760885" y="8394"/>
                    <a:pt x="760885" y="18741"/>
                  </a:cubicBezTo>
                  <a:lnTo>
                    <a:pt x="760885" y="924509"/>
                  </a:lnTo>
                  <a:cubicBezTo>
                    <a:pt x="760885" y="934855"/>
                    <a:pt x="752490" y="943250"/>
                    <a:pt x="742143" y="943250"/>
                  </a:cubicBezTo>
                  <a:close/>
                  <a:moveTo>
                    <a:pt x="37501" y="905748"/>
                  </a:moveTo>
                  <a:lnTo>
                    <a:pt x="723403" y="905748"/>
                  </a:lnTo>
                  <a:lnTo>
                    <a:pt x="723403" y="37481"/>
                  </a:lnTo>
                  <a:lnTo>
                    <a:pt x="37501" y="37481"/>
                  </a:lnTo>
                  <a:lnTo>
                    <a:pt x="37501" y="9057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58" name="Google Shape;658;p33"/>
            <p:cNvSpPr/>
            <p:nvPr/>
          </p:nvSpPr>
          <p:spPr>
            <a:xfrm>
              <a:off x="8184037" y="6752245"/>
              <a:ext cx="760884" cy="943269"/>
            </a:xfrm>
            <a:custGeom>
              <a:avLst/>
              <a:gdLst/>
              <a:ahLst/>
              <a:cxnLst/>
              <a:rect l="l" t="t" r="r" b="b"/>
              <a:pathLst>
                <a:path w="760884" h="943269" extrusionOk="0">
                  <a:moveTo>
                    <a:pt x="742124" y="943270"/>
                  </a:moveTo>
                  <a:lnTo>
                    <a:pt x="652445" y="943270"/>
                  </a:lnTo>
                  <a:cubicBezTo>
                    <a:pt x="642079" y="943270"/>
                    <a:pt x="633705" y="934875"/>
                    <a:pt x="633705" y="924529"/>
                  </a:cubicBezTo>
                  <a:cubicBezTo>
                    <a:pt x="633705" y="914183"/>
                    <a:pt x="642099" y="905789"/>
                    <a:pt x="652445" y="905789"/>
                  </a:cubicBezTo>
                  <a:lnTo>
                    <a:pt x="723383" y="905789"/>
                  </a:lnTo>
                  <a:lnTo>
                    <a:pt x="723383" y="37502"/>
                  </a:lnTo>
                  <a:lnTo>
                    <a:pt x="37482" y="37502"/>
                  </a:lnTo>
                  <a:lnTo>
                    <a:pt x="37482" y="108419"/>
                  </a:lnTo>
                  <a:cubicBezTo>
                    <a:pt x="37482" y="118765"/>
                    <a:pt x="29087" y="127160"/>
                    <a:pt x="18741" y="127160"/>
                  </a:cubicBezTo>
                  <a:cubicBezTo>
                    <a:pt x="8395" y="127160"/>
                    <a:pt x="0" y="118765"/>
                    <a:pt x="0" y="108419"/>
                  </a:cubicBezTo>
                  <a:lnTo>
                    <a:pt x="0" y="18741"/>
                  </a:lnTo>
                  <a:cubicBezTo>
                    <a:pt x="0" y="8395"/>
                    <a:pt x="8395" y="0"/>
                    <a:pt x="18741" y="0"/>
                  </a:cubicBezTo>
                  <a:lnTo>
                    <a:pt x="742143" y="0"/>
                  </a:lnTo>
                  <a:cubicBezTo>
                    <a:pt x="752510" y="0"/>
                    <a:pt x="760885" y="8395"/>
                    <a:pt x="760885" y="18741"/>
                  </a:cubicBezTo>
                  <a:lnTo>
                    <a:pt x="760885" y="924529"/>
                  </a:lnTo>
                  <a:cubicBezTo>
                    <a:pt x="760885" y="934875"/>
                    <a:pt x="752490" y="943270"/>
                    <a:pt x="742143" y="9432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59" name="Google Shape;659;p33"/>
            <p:cNvSpPr/>
            <p:nvPr/>
          </p:nvSpPr>
          <p:spPr>
            <a:xfrm>
              <a:off x="8625478" y="7244359"/>
              <a:ext cx="131651" cy="37481"/>
            </a:xfrm>
            <a:custGeom>
              <a:avLst/>
              <a:gdLst/>
              <a:ahLst/>
              <a:cxnLst/>
              <a:rect l="l" t="t" r="r" b="b"/>
              <a:pathLst>
                <a:path w="131651" h="37481" extrusionOk="0">
                  <a:moveTo>
                    <a:pt x="112911" y="37481"/>
                  </a:moveTo>
                  <a:lnTo>
                    <a:pt x="18741" y="37481"/>
                  </a:lnTo>
                  <a:cubicBezTo>
                    <a:pt x="8374" y="37481"/>
                    <a:pt x="0" y="29087"/>
                    <a:pt x="0" y="18741"/>
                  </a:cubicBezTo>
                  <a:cubicBezTo>
                    <a:pt x="0" y="8394"/>
                    <a:pt x="8394" y="0"/>
                    <a:pt x="18741" y="0"/>
                  </a:cubicBezTo>
                  <a:lnTo>
                    <a:pt x="112911" y="0"/>
                  </a:lnTo>
                  <a:cubicBezTo>
                    <a:pt x="123277" y="0"/>
                    <a:pt x="131651" y="8394"/>
                    <a:pt x="131651" y="18741"/>
                  </a:cubicBezTo>
                  <a:cubicBezTo>
                    <a:pt x="131651" y="29087"/>
                    <a:pt x="123257" y="37481"/>
                    <a:pt x="112911"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60" name="Google Shape;660;p33"/>
            <p:cNvSpPr/>
            <p:nvPr/>
          </p:nvSpPr>
          <p:spPr>
            <a:xfrm>
              <a:off x="8625478" y="7152465"/>
              <a:ext cx="131651" cy="37481"/>
            </a:xfrm>
            <a:custGeom>
              <a:avLst/>
              <a:gdLst/>
              <a:ahLst/>
              <a:cxnLst/>
              <a:rect l="l" t="t" r="r" b="b"/>
              <a:pathLst>
                <a:path w="131651" h="37481" extrusionOk="0">
                  <a:moveTo>
                    <a:pt x="112911" y="37481"/>
                  </a:moveTo>
                  <a:lnTo>
                    <a:pt x="18741" y="37481"/>
                  </a:lnTo>
                  <a:cubicBezTo>
                    <a:pt x="8374" y="37481"/>
                    <a:pt x="0" y="29087"/>
                    <a:pt x="0" y="18741"/>
                  </a:cubicBezTo>
                  <a:cubicBezTo>
                    <a:pt x="0" y="8394"/>
                    <a:pt x="8394" y="0"/>
                    <a:pt x="18741" y="0"/>
                  </a:cubicBezTo>
                  <a:lnTo>
                    <a:pt x="112911" y="0"/>
                  </a:lnTo>
                  <a:cubicBezTo>
                    <a:pt x="123277" y="0"/>
                    <a:pt x="131651" y="8394"/>
                    <a:pt x="131651" y="18741"/>
                  </a:cubicBezTo>
                  <a:cubicBezTo>
                    <a:pt x="131651" y="29087"/>
                    <a:pt x="123257" y="37481"/>
                    <a:pt x="112911"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61" name="Google Shape;661;p33"/>
            <p:cNvSpPr/>
            <p:nvPr/>
          </p:nvSpPr>
          <p:spPr>
            <a:xfrm>
              <a:off x="8183570" y="7341395"/>
              <a:ext cx="573559" cy="37481"/>
            </a:xfrm>
            <a:custGeom>
              <a:avLst/>
              <a:gdLst/>
              <a:ahLst/>
              <a:cxnLst/>
              <a:rect l="l" t="t" r="r" b="b"/>
              <a:pathLst>
                <a:path w="573559" h="37481" extrusionOk="0">
                  <a:moveTo>
                    <a:pt x="554819" y="37481"/>
                  </a:moveTo>
                  <a:lnTo>
                    <a:pt x="18741" y="37481"/>
                  </a:lnTo>
                  <a:cubicBezTo>
                    <a:pt x="8375" y="37481"/>
                    <a:pt x="0" y="29087"/>
                    <a:pt x="0" y="18741"/>
                  </a:cubicBezTo>
                  <a:cubicBezTo>
                    <a:pt x="0" y="8395"/>
                    <a:pt x="8395" y="0"/>
                    <a:pt x="18741" y="0"/>
                  </a:cubicBezTo>
                  <a:lnTo>
                    <a:pt x="554819" y="0"/>
                  </a:lnTo>
                  <a:cubicBezTo>
                    <a:pt x="565186" y="0"/>
                    <a:pt x="573560" y="8395"/>
                    <a:pt x="573560" y="18741"/>
                  </a:cubicBezTo>
                  <a:cubicBezTo>
                    <a:pt x="573560" y="29087"/>
                    <a:pt x="565165" y="37481"/>
                    <a:pt x="554819"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62" name="Google Shape;662;p33"/>
            <p:cNvSpPr/>
            <p:nvPr/>
          </p:nvSpPr>
          <p:spPr>
            <a:xfrm>
              <a:off x="8180521" y="7437029"/>
              <a:ext cx="573559" cy="37481"/>
            </a:xfrm>
            <a:custGeom>
              <a:avLst/>
              <a:gdLst/>
              <a:ahLst/>
              <a:cxnLst/>
              <a:rect l="l" t="t" r="r" b="b"/>
              <a:pathLst>
                <a:path w="573559" h="37481" extrusionOk="0">
                  <a:moveTo>
                    <a:pt x="554819" y="37481"/>
                  </a:moveTo>
                  <a:lnTo>
                    <a:pt x="18741" y="37481"/>
                  </a:lnTo>
                  <a:cubicBezTo>
                    <a:pt x="8375" y="37481"/>
                    <a:pt x="0" y="29087"/>
                    <a:pt x="0" y="18741"/>
                  </a:cubicBezTo>
                  <a:cubicBezTo>
                    <a:pt x="0" y="8394"/>
                    <a:pt x="8395" y="0"/>
                    <a:pt x="18741" y="0"/>
                  </a:cubicBezTo>
                  <a:lnTo>
                    <a:pt x="554819" y="0"/>
                  </a:lnTo>
                  <a:cubicBezTo>
                    <a:pt x="565186" y="0"/>
                    <a:pt x="573560" y="8394"/>
                    <a:pt x="573560" y="18741"/>
                  </a:cubicBezTo>
                  <a:cubicBezTo>
                    <a:pt x="573560" y="29087"/>
                    <a:pt x="565165" y="37481"/>
                    <a:pt x="554819"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63" name="Google Shape;663;p33"/>
            <p:cNvSpPr/>
            <p:nvPr/>
          </p:nvSpPr>
          <p:spPr>
            <a:xfrm>
              <a:off x="8177472" y="7532684"/>
              <a:ext cx="573559" cy="37481"/>
            </a:xfrm>
            <a:custGeom>
              <a:avLst/>
              <a:gdLst/>
              <a:ahLst/>
              <a:cxnLst/>
              <a:rect l="l" t="t" r="r" b="b"/>
              <a:pathLst>
                <a:path w="573559" h="37481" extrusionOk="0">
                  <a:moveTo>
                    <a:pt x="554819" y="37481"/>
                  </a:moveTo>
                  <a:lnTo>
                    <a:pt x="18741" y="37481"/>
                  </a:lnTo>
                  <a:cubicBezTo>
                    <a:pt x="8375" y="37481"/>
                    <a:pt x="0" y="29086"/>
                    <a:pt x="0" y="18741"/>
                  </a:cubicBezTo>
                  <a:cubicBezTo>
                    <a:pt x="0" y="8394"/>
                    <a:pt x="8395" y="0"/>
                    <a:pt x="18741" y="0"/>
                  </a:cubicBezTo>
                  <a:lnTo>
                    <a:pt x="554819" y="0"/>
                  </a:lnTo>
                  <a:cubicBezTo>
                    <a:pt x="565186" y="0"/>
                    <a:pt x="573560" y="8394"/>
                    <a:pt x="573560" y="18741"/>
                  </a:cubicBezTo>
                  <a:cubicBezTo>
                    <a:pt x="573560" y="29086"/>
                    <a:pt x="565165" y="37481"/>
                    <a:pt x="554819"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64" name="Google Shape;664;p33"/>
            <p:cNvSpPr/>
            <p:nvPr/>
          </p:nvSpPr>
          <p:spPr>
            <a:xfrm>
              <a:off x="8174443" y="7628338"/>
              <a:ext cx="573560" cy="37481"/>
            </a:xfrm>
            <a:custGeom>
              <a:avLst/>
              <a:gdLst/>
              <a:ahLst/>
              <a:cxnLst/>
              <a:rect l="l" t="t" r="r" b="b"/>
              <a:pathLst>
                <a:path w="573560" h="37481" extrusionOk="0">
                  <a:moveTo>
                    <a:pt x="554819" y="37482"/>
                  </a:moveTo>
                  <a:lnTo>
                    <a:pt x="18741" y="37482"/>
                  </a:lnTo>
                  <a:cubicBezTo>
                    <a:pt x="8375" y="37482"/>
                    <a:pt x="0" y="29087"/>
                    <a:pt x="0" y="18741"/>
                  </a:cubicBezTo>
                  <a:cubicBezTo>
                    <a:pt x="0" y="8395"/>
                    <a:pt x="8395" y="0"/>
                    <a:pt x="18741" y="0"/>
                  </a:cubicBezTo>
                  <a:lnTo>
                    <a:pt x="554819" y="0"/>
                  </a:lnTo>
                  <a:cubicBezTo>
                    <a:pt x="565186" y="0"/>
                    <a:pt x="573560" y="8395"/>
                    <a:pt x="573560" y="18741"/>
                  </a:cubicBezTo>
                  <a:cubicBezTo>
                    <a:pt x="573560" y="29087"/>
                    <a:pt x="565165" y="37482"/>
                    <a:pt x="554819" y="374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65" name="Google Shape;665;p33"/>
            <p:cNvSpPr/>
            <p:nvPr/>
          </p:nvSpPr>
          <p:spPr>
            <a:xfrm>
              <a:off x="8625478" y="7060571"/>
              <a:ext cx="131651" cy="37481"/>
            </a:xfrm>
            <a:custGeom>
              <a:avLst/>
              <a:gdLst/>
              <a:ahLst/>
              <a:cxnLst/>
              <a:rect l="l" t="t" r="r" b="b"/>
              <a:pathLst>
                <a:path w="131651" h="37481" extrusionOk="0">
                  <a:moveTo>
                    <a:pt x="112911" y="37481"/>
                  </a:moveTo>
                  <a:lnTo>
                    <a:pt x="18741" y="37481"/>
                  </a:lnTo>
                  <a:cubicBezTo>
                    <a:pt x="8374" y="37481"/>
                    <a:pt x="0" y="29086"/>
                    <a:pt x="0" y="18741"/>
                  </a:cubicBezTo>
                  <a:cubicBezTo>
                    <a:pt x="0" y="8394"/>
                    <a:pt x="8394" y="0"/>
                    <a:pt x="18741" y="0"/>
                  </a:cubicBezTo>
                  <a:lnTo>
                    <a:pt x="112911" y="0"/>
                  </a:lnTo>
                  <a:cubicBezTo>
                    <a:pt x="123277" y="0"/>
                    <a:pt x="131651" y="8394"/>
                    <a:pt x="131651" y="18741"/>
                  </a:cubicBezTo>
                  <a:cubicBezTo>
                    <a:pt x="131651" y="29086"/>
                    <a:pt x="123257" y="37481"/>
                    <a:pt x="112911"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grpSp>
        <p:nvGrpSpPr>
          <p:cNvPr id="666" name="Google Shape;666;p33"/>
          <p:cNvGrpSpPr/>
          <p:nvPr/>
        </p:nvGrpSpPr>
        <p:grpSpPr>
          <a:xfrm>
            <a:off x="8111961" y="4238544"/>
            <a:ext cx="986158" cy="931562"/>
            <a:chOff x="11053502" y="5359527"/>
            <a:chExt cx="986158" cy="931562"/>
          </a:xfrm>
        </p:grpSpPr>
        <p:sp>
          <p:nvSpPr>
            <p:cNvPr id="667" name="Google Shape;667;p33"/>
            <p:cNvSpPr/>
            <p:nvPr/>
          </p:nvSpPr>
          <p:spPr>
            <a:xfrm>
              <a:off x="11150254" y="5855746"/>
              <a:ext cx="223423" cy="223423"/>
            </a:xfrm>
            <a:custGeom>
              <a:avLst/>
              <a:gdLst/>
              <a:ahLst/>
              <a:cxnLst/>
              <a:rect l="l" t="t" r="r" b="b"/>
              <a:pathLst>
                <a:path w="223423" h="223423" extrusionOk="0">
                  <a:moveTo>
                    <a:pt x="111712" y="223423"/>
                  </a:moveTo>
                  <a:cubicBezTo>
                    <a:pt x="50124" y="223423"/>
                    <a:pt x="0" y="173300"/>
                    <a:pt x="0" y="111712"/>
                  </a:cubicBezTo>
                  <a:cubicBezTo>
                    <a:pt x="0" y="50124"/>
                    <a:pt x="50103" y="0"/>
                    <a:pt x="111712" y="0"/>
                  </a:cubicBezTo>
                  <a:cubicBezTo>
                    <a:pt x="173320" y="0"/>
                    <a:pt x="223423" y="50124"/>
                    <a:pt x="223423" y="111712"/>
                  </a:cubicBezTo>
                  <a:cubicBezTo>
                    <a:pt x="223423" y="173300"/>
                    <a:pt x="173320" y="223423"/>
                    <a:pt x="111712" y="223423"/>
                  </a:cubicBezTo>
                  <a:close/>
                  <a:moveTo>
                    <a:pt x="111712" y="37501"/>
                  </a:moveTo>
                  <a:cubicBezTo>
                    <a:pt x="70796" y="37501"/>
                    <a:pt x="37502" y="70795"/>
                    <a:pt x="37502" y="111712"/>
                  </a:cubicBezTo>
                  <a:cubicBezTo>
                    <a:pt x="37502" y="152628"/>
                    <a:pt x="70796" y="185922"/>
                    <a:pt x="111712" y="185922"/>
                  </a:cubicBezTo>
                  <a:cubicBezTo>
                    <a:pt x="152628" y="185922"/>
                    <a:pt x="185923" y="152628"/>
                    <a:pt x="185923" y="111712"/>
                  </a:cubicBezTo>
                  <a:cubicBezTo>
                    <a:pt x="185923" y="70795"/>
                    <a:pt x="152628" y="37501"/>
                    <a:pt x="111712" y="3750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68" name="Google Shape;668;p33"/>
            <p:cNvSpPr/>
            <p:nvPr/>
          </p:nvSpPr>
          <p:spPr>
            <a:xfrm>
              <a:off x="11053502" y="6006402"/>
              <a:ext cx="416927" cy="154396"/>
            </a:xfrm>
            <a:custGeom>
              <a:avLst/>
              <a:gdLst/>
              <a:ahLst/>
              <a:cxnLst/>
              <a:rect l="l" t="t" r="r" b="b"/>
              <a:pathLst>
                <a:path w="416927" h="154396" extrusionOk="0">
                  <a:moveTo>
                    <a:pt x="398187" y="154396"/>
                  </a:moveTo>
                  <a:cubicBezTo>
                    <a:pt x="387841" y="154396"/>
                    <a:pt x="379447" y="146002"/>
                    <a:pt x="379447" y="135656"/>
                  </a:cubicBezTo>
                  <a:cubicBezTo>
                    <a:pt x="379447" y="84312"/>
                    <a:pt x="339811" y="42034"/>
                    <a:pt x="289524" y="37847"/>
                  </a:cubicBezTo>
                  <a:cubicBezTo>
                    <a:pt x="268446" y="60165"/>
                    <a:pt x="239420" y="72788"/>
                    <a:pt x="208464" y="72788"/>
                  </a:cubicBezTo>
                  <a:cubicBezTo>
                    <a:pt x="177507" y="72788"/>
                    <a:pt x="148482" y="60165"/>
                    <a:pt x="127404" y="37847"/>
                  </a:cubicBezTo>
                  <a:cubicBezTo>
                    <a:pt x="77117" y="42054"/>
                    <a:pt x="37481" y="84312"/>
                    <a:pt x="37481" y="135656"/>
                  </a:cubicBezTo>
                  <a:cubicBezTo>
                    <a:pt x="37481" y="146002"/>
                    <a:pt x="29087" y="154396"/>
                    <a:pt x="18741" y="154396"/>
                  </a:cubicBezTo>
                  <a:cubicBezTo>
                    <a:pt x="8394" y="154396"/>
                    <a:pt x="0" y="146002"/>
                    <a:pt x="0" y="135656"/>
                  </a:cubicBezTo>
                  <a:cubicBezTo>
                    <a:pt x="0" y="60856"/>
                    <a:pt x="60856" y="0"/>
                    <a:pt x="135656" y="0"/>
                  </a:cubicBezTo>
                  <a:cubicBezTo>
                    <a:pt x="141368" y="0"/>
                    <a:pt x="146795" y="2602"/>
                    <a:pt x="150331" y="7094"/>
                  </a:cubicBezTo>
                  <a:cubicBezTo>
                    <a:pt x="164540" y="25001"/>
                    <a:pt x="185739" y="35286"/>
                    <a:pt x="208464" y="35286"/>
                  </a:cubicBezTo>
                  <a:cubicBezTo>
                    <a:pt x="231189" y="35286"/>
                    <a:pt x="252388" y="25001"/>
                    <a:pt x="266596" y="7094"/>
                  </a:cubicBezTo>
                  <a:cubicBezTo>
                    <a:pt x="270153" y="2622"/>
                    <a:pt x="275561" y="0"/>
                    <a:pt x="281271" y="0"/>
                  </a:cubicBezTo>
                  <a:cubicBezTo>
                    <a:pt x="356072" y="0"/>
                    <a:pt x="416928" y="60856"/>
                    <a:pt x="416928" y="135656"/>
                  </a:cubicBezTo>
                  <a:cubicBezTo>
                    <a:pt x="416928" y="146002"/>
                    <a:pt x="408533" y="154396"/>
                    <a:pt x="398187" y="15439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69" name="Google Shape;669;p33"/>
            <p:cNvSpPr/>
            <p:nvPr/>
          </p:nvSpPr>
          <p:spPr>
            <a:xfrm>
              <a:off x="11719444" y="5588195"/>
              <a:ext cx="223424" cy="223423"/>
            </a:xfrm>
            <a:custGeom>
              <a:avLst/>
              <a:gdLst/>
              <a:ahLst/>
              <a:cxnLst/>
              <a:rect l="l" t="t" r="r" b="b"/>
              <a:pathLst>
                <a:path w="223424" h="223423" extrusionOk="0">
                  <a:moveTo>
                    <a:pt x="111713" y="223424"/>
                  </a:moveTo>
                  <a:cubicBezTo>
                    <a:pt x="50124" y="223424"/>
                    <a:pt x="0" y="173300"/>
                    <a:pt x="0" y="111712"/>
                  </a:cubicBezTo>
                  <a:cubicBezTo>
                    <a:pt x="0" y="50124"/>
                    <a:pt x="50104" y="0"/>
                    <a:pt x="111713" y="0"/>
                  </a:cubicBezTo>
                  <a:cubicBezTo>
                    <a:pt x="173320" y="0"/>
                    <a:pt x="223424" y="50104"/>
                    <a:pt x="223424" y="111712"/>
                  </a:cubicBezTo>
                  <a:cubicBezTo>
                    <a:pt x="223424" y="173320"/>
                    <a:pt x="173320" y="223424"/>
                    <a:pt x="111713" y="223424"/>
                  </a:cubicBezTo>
                  <a:close/>
                  <a:moveTo>
                    <a:pt x="111713" y="37501"/>
                  </a:moveTo>
                  <a:cubicBezTo>
                    <a:pt x="70796" y="37501"/>
                    <a:pt x="37502" y="70796"/>
                    <a:pt x="37502" y="111712"/>
                  </a:cubicBezTo>
                  <a:cubicBezTo>
                    <a:pt x="37502" y="152628"/>
                    <a:pt x="70796" y="185922"/>
                    <a:pt x="111713" y="185922"/>
                  </a:cubicBezTo>
                  <a:cubicBezTo>
                    <a:pt x="152629" y="185922"/>
                    <a:pt x="185923" y="152628"/>
                    <a:pt x="185923" y="111712"/>
                  </a:cubicBezTo>
                  <a:cubicBezTo>
                    <a:pt x="185923" y="70796"/>
                    <a:pt x="152629" y="37501"/>
                    <a:pt x="111713" y="3750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70" name="Google Shape;670;p33"/>
            <p:cNvSpPr/>
            <p:nvPr/>
          </p:nvSpPr>
          <p:spPr>
            <a:xfrm>
              <a:off x="11622693" y="5738851"/>
              <a:ext cx="416967" cy="154396"/>
            </a:xfrm>
            <a:custGeom>
              <a:avLst/>
              <a:gdLst/>
              <a:ahLst/>
              <a:cxnLst/>
              <a:rect l="l" t="t" r="r" b="b"/>
              <a:pathLst>
                <a:path w="416967" h="154396" extrusionOk="0">
                  <a:moveTo>
                    <a:pt x="398187" y="154396"/>
                  </a:moveTo>
                  <a:cubicBezTo>
                    <a:pt x="387820" y="154396"/>
                    <a:pt x="379446" y="146001"/>
                    <a:pt x="379446" y="135656"/>
                  </a:cubicBezTo>
                  <a:cubicBezTo>
                    <a:pt x="379446" y="84312"/>
                    <a:pt x="339810" y="42034"/>
                    <a:pt x="289524" y="37826"/>
                  </a:cubicBezTo>
                  <a:cubicBezTo>
                    <a:pt x="268445" y="60144"/>
                    <a:pt x="239420" y="72767"/>
                    <a:pt x="208464" y="72767"/>
                  </a:cubicBezTo>
                  <a:cubicBezTo>
                    <a:pt x="177507" y="72767"/>
                    <a:pt x="148481" y="60144"/>
                    <a:pt x="127403" y="37826"/>
                  </a:cubicBezTo>
                  <a:cubicBezTo>
                    <a:pt x="77117" y="42034"/>
                    <a:pt x="37481" y="84312"/>
                    <a:pt x="37481" y="135656"/>
                  </a:cubicBezTo>
                  <a:cubicBezTo>
                    <a:pt x="37481" y="146001"/>
                    <a:pt x="29087" y="154396"/>
                    <a:pt x="18740" y="154396"/>
                  </a:cubicBezTo>
                  <a:cubicBezTo>
                    <a:pt x="8394" y="154396"/>
                    <a:pt x="0" y="146001"/>
                    <a:pt x="0" y="135656"/>
                  </a:cubicBezTo>
                  <a:cubicBezTo>
                    <a:pt x="0" y="60856"/>
                    <a:pt x="60856" y="0"/>
                    <a:pt x="135655" y="0"/>
                  </a:cubicBezTo>
                  <a:cubicBezTo>
                    <a:pt x="141388" y="0"/>
                    <a:pt x="146794" y="2602"/>
                    <a:pt x="150351" y="7094"/>
                  </a:cubicBezTo>
                  <a:cubicBezTo>
                    <a:pt x="164559" y="25021"/>
                    <a:pt x="185759" y="35286"/>
                    <a:pt x="208484" y="35286"/>
                  </a:cubicBezTo>
                  <a:cubicBezTo>
                    <a:pt x="231209" y="35286"/>
                    <a:pt x="252408" y="25001"/>
                    <a:pt x="266616" y="7094"/>
                  </a:cubicBezTo>
                  <a:cubicBezTo>
                    <a:pt x="270173" y="2602"/>
                    <a:pt x="275580" y="0"/>
                    <a:pt x="281312" y="0"/>
                  </a:cubicBezTo>
                  <a:cubicBezTo>
                    <a:pt x="356111" y="0"/>
                    <a:pt x="416967" y="60856"/>
                    <a:pt x="416967" y="135656"/>
                  </a:cubicBezTo>
                  <a:cubicBezTo>
                    <a:pt x="416967" y="146001"/>
                    <a:pt x="408573" y="154396"/>
                    <a:pt x="398227" y="15439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71" name="Google Shape;671;p33"/>
            <p:cNvSpPr/>
            <p:nvPr/>
          </p:nvSpPr>
          <p:spPr>
            <a:xfrm>
              <a:off x="11136432" y="5474287"/>
              <a:ext cx="323987" cy="302065"/>
            </a:xfrm>
            <a:custGeom>
              <a:avLst/>
              <a:gdLst/>
              <a:ahLst/>
              <a:cxnLst/>
              <a:rect l="l" t="t" r="r" b="b"/>
              <a:pathLst>
                <a:path w="323987" h="302065" extrusionOk="0">
                  <a:moveTo>
                    <a:pt x="86752" y="302045"/>
                  </a:moveTo>
                  <a:cubicBezTo>
                    <a:pt x="83602" y="302045"/>
                    <a:pt x="80431" y="301252"/>
                    <a:pt x="77565" y="299647"/>
                  </a:cubicBezTo>
                  <a:cubicBezTo>
                    <a:pt x="71651" y="296333"/>
                    <a:pt x="67991" y="290073"/>
                    <a:pt x="67991" y="283304"/>
                  </a:cubicBezTo>
                  <a:lnTo>
                    <a:pt x="67991" y="233648"/>
                  </a:lnTo>
                  <a:lnTo>
                    <a:pt x="34515" y="233648"/>
                  </a:lnTo>
                  <a:cubicBezTo>
                    <a:pt x="24738" y="233648"/>
                    <a:pt x="16608" y="226147"/>
                    <a:pt x="15836" y="216391"/>
                  </a:cubicBezTo>
                  <a:lnTo>
                    <a:pt x="62" y="20245"/>
                  </a:lnTo>
                  <a:cubicBezTo>
                    <a:pt x="-365" y="15042"/>
                    <a:pt x="1424" y="9879"/>
                    <a:pt x="4961" y="6037"/>
                  </a:cubicBezTo>
                  <a:cubicBezTo>
                    <a:pt x="8518" y="2195"/>
                    <a:pt x="13497" y="0"/>
                    <a:pt x="18742" y="0"/>
                  </a:cubicBezTo>
                  <a:lnTo>
                    <a:pt x="305237" y="0"/>
                  </a:lnTo>
                  <a:cubicBezTo>
                    <a:pt x="310643" y="0"/>
                    <a:pt x="315806" y="2338"/>
                    <a:pt x="319363" y="6423"/>
                  </a:cubicBezTo>
                  <a:cubicBezTo>
                    <a:pt x="322920" y="10509"/>
                    <a:pt x="324547" y="15915"/>
                    <a:pt x="323816" y="21281"/>
                  </a:cubicBezTo>
                  <a:lnTo>
                    <a:pt x="297148" y="217427"/>
                  </a:lnTo>
                  <a:cubicBezTo>
                    <a:pt x="295887" y="226717"/>
                    <a:pt x="287960" y="233648"/>
                    <a:pt x="278569" y="233648"/>
                  </a:cubicBezTo>
                  <a:lnTo>
                    <a:pt x="204156" y="233648"/>
                  </a:lnTo>
                  <a:lnTo>
                    <a:pt x="96489" y="299321"/>
                  </a:lnTo>
                  <a:cubicBezTo>
                    <a:pt x="93480" y="301151"/>
                    <a:pt x="90106" y="302065"/>
                    <a:pt x="86733" y="302065"/>
                  </a:cubicBezTo>
                  <a:close/>
                  <a:moveTo>
                    <a:pt x="51833" y="196146"/>
                  </a:moveTo>
                  <a:lnTo>
                    <a:pt x="86752" y="196146"/>
                  </a:lnTo>
                  <a:cubicBezTo>
                    <a:pt x="97119" y="196146"/>
                    <a:pt x="105493" y="204541"/>
                    <a:pt x="105493" y="214887"/>
                  </a:cubicBezTo>
                  <a:lnTo>
                    <a:pt x="105493" y="249909"/>
                  </a:lnTo>
                  <a:lnTo>
                    <a:pt x="189135" y="198890"/>
                  </a:lnTo>
                  <a:cubicBezTo>
                    <a:pt x="192082" y="197101"/>
                    <a:pt x="195456" y="196146"/>
                    <a:pt x="198891" y="196146"/>
                  </a:cubicBezTo>
                  <a:lnTo>
                    <a:pt x="262186" y="196146"/>
                  </a:lnTo>
                  <a:lnTo>
                    <a:pt x="283752" y="37482"/>
                  </a:lnTo>
                  <a:lnTo>
                    <a:pt x="39048" y="37482"/>
                  </a:lnTo>
                  <a:lnTo>
                    <a:pt x="51812" y="196146"/>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72" name="Google Shape;672;p33"/>
            <p:cNvSpPr/>
            <p:nvPr/>
          </p:nvSpPr>
          <p:spPr>
            <a:xfrm>
              <a:off x="11373649" y="5359527"/>
              <a:ext cx="323987" cy="302065"/>
            </a:xfrm>
            <a:custGeom>
              <a:avLst/>
              <a:gdLst/>
              <a:ahLst/>
              <a:cxnLst/>
              <a:rect l="l" t="t" r="r" b="b"/>
              <a:pathLst>
                <a:path w="323987" h="302065" extrusionOk="0">
                  <a:moveTo>
                    <a:pt x="237234" y="302065"/>
                  </a:moveTo>
                  <a:cubicBezTo>
                    <a:pt x="233840" y="302065"/>
                    <a:pt x="230466" y="301151"/>
                    <a:pt x="227477" y="299321"/>
                  </a:cubicBezTo>
                  <a:lnTo>
                    <a:pt x="115319" y="230904"/>
                  </a:lnTo>
                  <a:cubicBezTo>
                    <a:pt x="106477" y="225517"/>
                    <a:pt x="103692" y="213972"/>
                    <a:pt x="109078" y="205131"/>
                  </a:cubicBezTo>
                  <a:cubicBezTo>
                    <a:pt x="114445" y="196289"/>
                    <a:pt x="125990" y="193483"/>
                    <a:pt x="134852" y="198890"/>
                  </a:cubicBezTo>
                  <a:lnTo>
                    <a:pt x="218493" y="249908"/>
                  </a:lnTo>
                  <a:lnTo>
                    <a:pt x="218493" y="214887"/>
                  </a:lnTo>
                  <a:cubicBezTo>
                    <a:pt x="218493" y="204521"/>
                    <a:pt x="226888" y="196146"/>
                    <a:pt x="237234" y="196146"/>
                  </a:cubicBezTo>
                  <a:lnTo>
                    <a:pt x="272154" y="196146"/>
                  </a:lnTo>
                  <a:lnTo>
                    <a:pt x="284919" y="37501"/>
                  </a:lnTo>
                  <a:lnTo>
                    <a:pt x="40214" y="37501"/>
                  </a:lnTo>
                  <a:lnTo>
                    <a:pt x="43893" y="64576"/>
                  </a:lnTo>
                  <a:cubicBezTo>
                    <a:pt x="45295" y="74841"/>
                    <a:pt x="38100" y="84292"/>
                    <a:pt x="27836" y="85674"/>
                  </a:cubicBezTo>
                  <a:cubicBezTo>
                    <a:pt x="17551" y="87057"/>
                    <a:pt x="8119" y="79881"/>
                    <a:pt x="6737" y="69617"/>
                  </a:cubicBezTo>
                  <a:lnTo>
                    <a:pt x="172" y="21261"/>
                  </a:lnTo>
                  <a:cubicBezTo>
                    <a:pt x="-560" y="15895"/>
                    <a:pt x="1066" y="10468"/>
                    <a:pt x="4623" y="6403"/>
                  </a:cubicBezTo>
                  <a:cubicBezTo>
                    <a:pt x="8181" y="2338"/>
                    <a:pt x="13323" y="0"/>
                    <a:pt x="18749" y="0"/>
                  </a:cubicBezTo>
                  <a:lnTo>
                    <a:pt x="305245" y="0"/>
                  </a:lnTo>
                  <a:cubicBezTo>
                    <a:pt x="310489" y="0"/>
                    <a:pt x="315469" y="2195"/>
                    <a:pt x="319026" y="6037"/>
                  </a:cubicBezTo>
                  <a:cubicBezTo>
                    <a:pt x="322583" y="9879"/>
                    <a:pt x="324351" y="15042"/>
                    <a:pt x="323925" y="20245"/>
                  </a:cubicBezTo>
                  <a:lnTo>
                    <a:pt x="308152" y="216391"/>
                  </a:lnTo>
                  <a:cubicBezTo>
                    <a:pt x="307379" y="226127"/>
                    <a:pt x="299229" y="233648"/>
                    <a:pt x="289472" y="233648"/>
                  </a:cubicBezTo>
                  <a:lnTo>
                    <a:pt x="255995" y="233648"/>
                  </a:lnTo>
                  <a:lnTo>
                    <a:pt x="255995" y="283325"/>
                  </a:lnTo>
                  <a:cubicBezTo>
                    <a:pt x="255995" y="290093"/>
                    <a:pt x="252336" y="296354"/>
                    <a:pt x="246422" y="299666"/>
                  </a:cubicBezTo>
                  <a:cubicBezTo>
                    <a:pt x="243555" y="301272"/>
                    <a:pt x="240405" y="302065"/>
                    <a:pt x="237234" y="30206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73" name="Google Shape;673;p33"/>
            <p:cNvSpPr/>
            <p:nvPr/>
          </p:nvSpPr>
          <p:spPr>
            <a:xfrm>
              <a:off x="11530839" y="5975365"/>
              <a:ext cx="508779" cy="37481"/>
            </a:xfrm>
            <a:custGeom>
              <a:avLst/>
              <a:gdLst/>
              <a:ahLst/>
              <a:cxnLst/>
              <a:rect l="l" t="t" r="r" b="b"/>
              <a:pathLst>
                <a:path w="508779" h="37481" extrusionOk="0">
                  <a:moveTo>
                    <a:pt x="490040" y="37482"/>
                  </a:moveTo>
                  <a:lnTo>
                    <a:pt x="18740" y="37482"/>
                  </a:lnTo>
                  <a:cubicBezTo>
                    <a:pt x="8374" y="37482"/>
                    <a:pt x="0" y="29087"/>
                    <a:pt x="0" y="18741"/>
                  </a:cubicBezTo>
                  <a:cubicBezTo>
                    <a:pt x="0" y="8395"/>
                    <a:pt x="8394" y="0"/>
                    <a:pt x="18740" y="0"/>
                  </a:cubicBezTo>
                  <a:lnTo>
                    <a:pt x="490040" y="0"/>
                  </a:lnTo>
                  <a:cubicBezTo>
                    <a:pt x="500406" y="0"/>
                    <a:pt x="508780" y="8395"/>
                    <a:pt x="508780" y="18741"/>
                  </a:cubicBezTo>
                  <a:cubicBezTo>
                    <a:pt x="508780" y="29087"/>
                    <a:pt x="500385" y="37482"/>
                    <a:pt x="490040" y="374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74" name="Google Shape;674;p33"/>
            <p:cNvSpPr/>
            <p:nvPr/>
          </p:nvSpPr>
          <p:spPr>
            <a:xfrm>
              <a:off x="11053502" y="6253608"/>
              <a:ext cx="555876" cy="37481"/>
            </a:xfrm>
            <a:custGeom>
              <a:avLst/>
              <a:gdLst/>
              <a:ahLst/>
              <a:cxnLst/>
              <a:rect l="l" t="t" r="r" b="b"/>
              <a:pathLst>
                <a:path w="555876" h="37481" extrusionOk="0">
                  <a:moveTo>
                    <a:pt x="537136" y="37481"/>
                  </a:moveTo>
                  <a:lnTo>
                    <a:pt x="18741" y="37481"/>
                  </a:lnTo>
                  <a:cubicBezTo>
                    <a:pt x="8375" y="37481"/>
                    <a:pt x="0" y="29086"/>
                    <a:pt x="0" y="18741"/>
                  </a:cubicBezTo>
                  <a:cubicBezTo>
                    <a:pt x="0" y="8394"/>
                    <a:pt x="8394" y="0"/>
                    <a:pt x="18741" y="0"/>
                  </a:cubicBezTo>
                  <a:lnTo>
                    <a:pt x="537136" y="0"/>
                  </a:lnTo>
                  <a:cubicBezTo>
                    <a:pt x="547502" y="0"/>
                    <a:pt x="555876" y="8394"/>
                    <a:pt x="555876" y="18741"/>
                  </a:cubicBezTo>
                  <a:cubicBezTo>
                    <a:pt x="555876" y="29086"/>
                    <a:pt x="547482" y="37481"/>
                    <a:pt x="537136" y="3748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grpSp>
        <p:nvGrpSpPr>
          <p:cNvPr id="675" name="Google Shape;675;p33"/>
          <p:cNvGrpSpPr/>
          <p:nvPr/>
        </p:nvGrpSpPr>
        <p:grpSpPr>
          <a:xfrm>
            <a:off x="1477849" y="4206897"/>
            <a:ext cx="1015792" cy="994857"/>
            <a:chOff x="442852" y="3848978"/>
            <a:chExt cx="1015792" cy="994857"/>
          </a:xfrm>
        </p:grpSpPr>
        <p:sp>
          <p:nvSpPr>
            <p:cNvPr id="676" name="Google Shape;676;p33"/>
            <p:cNvSpPr/>
            <p:nvPr/>
          </p:nvSpPr>
          <p:spPr>
            <a:xfrm>
              <a:off x="951632" y="4307818"/>
              <a:ext cx="277246" cy="277246"/>
            </a:xfrm>
            <a:custGeom>
              <a:avLst/>
              <a:gdLst/>
              <a:ahLst/>
              <a:cxnLst/>
              <a:rect l="l" t="t" r="r" b="b"/>
              <a:pathLst>
                <a:path w="277246" h="277246" extrusionOk="0">
                  <a:moveTo>
                    <a:pt x="138624" y="277247"/>
                  </a:moveTo>
                  <a:cubicBezTo>
                    <a:pt x="62177" y="277247"/>
                    <a:pt x="0" y="215049"/>
                    <a:pt x="0" y="138623"/>
                  </a:cubicBezTo>
                  <a:cubicBezTo>
                    <a:pt x="0" y="62198"/>
                    <a:pt x="62198" y="0"/>
                    <a:pt x="138624" y="0"/>
                  </a:cubicBezTo>
                  <a:cubicBezTo>
                    <a:pt x="215049" y="0"/>
                    <a:pt x="277247" y="62198"/>
                    <a:pt x="277247" y="138623"/>
                  </a:cubicBezTo>
                  <a:cubicBezTo>
                    <a:pt x="277247" y="215049"/>
                    <a:pt x="215049" y="277247"/>
                    <a:pt x="138624" y="277247"/>
                  </a:cubicBezTo>
                  <a:close/>
                  <a:moveTo>
                    <a:pt x="138624" y="37481"/>
                  </a:moveTo>
                  <a:cubicBezTo>
                    <a:pt x="82869" y="37481"/>
                    <a:pt x="37502" y="82849"/>
                    <a:pt x="37502" y="138623"/>
                  </a:cubicBezTo>
                  <a:cubicBezTo>
                    <a:pt x="37502" y="194398"/>
                    <a:pt x="82869" y="239766"/>
                    <a:pt x="138624" y="239766"/>
                  </a:cubicBezTo>
                  <a:cubicBezTo>
                    <a:pt x="194378" y="239766"/>
                    <a:pt x="239766" y="194398"/>
                    <a:pt x="239766" y="138623"/>
                  </a:cubicBezTo>
                  <a:cubicBezTo>
                    <a:pt x="239766" y="82849"/>
                    <a:pt x="194398" y="37481"/>
                    <a:pt x="138624"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77" name="Google Shape;677;p33"/>
            <p:cNvSpPr/>
            <p:nvPr/>
          </p:nvSpPr>
          <p:spPr>
            <a:xfrm>
              <a:off x="952105" y="4179103"/>
              <a:ext cx="506539" cy="635706"/>
            </a:xfrm>
            <a:custGeom>
              <a:avLst/>
              <a:gdLst/>
              <a:ahLst/>
              <a:cxnLst/>
              <a:rect l="l" t="t" r="r" b="b"/>
              <a:pathLst>
                <a:path w="506539" h="635706" extrusionOk="0">
                  <a:moveTo>
                    <a:pt x="138151" y="635707"/>
                  </a:moveTo>
                  <a:cubicBezTo>
                    <a:pt x="94937" y="635707"/>
                    <a:pt x="52598" y="628288"/>
                    <a:pt x="12353" y="613673"/>
                  </a:cubicBezTo>
                  <a:cubicBezTo>
                    <a:pt x="2617" y="610137"/>
                    <a:pt x="-2404" y="599384"/>
                    <a:pt x="1133" y="589648"/>
                  </a:cubicBezTo>
                  <a:cubicBezTo>
                    <a:pt x="4670" y="579912"/>
                    <a:pt x="15442" y="574871"/>
                    <a:pt x="25158" y="578428"/>
                  </a:cubicBezTo>
                  <a:cubicBezTo>
                    <a:pt x="61298" y="591559"/>
                    <a:pt x="99307" y="598205"/>
                    <a:pt x="138151" y="598205"/>
                  </a:cubicBezTo>
                  <a:cubicBezTo>
                    <a:pt x="320597" y="598205"/>
                    <a:pt x="469038" y="449764"/>
                    <a:pt x="469038" y="267318"/>
                  </a:cubicBezTo>
                  <a:cubicBezTo>
                    <a:pt x="469038" y="178270"/>
                    <a:pt x="434179" y="94730"/>
                    <a:pt x="370863" y="32085"/>
                  </a:cubicBezTo>
                  <a:cubicBezTo>
                    <a:pt x="363505" y="24808"/>
                    <a:pt x="363444" y="12938"/>
                    <a:pt x="370721" y="5559"/>
                  </a:cubicBezTo>
                  <a:cubicBezTo>
                    <a:pt x="378018" y="-1799"/>
                    <a:pt x="389868" y="-1859"/>
                    <a:pt x="397246" y="5417"/>
                  </a:cubicBezTo>
                  <a:cubicBezTo>
                    <a:pt x="467737" y="75156"/>
                    <a:pt x="506539" y="168147"/>
                    <a:pt x="506539" y="267298"/>
                  </a:cubicBezTo>
                  <a:cubicBezTo>
                    <a:pt x="506539" y="470416"/>
                    <a:pt x="341289" y="635686"/>
                    <a:pt x="138151" y="63568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78" name="Google Shape;678;p33"/>
            <p:cNvSpPr/>
            <p:nvPr/>
          </p:nvSpPr>
          <p:spPr>
            <a:xfrm>
              <a:off x="999996" y="4078733"/>
              <a:ext cx="87045" cy="44159"/>
            </a:xfrm>
            <a:custGeom>
              <a:avLst/>
              <a:gdLst/>
              <a:ahLst/>
              <a:cxnLst/>
              <a:rect l="l" t="t" r="r" b="b"/>
              <a:pathLst>
                <a:path w="87045" h="44159" extrusionOk="0">
                  <a:moveTo>
                    <a:pt x="18733" y="44139"/>
                  </a:moveTo>
                  <a:cubicBezTo>
                    <a:pt x="10033" y="44139"/>
                    <a:pt x="2228" y="38061"/>
                    <a:pt x="399" y="29199"/>
                  </a:cubicBezTo>
                  <a:cubicBezTo>
                    <a:pt x="-1715" y="19056"/>
                    <a:pt x="4789" y="9137"/>
                    <a:pt x="14932" y="7024"/>
                  </a:cubicBezTo>
                  <a:cubicBezTo>
                    <a:pt x="32026" y="3467"/>
                    <a:pt x="49608" y="1109"/>
                    <a:pt x="67129" y="31"/>
                  </a:cubicBezTo>
                  <a:cubicBezTo>
                    <a:pt x="77475" y="-558"/>
                    <a:pt x="86357" y="7247"/>
                    <a:pt x="87008" y="17593"/>
                  </a:cubicBezTo>
                  <a:cubicBezTo>
                    <a:pt x="87658" y="27939"/>
                    <a:pt x="79792" y="36821"/>
                    <a:pt x="69446" y="37472"/>
                  </a:cubicBezTo>
                  <a:cubicBezTo>
                    <a:pt x="53693" y="38448"/>
                    <a:pt x="37920" y="40562"/>
                    <a:pt x="22574" y="43753"/>
                  </a:cubicBezTo>
                  <a:cubicBezTo>
                    <a:pt x="21294" y="44017"/>
                    <a:pt x="19993" y="44159"/>
                    <a:pt x="18733" y="441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79" name="Google Shape;679;p33"/>
            <p:cNvSpPr/>
            <p:nvPr/>
          </p:nvSpPr>
          <p:spPr>
            <a:xfrm>
              <a:off x="1130845" y="4083050"/>
              <a:ext cx="115540" cy="60512"/>
            </a:xfrm>
            <a:custGeom>
              <a:avLst/>
              <a:gdLst/>
              <a:ahLst/>
              <a:cxnLst/>
              <a:rect l="l" t="t" r="r" b="b"/>
              <a:pathLst>
                <a:path w="115540" h="60512" extrusionOk="0">
                  <a:moveTo>
                    <a:pt x="96775" y="60513"/>
                  </a:moveTo>
                  <a:cubicBezTo>
                    <a:pt x="94315" y="60513"/>
                    <a:pt x="91815" y="60025"/>
                    <a:pt x="89417" y="59009"/>
                  </a:cubicBezTo>
                  <a:cubicBezTo>
                    <a:pt x="65777" y="48907"/>
                    <a:pt x="40939" y="41590"/>
                    <a:pt x="15592" y="37240"/>
                  </a:cubicBezTo>
                  <a:cubicBezTo>
                    <a:pt x="5389" y="35492"/>
                    <a:pt x="-1461" y="25796"/>
                    <a:pt x="267" y="15592"/>
                  </a:cubicBezTo>
                  <a:cubicBezTo>
                    <a:pt x="2015" y="5389"/>
                    <a:pt x="11710" y="-1461"/>
                    <a:pt x="21914" y="267"/>
                  </a:cubicBezTo>
                  <a:cubicBezTo>
                    <a:pt x="50167" y="5104"/>
                    <a:pt x="77831" y="13255"/>
                    <a:pt x="104153" y="24516"/>
                  </a:cubicBezTo>
                  <a:cubicBezTo>
                    <a:pt x="113665" y="28581"/>
                    <a:pt x="118097" y="39598"/>
                    <a:pt x="114031" y="49130"/>
                  </a:cubicBezTo>
                  <a:cubicBezTo>
                    <a:pt x="110982" y="56245"/>
                    <a:pt x="104051" y="60513"/>
                    <a:pt x="96775" y="605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80" name="Google Shape;680;p33"/>
            <p:cNvSpPr/>
            <p:nvPr/>
          </p:nvSpPr>
          <p:spPr>
            <a:xfrm>
              <a:off x="1279489" y="4146621"/>
              <a:ext cx="75401" cy="70014"/>
            </a:xfrm>
            <a:custGeom>
              <a:avLst/>
              <a:gdLst/>
              <a:ahLst/>
              <a:cxnLst/>
              <a:rect l="l" t="t" r="r" b="b"/>
              <a:pathLst>
                <a:path w="75401" h="70014" extrusionOk="0">
                  <a:moveTo>
                    <a:pt x="56651" y="70014"/>
                  </a:moveTo>
                  <a:cubicBezTo>
                    <a:pt x="51895" y="70014"/>
                    <a:pt x="47118" y="68205"/>
                    <a:pt x="43459" y="64587"/>
                  </a:cubicBezTo>
                  <a:cubicBezTo>
                    <a:pt x="32280" y="53530"/>
                    <a:pt x="20206" y="43184"/>
                    <a:pt x="7584" y="33813"/>
                  </a:cubicBezTo>
                  <a:cubicBezTo>
                    <a:pt x="-729" y="27654"/>
                    <a:pt x="-2477" y="15906"/>
                    <a:pt x="3681" y="7593"/>
                  </a:cubicBezTo>
                  <a:cubicBezTo>
                    <a:pt x="9840" y="-721"/>
                    <a:pt x="21589" y="-2489"/>
                    <a:pt x="29902" y="3690"/>
                  </a:cubicBezTo>
                  <a:cubicBezTo>
                    <a:pt x="43968" y="14117"/>
                    <a:pt x="57403" y="25622"/>
                    <a:pt x="69843" y="37939"/>
                  </a:cubicBezTo>
                  <a:cubicBezTo>
                    <a:pt x="77201" y="45216"/>
                    <a:pt x="77262" y="57087"/>
                    <a:pt x="69985" y="64445"/>
                  </a:cubicBezTo>
                  <a:cubicBezTo>
                    <a:pt x="66326" y="68144"/>
                    <a:pt x="61489" y="69994"/>
                    <a:pt x="56671" y="6999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81" name="Google Shape;681;p33"/>
            <p:cNvSpPr/>
            <p:nvPr/>
          </p:nvSpPr>
          <p:spPr>
            <a:xfrm>
              <a:off x="790630" y="3848978"/>
              <a:ext cx="213138" cy="213138"/>
            </a:xfrm>
            <a:custGeom>
              <a:avLst/>
              <a:gdLst/>
              <a:ahLst/>
              <a:cxnLst/>
              <a:rect l="l" t="t" r="r" b="b"/>
              <a:pathLst>
                <a:path w="213138" h="213138" extrusionOk="0">
                  <a:moveTo>
                    <a:pt x="106569" y="213139"/>
                  </a:moveTo>
                  <a:cubicBezTo>
                    <a:pt x="47807" y="213139"/>
                    <a:pt x="0" y="165332"/>
                    <a:pt x="0" y="106569"/>
                  </a:cubicBezTo>
                  <a:cubicBezTo>
                    <a:pt x="0" y="47807"/>
                    <a:pt x="47807" y="0"/>
                    <a:pt x="106569" y="0"/>
                  </a:cubicBezTo>
                  <a:cubicBezTo>
                    <a:pt x="165332" y="0"/>
                    <a:pt x="213139" y="47807"/>
                    <a:pt x="213139" y="106569"/>
                  </a:cubicBezTo>
                  <a:cubicBezTo>
                    <a:pt x="213139" y="165332"/>
                    <a:pt x="165332" y="213139"/>
                    <a:pt x="106569" y="213139"/>
                  </a:cubicBezTo>
                  <a:close/>
                  <a:moveTo>
                    <a:pt x="106569" y="37501"/>
                  </a:moveTo>
                  <a:cubicBezTo>
                    <a:pt x="68478" y="37501"/>
                    <a:pt x="37502" y="68499"/>
                    <a:pt x="37502" y="106569"/>
                  </a:cubicBezTo>
                  <a:cubicBezTo>
                    <a:pt x="37502" y="144640"/>
                    <a:pt x="68478" y="175637"/>
                    <a:pt x="106569" y="175637"/>
                  </a:cubicBezTo>
                  <a:cubicBezTo>
                    <a:pt x="144660" y="175637"/>
                    <a:pt x="175658" y="144660"/>
                    <a:pt x="175658" y="106569"/>
                  </a:cubicBezTo>
                  <a:cubicBezTo>
                    <a:pt x="175658" y="68478"/>
                    <a:pt x="144660" y="37501"/>
                    <a:pt x="106569" y="375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82" name="Google Shape;682;p33"/>
            <p:cNvSpPr/>
            <p:nvPr/>
          </p:nvSpPr>
          <p:spPr>
            <a:xfrm>
              <a:off x="442852" y="4189927"/>
              <a:ext cx="213138" cy="213138"/>
            </a:xfrm>
            <a:custGeom>
              <a:avLst/>
              <a:gdLst/>
              <a:ahLst/>
              <a:cxnLst/>
              <a:rect l="l" t="t" r="r" b="b"/>
              <a:pathLst>
                <a:path w="213138" h="213138" extrusionOk="0">
                  <a:moveTo>
                    <a:pt x="106569" y="213139"/>
                  </a:moveTo>
                  <a:cubicBezTo>
                    <a:pt x="47807" y="213139"/>
                    <a:pt x="0" y="165332"/>
                    <a:pt x="0" y="106569"/>
                  </a:cubicBezTo>
                  <a:cubicBezTo>
                    <a:pt x="0" y="47807"/>
                    <a:pt x="47807" y="0"/>
                    <a:pt x="106569" y="0"/>
                  </a:cubicBezTo>
                  <a:cubicBezTo>
                    <a:pt x="165332" y="0"/>
                    <a:pt x="213139" y="47807"/>
                    <a:pt x="213139" y="106569"/>
                  </a:cubicBezTo>
                  <a:cubicBezTo>
                    <a:pt x="213139" y="165332"/>
                    <a:pt x="165332" y="213139"/>
                    <a:pt x="106569" y="213139"/>
                  </a:cubicBezTo>
                  <a:close/>
                  <a:moveTo>
                    <a:pt x="106569" y="37501"/>
                  </a:moveTo>
                  <a:cubicBezTo>
                    <a:pt x="68478" y="37501"/>
                    <a:pt x="37502" y="68478"/>
                    <a:pt x="37502" y="106569"/>
                  </a:cubicBezTo>
                  <a:cubicBezTo>
                    <a:pt x="37502" y="144660"/>
                    <a:pt x="68478" y="175637"/>
                    <a:pt x="106569" y="175637"/>
                  </a:cubicBezTo>
                  <a:cubicBezTo>
                    <a:pt x="144660" y="175637"/>
                    <a:pt x="175637" y="144660"/>
                    <a:pt x="175637" y="106569"/>
                  </a:cubicBezTo>
                  <a:cubicBezTo>
                    <a:pt x="175637" y="68478"/>
                    <a:pt x="144640" y="37501"/>
                    <a:pt x="106569" y="375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83" name="Google Shape;683;p33"/>
            <p:cNvSpPr/>
            <p:nvPr/>
          </p:nvSpPr>
          <p:spPr>
            <a:xfrm>
              <a:off x="721460" y="4630697"/>
              <a:ext cx="213138" cy="213138"/>
            </a:xfrm>
            <a:custGeom>
              <a:avLst/>
              <a:gdLst/>
              <a:ahLst/>
              <a:cxnLst/>
              <a:rect l="l" t="t" r="r" b="b"/>
              <a:pathLst>
                <a:path w="213138" h="213138" extrusionOk="0">
                  <a:moveTo>
                    <a:pt x="106569" y="213139"/>
                  </a:moveTo>
                  <a:cubicBezTo>
                    <a:pt x="47807" y="213139"/>
                    <a:pt x="0" y="165332"/>
                    <a:pt x="0" y="106569"/>
                  </a:cubicBezTo>
                  <a:cubicBezTo>
                    <a:pt x="0" y="47807"/>
                    <a:pt x="47807" y="0"/>
                    <a:pt x="106569" y="0"/>
                  </a:cubicBezTo>
                  <a:cubicBezTo>
                    <a:pt x="165332" y="0"/>
                    <a:pt x="213139" y="47807"/>
                    <a:pt x="213139" y="106569"/>
                  </a:cubicBezTo>
                  <a:cubicBezTo>
                    <a:pt x="213139" y="165332"/>
                    <a:pt x="165332" y="213139"/>
                    <a:pt x="106569" y="213139"/>
                  </a:cubicBezTo>
                  <a:close/>
                  <a:moveTo>
                    <a:pt x="106569" y="37501"/>
                  </a:moveTo>
                  <a:cubicBezTo>
                    <a:pt x="68478" y="37501"/>
                    <a:pt x="37502" y="68478"/>
                    <a:pt x="37502" y="106569"/>
                  </a:cubicBezTo>
                  <a:cubicBezTo>
                    <a:pt x="37502" y="144660"/>
                    <a:pt x="68478" y="175637"/>
                    <a:pt x="106569" y="175637"/>
                  </a:cubicBezTo>
                  <a:cubicBezTo>
                    <a:pt x="144660" y="175637"/>
                    <a:pt x="175637" y="144660"/>
                    <a:pt x="175637" y="106569"/>
                  </a:cubicBezTo>
                  <a:cubicBezTo>
                    <a:pt x="175637" y="68478"/>
                    <a:pt x="144660" y="37501"/>
                    <a:pt x="106569" y="375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84" name="Google Shape;684;p33"/>
            <p:cNvSpPr/>
            <p:nvPr/>
          </p:nvSpPr>
          <p:spPr>
            <a:xfrm>
              <a:off x="910290" y="4018587"/>
              <a:ext cx="146102" cy="339009"/>
            </a:xfrm>
            <a:custGeom>
              <a:avLst/>
              <a:gdLst/>
              <a:ahLst/>
              <a:cxnLst/>
              <a:rect l="l" t="t" r="r" b="b"/>
              <a:pathLst>
                <a:path w="146102" h="339009" extrusionOk="0">
                  <a:moveTo>
                    <a:pt x="127362" y="339009"/>
                  </a:moveTo>
                  <a:cubicBezTo>
                    <a:pt x="119679" y="339009"/>
                    <a:pt x="112484" y="334253"/>
                    <a:pt x="109719" y="326610"/>
                  </a:cubicBezTo>
                  <a:lnTo>
                    <a:pt x="1117" y="25094"/>
                  </a:lnTo>
                  <a:cubicBezTo>
                    <a:pt x="-2399" y="15358"/>
                    <a:pt x="2662" y="4605"/>
                    <a:pt x="12398" y="1109"/>
                  </a:cubicBezTo>
                  <a:cubicBezTo>
                    <a:pt x="22134" y="-2387"/>
                    <a:pt x="32887" y="2654"/>
                    <a:pt x="36383" y="12390"/>
                  </a:cubicBezTo>
                  <a:lnTo>
                    <a:pt x="144985" y="313906"/>
                  </a:lnTo>
                  <a:cubicBezTo>
                    <a:pt x="148501" y="323642"/>
                    <a:pt x="143440" y="334395"/>
                    <a:pt x="133704" y="337891"/>
                  </a:cubicBezTo>
                  <a:cubicBezTo>
                    <a:pt x="131610" y="338643"/>
                    <a:pt x="129456" y="339009"/>
                    <a:pt x="127362" y="3390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85" name="Google Shape;685;p33"/>
            <p:cNvSpPr/>
            <p:nvPr/>
          </p:nvSpPr>
          <p:spPr>
            <a:xfrm>
              <a:off x="613096" y="4307784"/>
              <a:ext cx="376459" cy="147906"/>
            </a:xfrm>
            <a:custGeom>
              <a:avLst/>
              <a:gdLst/>
              <a:ahLst/>
              <a:cxnLst/>
              <a:rect l="l" t="t" r="r" b="b"/>
              <a:pathLst>
                <a:path w="376459" h="147906" extrusionOk="0">
                  <a:moveTo>
                    <a:pt x="357724" y="147906"/>
                  </a:moveTo>
                  <a:cubicBezTo>
                    <a:pt x="355793" y="147906"/>
                    <a:pt x="353842" y="147601"/>
                    <a:pt x="351911" y="146971"/>
                  </a:cubicBezTo>
                  <a:lnTo>
                    <a:pt x="12954" y="36581"/>
                  </a:lnTo>
                  <a:cubicBezTo>
                    <a:pt x="3096" y="33369"/>
                    <a:pt x="-2270" y="22799"/>
                    <a:pt x="921" y="12941"/>
                  </a:cubicBezTo>
                  <a:cubicBezTo>
                    <a:pt x="4132" y="3104"/>
                    <a:pt x="14743" y="-2283"/>
                    <a:pt x="24560" y="929"/>
                  </a:cubicBezTo>
                  <a:lnTo>
                    <a:pt x="363517" y="111319"/>
                  </a:lnTo>
                  <a:cubicBezTo>
                    <a:pt x="373375" y="114531"/>
                    <a:pt x="378741" y="125101"/>
                    <a:pt x="375529" y="134959"/>
                  </a:cubicBezTo>
                  <a:cubicBezTo>
                    <a:pt x="372948" y="142865"/>
                    <a:pt x="365610" y="147906"/>
                    <a:pt x="357704" y="14790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86" name="Google Shape;686;p33"/>
            <p:cNvSpPr/>
            <p:nvPr/>
          </p:nvSpPr>
          <p:spPr>
            <a:xfrm>
              <a:off x="878447" y="4523770"/>
              <a:ext cx="159053" cy="178250"/>
            </a:xfrm>
            <a:custGeom>
              <a:avLst/>
              <a:gdLst/>
              <a:ahLst/>
              <a:cxnLst/>
              <a:rect l="l" t="t" r="r" b="b"/>
              <a:pathLst>
                <a:path w="159053" h="178250" extrusionOk="0">
                  <a:moveTo>
                    <a:pt x="18752" y="178250"/>
                  </a:moveTo>
                  <a:cubicBezTo>
                    <a:pt x="14402" y="178250"/>
                    <a:pt x="10053" y="176746"/>
                    <a:pt x="6496" y="173697"/>
                  </a:cubicBezTo>
                  <a:cubicBezTo>
                    <a:pt x="-1350" y="166929"/>
                    <a:pt x="-2204" y="155099"/>
                    <a:pt x="4565" y="147253"/>
                  </a:cubicBezTo>
                  <a:lnTo>
                    <a:pt x="126114" y="6496"/>
                  </a:lnTo>
                  <a:cubicBezTo>
                    <a:pt x="132883" y="-1350"/>
                    <a:pt x="144713" y="-2204"/>
                    <a:pt x="152558" y="4565"/>
                  </a:cubicBezTo>
                  <a:cubicBezTo>
                    <a:pt x="160404" y="11333"/>
                    <a:pt x="161258" y="23163"/>
                    <a:pt x="154489" y="31009"/>
                  </a:cubicBezTo>
                  <a:lnTo>
                    <a:pt x="32940" y="171767"/>
                  </a:lnTo>
                  <a:cubicBezTo>
                    <a:pt x="29240" y="176055"/>
                    <a:pt x="23996" y="178250"/>
                    <a:pt x="18752" y="1782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grpSp>
        <p:nvGrpSpPr>
          <p:cNvPr id="687" name="Google Shape;687;p33"/>
          <p:cNvGrpSpPr/>
          <p:nvPr/>
        </p:nvGrpSpPr>
        <p:grpSpPr>
          <a:xfrm>
            <a:off x="6668303" y="1312617"/>
            <a:ext cx="826040" cy="1071507"/>
            <a:chOff x="8106575" y="3772349"/>
            <a:chExt cx="826040" cy="1071507"/>
          </a:xfrm>
        </p:grpSpPr>
        <p:sp>
          <p:nvSpPr>
            <p:cNvPr id="688" name="Google Shape;688;p33"/>
            <p:cNvSpPr/>
            <p:nvPr/>
          </p:nvSpPr>
          <p:spPr>
            <a:xfrm>
              <a:off x="8120036" y="3793668"/>
              <a:ext cx="812579" cy="1050188"/>
            </a:xfrm>
            <a:custGeom>
              <a:avLst/>
              <a:gdLst/>
              <a:ahLst/>
              <a:cxnLst/>
              <a:rect l="l" t="t" r="r" b="b"/>
              <a:pathLst>
                <a:path w="812579" h="1050188" extrusionOk="0">
                  <a:moveTo>
                    <a:pt x="476762" y="1050168"/>
                  </a:moveTo>
                  <a:lnTo>
                    <a:pt x="81522" y="1050168"/>
                  </a:lnTo>
                  <a:cubicBezTo>
                    <a:pt x="74957" y="1050168"/>
                    <a:pt x="68879" y="1046733"/>
                    <a:pt x="65464" y="1041103"/>
                  </a:cubicBezTo>
                  <a:cubicBezTo>
                    <a:pt x="62070" y="1035492"/>
                    <a:pt x="61867" y="1028500"/>
                    <a:pt x="64916" y="1022687"/>
                  </a:cubicBezTo>
                  <a:cubicBezTo>
                    <a:pt x="81908" y="990389"/>
                    <a:pt x="95486" y="950164"/>
                    <a:pt x="105263" y="903109"/>
                  </a:cubicBezTo>
                  <a:cubicBezTo>
                    <a:pt x="129370" y="787230"/>
                    <a:pt x="108271" y="661087"/>
                    <a:pt x="45870" y="547932"/>
                  </a:cubicBezTo>
                  <a:cubicBezTo>
                    <a:pt x="12414" y="487259"/>
                    <a:pt x="-3258" y="418313"/>
                    <a:pt x="563" y="348534"/>
                  </a:cubicBezTo>
                  <a:cubicBezTo>
                    <a:pt x="1437" y="332334"/>
                    <a:pt x="3409" y="316093"/>
                    <a:pt x="6418" y="300219"/>
                  </a:cubicBezTo>
                  <a:cubicBezTo>
                    <a:pt x="8348" y="290056"/>
                    <a:pt x="18044" y="283287"/>
                    <a:pt x="28329" y="285299"/>
                  </a:cubicBezTo>
                  <a:cubicBezTo>
                    <a:pt x="38492" y="287231"/>
                    <a:pt x="45179" y="297028"/>
                    <a:pt x="43248" y="307211"/>
                  </a:cubicBezTo>
                  <a:cubicBezTo>
                    <a:pt x="40545" y="321439"/>
                    <a:pt x="38776" y="336033"/>
                    <a:pt x="37984" y="350587"/>
                  </a:cubicBezTo>
                  <a:cubicBezTo>
                    <a:pt x="34548" y="413333"/>
                    <a:pt x="48635" y="475328"/>
                    <a:pt x="78697" y="529842"/>
                  </a:cubicBezTo>
                  <a:cubicBezTo>
                    <a:pt x="145427" y="650823"/>
                    <a:pt x="167887" y="786112"/>
                    <a:pt x="141972" y="910752"/>
                  </a:cubicBezTo>
                  <a:cubicBezTo>
                    <a:pt x="134045" y="948843"/>
                    <a:pt x="123678" y="982990"/>
                    <a:pt x="111097" y="1012666"/>
                  </a:cubicBezTo>
                  <a:lnTo>
                    <a:pt x="458001" y="1012666"/>
                  </a:lnTo>
                  <a:lnTo>
                    <a:pt x="458001" y="872620"/>
                  </a:lnTo>
                  <a:cubicBezTo>
                    <a:pt x="458001" y="862254"/>
                    <a:pt x="466395" y="853880"/>
                    <a:pt x="476741" y="853880"/>
                  </a:cubicBezTo>
                  <a:lnTo>
                    <a:pt x="549244" y="853880"/>
                  </a:lnTo>
                  <a:cubicBezTo>
                    <a:pt x="621605" y="853880"/>
                    <a:pt x="680469" y="795015"/>
                    <a:pt x="680469" y="722655"/>
                  </a:cubicBezTo>
                  <a:lnTo>
                    <a:pt x="680469" y="576836"/>
                  </a:lnTo>
                  <a:cubicBezTo>
                    <a:pt x="680469" y="566470"/>
                    <a:pt x="688864" y="558095"/>
                    <a:pt x="699209" y="558095"/>
                  </a:cubicBezTo>
                  <a:lnTo>
                    <a:pt x="766915" y="558095"/>
                  </a:lnTo>
                  <a:cubicBezTo>
                    <a:pt x="771143" y="558095"/>
                    <a:pt x="773217" y="555412"/>
                    <a:pt x="774090" y="553806"/>
                  </a:cubicBezTo>
                  <a:cubicBezTo>
                    <a:pt x="774945" y="552201"/>
                    <a:pt x="776062" y="548989"/>
                    <a:pt x="773725" y="545432"/>
                  </a:cubicBezTo>
                  <a:cubicBezTo>
                    <a:pt x="773380" y="544924"/>
                    <a:pt x="773074" y="544395"/>
                    <a:pt x="772790" y="543847"/>
                  </a:cubicBezTo>
                  <a:lnTo>
                    <a:pt x="726527" y="455835"/>
                  </a:lnTo>
                  <a:cubicBezTo>
                    <a:pt x="712807" y="429716"/>
                    <a:pt x="705571" y="399999"/>
                    <a:pt x="705633" y="369876"/>
                  </a:cubicBezTo>
                  <a:cubicBezTo>
                    <a:pt x="705633" y="199117"/>
                    <a:pt x="578290" y="56408"/>
                    <a:pt x="409442" y="37363"/>
                  </a:cubicBezTo>
                  <a:cubicBezTo>
                    <a:pt x="399157" y="36204"/>
                    <a:pt x="391758" y="26915"/>
                    <a:pt x="392917" y="16630"/>
                  </a:cubicBezTo>
                  <a:cubicBezTo>
                    <a:pt x="394075" y="6345"/>
                    <a:pt x="403405" y="-972"/>
                    <a:pt x="413649" y="105"/>
                  </a:cubicBezTo>
                  <a:cubicBezTo>
                    <a:pt x="601482" y="21305"/>
                    <a:pt x="743134" y="180031"/>
                    <a:pt x="743134" y="369327"/>
                  </a:cubicBezTo>
                  <a:cubicBezTo>
                    <a:pt x="743093" y="394003"/>
                    <a:pt x="748826" y="417683"/>
                    <a:pt x="759720" y="438416"/>
                  </a:cubicBezTo>
                  <a:lnTo>
                    <a:pt x="805616" y="525716"/>
                  </a:lnTo>
                  <a:cubicBezTo>
                    <a:pt x="814315" y="539639"/>
                    <a:pt x="814926" y="557120"/>
                    <a:pt x="807100" y="571612"/>
                  </a:cubicBezTo>
                  <a:cubicBezTo>
                    <a:pt x="799132" y="586409"/>
                    <a:pt x="783725" y="595597"/>
                    <a:pt x="766915" y="595597"/>
                  </a:cubicBezTo>
                  <a:lnTo>
                    <a:pt x="717950" y="595597"/>
                  </a:lnTo>
                  <a:lnTo>
                    <a:pt x="717950" y="722675"/>
                  </a:lnTo>
                  <a:cubicBezTo>
                    <a:pt x="717950" y="815707"/>
                    <a:pt x="642256" y="891401"/>
                    <a:pt x="549224" y="891401"/>
                  </a:cubicBezTo>
                  <a:lnTo>
                    <a:pt x="495482" y="891401"/>
                  </a:lnTo>
                  <a:lnTo>
                    <a:pt x="495482" y="1031448"/>
                  </a:lnTo>
                  <a:cubicBezTo>
                    <a:pt x="495482" y="1041814"/>
                    <a:pt x="487087" y="1050188"/>
                    <a:pt x="476741" y="10501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89" name="Google Shape;689;p33"/>
            <p:cNvSpPr/>
            <p:nvPr/>
          </p:nvSpPr>
          <p:spPr>
            <a:xfrm>
              <a:off x="8480879" y="4647547"/>
              <a:ext cx="197447" cy="37481"/>
            </a:xfrm>
            <a:custGeom>
              <a:avLst/>
              <a:gdLst/>
              <a:ahLst/>
              <a:cxnLst/>
              <a:rect l="l" t="t" r="r" b="b"/>
              <a:pathLst>
                <a:path w="197447" h="37481" extrusionOk="0">
                  <a:moveTo>
                    <a:pt x="178707" y="37481"/>
                  </a:moveTo>
                  <a:lnTo>
                    <a:pt x="18741" y="37481"/>
                  </a:lnTo>
                  <a:cubicBezTo>
                    <a:pt x="8375" y="37481"/>
                    <a:pt x="0" y="29086"/>
                    <a:pt x="0" y="18741"/>
                  </a:cubicBezTo>
                  <a:cubicBezTo>
                    <a:pt x="0" y="8395"/>
                    <a:pt x="8395" y="0"/>
                    <a:pt x="18741" y="0"/>
                  </a:cubicBezTo>
                  <a:lnTo>
                    <a:pt x="178707" y="0"/>
                  </a:lnTo>
                  <a:cubicBezTo>
                    <a:pt x="189073" y="0"/>
                    <a:pt x="197447" y="8395"/>
                    <a:pt x="197447" y="18741"/>
                  </a:cubicBezTo>
                  <a:cubicBezTo>
                    <a:pt x="197447" y="29086"/>
                    <a:pt x="189052" y="37481"/>
                    <a:pt x="178707" y="3748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90" name="Google Shape;690;p33"/>
            <p:cNvSpPr/>
            <p:nvPr/>
          </p:nvSpPr>
          <p:spPr>
            <a:xfrm>
              <a:off x="8272171" y="3939531"/>
              <a:ext cx="438676" cy="438635"/>
            </a:xfrm>
            <a:custGeom>
              <a:avLst/>
              <a:gdLst/>
              <a:ahLst/>
              <a:cxnLst/>
              <a:rect l="l" t="t" r="r" b="b"/>
              <a:pathLst>
                <a:path w="438676" h="438635" extrusionOk="0">
                  <a:moveTo>
                    <a:pt x="267491" y="438595"/>
                  </a:moveTo>
                  <a:lnTo>
                    <a:pt x="171206" y="438595"/>
                  </a:lnTo>
                  <a:cubicBezTo>
                    <a:pt x="160840" y="438595"/>
                    <a:pt x="152466" y="430200"/>
                    <a:pt x="152466" y="419854"/>
                  </a:cubicBezTo>
                  <a:lnTo>
                    <a:pt x="152466" y="380747"/>
                  </a:lnTo>
                  <a:lnTo>
                    <a:pt x="124802" y="408411"/>
                  </a:lnTo>
                  <a:cubicBezTo>
                    <a:pt x="117485" y="415728"/>
                    <a:pt x="105614" y="415728"/>
                    <a:pt x="98296" y="408411"/>
                  </a:cubicBezTo>
                  <a:lnTo>
                    <a:pt x="30204" y="340339"/>
                  </a:lnTo>
                  <a:cubicBezTo>
                    <a:pt x="22887" y="333022"/>
                    <a:pt x="22887" y="321151"/>
                    <a:pt x="30204" y="313834"/>
                  </a:cubicBezTo>
                  <a:lnTo>
                    <a:pt x="57848" y="286191"/>
                  </a:lnTo>
                  <a:lnTo>
                    <a:pt x="18741" y="286191"/>
                  </a:lnTo>
                  <a:cubicBezTo>
                    <a:pt x="8374" y="286191"/>
                    <a:pt x="0" y="277796"/>
                    <a:pt x="0" y="267450"/>
                  </a:cubicBezTo>
                  <a:lnTo>
                    <a:pt x="0" y="171166"/>
                  </a:lnTo>
                  <a:cubicBezTo>
                    <a:pt x="0" y="160799"/>
                    <a:pt x="8394" y="152425"/>
                    <a:pt x="18741" y="152425"/>
                  </a:cubicBezTo>
                  <a:lnTo>
                    <a:pt x="57848" y="152425"/>
                  </a:lnTo>
                  <a:lnTo>
                    <a:pt x="30204" y="124781"/>
                  </a:lnTo>
                  <a:cubicBezTo>
                    <a:pt x="22887" y="117464"/>
                    <a:pt x="22887" y="105594"/>
                    <a:pt x="30204" y="98276"/>
                  </a:cubicBezTo>
                  <a:lnTo>
                    <a:pt x="98296" y="30184"/>
                  </a:lnTo>
                  <a:cubicBezTo>
                    <a:pt x="105614" y="22867"/>
                    <a:pt x="117485" y="22867"/>
                    <a:pt x="124802" y="30184"/>
                  </a:cubicBezTo>
                  <a:lnTo>
                    <a:pt x="152466" y="57848"/>
                  </a:lnTo>
                  <a:lnTo>
                    <a:pt x="152466" y="18741"/>
                  </a:lnTo>
                  <a:cubicBezTo>
                    <a:pt x="152466" y="8374"/>
                    <a:pt x="160860" y="0"/>
                    <a:pt x="171206" y="0"/>
                  </a:cubicBezTo>
                  <a:lnTo>
                    <a:pt x="267491" y="0"/>
                  </a:lnTo>
                  <a:cubicBezTo>
                    <a:pt x="277857" y="0"/>
                    <a:pt x="286231" y="8395"/>
                    <a:pt x="286231" y="18741"/>
                  </a:cubicBezTo>
                  <a:lnTo>
                    <a:pt x="286231" y="57848"/>
                  </a:lnTo>
                  <a:lnTo>
                    <a:pt x="313874" y="30204"/>
                  </a:lnTo>
                  <a:cubicBezTo>
                    <a:pt x="321192" y="22887"/>
                    <a:pt x="333062" y="22887"/>
                    <a:pt x="340380" y="30204"/>
                  </a:cubicBezTo>
                  <a:lnTo>
                    <a:pt x="408472" y="98297"/>
                  </a:lnTo>
                  <a:cubicBezTo>
                    <a:pt x="411988" y="101813"/>
                    <a:pt x="413960" y="106569"/>
                    <a:pt x="413960" y="111549"/>
                  </a:cubicBezTo>
                  <a:cubicBezTo>
                    <a:pt x="413960" y="116529"/>
                    <a:pt x="411988" y="121285"/>
                    <a:pt x="408472" y="124802"/>
                  </a:cubicBezTo>
                  <a:lnTo>
                    <a:pt x="380828" y="152445"/>
                  </a:lnTo>
                  <a:lnTo>
                    <a:pt x="419936" y="152445"/>
                  </a:lnTo>
                  <a:cubicBezTo>
                    <a:pt x="430302" y="152445"/>
                    <a:pt x="438676" y="160840"/>
                    <a:pt x="438676" y="171186"/>
                  </a:cubicBezTo>
                  <a:lnTo>
                    <a:pt x="438676" y="267470"/>
                  </a:lnTo>
                  <a:cubicBezTo>
                    <a:pt x="438676" y="277837"/>
                    <a:pt x="430281" y="286211"/>
                    <a:pt x="419936" y="286211"/>
                  </a:cubicBezTo>
                  <a:lnTo>
                    <a:pt x="380828" y="286211"/>
                  </a:lnTo>
                  <a:lnTo>
                    <a:pt x="408472" y="313854"/>
                  </a:lnTo>
                  <a:cubicBezTo>
                    <a:pt x="411988" y="317371"/>
                    <a:pt x="413960" y="322127"/>
                    <a:pt x="413960" y="327107"/>
                  </a:cubicBezTo>
                  <a:cubicBezTo>
                    <a:pt x="413960" y="332087"/>
                    <a:pt x="411988" y="336843"/>
                    <a:pt x="408472" y="340359"/>
                  </a:cubicBezTo>
                  <a:lnTo>
                    <a:pt x="340380" y="408431"/>
                  </a:lnTo>
                  <a:cubicBezTo>
                    <a:pt x="333062" y="415749"/>
                    <a:pt x="321192" y="415749"/>
                    <a:pt x="313874" y="408431"/>
                  </a:cubicBezTo>
                  <a:lnTo>
                    <a:pt x="286231" y="380788"/>
                  </a:lnTo>
                  <a:lnTo>
                    <a:pt x="286231" y="419895"/>
                  </a:lnTo>
                  <a:cubicBezTo>
                    <a:pt x="286231" y="430261"/>
                    <a:pt x="277836" y="438636"/>
                    <a:pt x="267491" y="438636"/>
                  </a:cubicBezTo>
                  <a:close/>
                  <a:moveTo>
                    <a:pt x="189947" y="401094"/>
                  </a:moveTo>
                  <a:lnTo>
                    <a:pt x="248729" y="401094"/>
                  </a:lnTo>
                  <a:lnTo>
                    <a:pt x="248729" y="377231"/>
                  </a:lnTo>
                  <a:cubicBezTo>
                    <a:pt x="248729" y="363511"/>
                    <a:pt x="256880" y="351396"/>
                    <a:pt x="269523" y="346355"/>
                  </a:cubicBezTo>
                  <a:lnTo>
                    <a:pt x="273527" y="344669"/>
                  </a:lnTo>
                  <a:cubicBezTo>
                    <a:pt x="286048" y="339201"/>
                    <a:pt x="300500" y="341945"/>
                    <a:pt x="310256" y="351722"/>
                  </a:cubicBezTo>
                  <a:lnTo>
                    <a:pt x="327147" y="368612"/>
                  </a:lnTo>
                  <a:lnTo>
                    <a:pt x="368714" y="327046"/>
                  </a:lnTo>
                  <a:lnTo>
                    <a:pt x="351844" y="310155"/>
                  </a:lnTo>
                  <a:cubicBezTo>
                    <a:pt x="342067" y="300398"/>
                    <a:pt x="339302" y="285967"/>
                    <a:pt x="344790" y="273405"/>
                  </a:cubicBezTo>
                  <a:cubicBezTo>
                    <a:pt x="345359" y="272084"/>
                    <a:pt x="345908" y="270783"/>
                    <a:pt x="346437" y="269442"/>
                  </a:cubicBezTo>
                  <a:cubicBezTo>
                    <a:pt x="351498" y="256799"/>
                    <a:pt x="363612" y="248648"/>
                    <a:pt x="377332" y="248648"/>
                  </a:cubicBezTo>
                  <a:lnTo>
                    <a:pt x="401195" y="248648"/>
                  </a:lnTo>
                  <a:lnTo>
                    <a:pt x="401195" y="189845"/>
                  </a:lnTo>
                  <a:lnTo>
                    <a:pt x="377332" y="189845"/>
                  </a:lnTo>
                  <a:cubicBezTo>
                    <a:pt x="363612" y="189845"/>
                    <a:pt x="351498" y="181694"/>
                    <a:pt x="346457" y="169052"/>
                  </a:cubicBezTo>
                  <a:cubicBezTo>
                    <a:pt x="345928" y="167710"/>
                    <a:pt x="345380" y="166389"/>
                    <a:pt x="344790" y="165088"/>
                  </a:cubicBezTo>
                  <a:cubicBezTo>
                    <a:pt x="339302" y="152527"/>
                    <a:pt x="342067" y="138095"/>
                    <a:pt x="351844" y="128318"/>
                  </a:cubicBezTo>
                  <a:lnTo>
                    <a:pt x="368714" y="111427"/>
                  </a:lnTo>
                  <a:lnTo>
                    <a:pt x="327147" y="69861"/>
                  </a:lnTo>
                  <a:lnTo>
                    <a:pt x="310256" y="86752"/>
                  </a:lnTo>
                  <a:cubicBezTo>
                    <a:pt x="300500" y="96528"/>
                    <a:pt x="286048" y="99293"/>
                    <a:pt x="273507" y="93805"/>
                  </a:cubicBezTo>
                  <a:cubicBezTo>
                    <a:pt x="272165" y="93215"/>
                    <a:pt x="270844" y="92667"/>
                    <a:pt x="269503" y="92138"/>
                  </a:cubicBezTo>
                  <a:cubicBezTo>
                    <a:pt x="256900" y="87097"/>
                    <a:pt x="248750" y="74962"/>
                    <a:pt x="248750" y="61263"/>
                  </a:cubicBezTo>
                  <a:lnTo>
                    <a:pt x="248750" y="37400"/>
                  </a:lnTo>
                  <a:lnTo>
                    <a:pt x="189967" y="37400"/>
                  </a:lnTo>
                  <a:lnTo>
                    <a:pt x="189967" y="61263"/>
                  </a:lnTo>
                  <a:cubicBezTo>
                    <a:pt x="189967" y="74983"/>
                    <a:pt x="181816" y="87097"/>
                    <a:pt x="169173" y="92158"/>
                  </a:cubicBezTo>
                  <a:lnTo>
                    <a:pt x="165169" y="93845"/>
                  </a:lnTo>
                  <a:cubicBezTo>
                    <a:pt x="152649" y="99313"/>
                    <a:pt x="138217" y="96569"/>
                    <a:pt x="128440" y="86792"/>
                  </a:cubicBezTo>
                  <a:lnTo>
                    <a:pt x="111549" y="69901"/>
                  </a:lnTo>
                  <a:lnTo>
                    <a:pt x="69982" y="111468"/>
                  </a:lnTo>
                  <a:lnTo>
                    <a:pt x="86873" y="128359"/>
                  </a:lnTo>
                  <a:cubicBezTo>
                    <a:pt x="96650" y="138115"/>
                    <a:pt x="99414" y="152567"/>
                    <a:pt x="93926" y="165108"/>
                  </a:cubicBezTo>
                  <a:cubicBezTo>
                    <a:pt x="93357" y="166409"/>
                    <a:pt x="92808" y="167730"/>
                    <a:pt x="92280" y="169072"/>
                  </a:cubicBezTo>
                  <a:cubicBezTo>
                    <a:pt x="87219" y="181715"/>
                    <a:pt x="75105" y="189865"/>
                    <a:pt x="61384" y="189865"/>
                  </a:cubicBezTo>
                  <a:lnTo>
                    <a:pt x="37522" y="189865"/>
                  </a:lnTo>
                  <a:lnTo>
                    <a:pt x="37522" y="248669"/>
                  </a:lnTo>
                  <a:lnTo>
                    <a:pt x="61384" y="248669"/>
                  </a:lnTo>
                  <a:cubicBezTo>
                    <a:pt x="75105" y="248669"/>
                    <a:pt x="87239" y="256819"/>
                    <a:pt x="92280" y="269462"/>
                  </a:cubicBezTo>
                  <a:cubicBezTo>
                    <a:pt x="92808" y="270804"/>
                    <a:pt x="93357" y="272125"/>
                    <a:pt x="93926" y="273426"/>
                  </a:cubicBezTo>
                  <a:cubicBezTo>
                    <a:pt x="99414" y="285987"/>
                    <a:pt x="96650" y="300419"/>
                    <a:pt x="86873" y="310195"/>
                  </a:cubicBezTo>
                  <a:lnTo>
                    <a:pt x="69982" y="327086"/>
                  </a:lnTo>
                  <a:lnTo>
                    <a:pt x="111549" y="368653"/>
                  </a:lnTo>
                  <a:lnTo>
                    <a:pt x="128440" y="351762"/>
                  </a:lnTo>
                  <a:cubicBezTo>
                    <a:pt x="138217" y="341965"/>
                    <a:pt x="152649" y="339221"/>
                    <a:pt x="165230" y="344729"/>
                  </a:cubicBezTo>
                  <a:cubicBezTo>
                    <a:pt x="166490" y="345278"/>
                    <a:pt x="167812" y="345827"/>
                    <a:pt x="169153" y="346355"/>
                  </a:cubicBezTo>
                  <a:cubicBezTo>
                    <a:pt x="181816" y="351417"/>
                    <a:pt x="189987" y="363551"/>
                    <a:pt x="189987" y="377251"/>
                  </a:cubicBezTo>
                  <a:lnTo>
                    <a:pt x="189987" y="401114"/>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91" name="Google Shape;691;p33"/>
            <p:cNvSpPr/>
            <p:nvPr/>
          </p:nvSpPr>
          <p:spPr>
            <a:xfrm>
              <a:off x="8381301" y="4048559"/>
              <a:ext cx="220455" cy="220455"/>
            </a:xfrm>
            <a:custGeom>
              <a:avLst/>
              <a:gdLst/>
              <a:ahLst/>
              <a:cxnLst/>
              <a:rect l="l" t="t" r="r" b="b"/>
              <a:pathLst>
                <a:path w="220455" h="220455" extrusionOk="0">
                  <a:moveTo>
                    <a:pt x="110228" y="220456"/>
                  </a:moveTo>
                  <a:cubicBezTo>
                    <a:pt x="49453" y="220456"/>
                    <a:pt x="0" y="171003"/>
                    <a:pt x="0" y="110228"/>
                  </a:cubicBezTo>
                  <a:cubicBezTo>
                    <a:pt x="0" y="49453"/>
                    <a:pt x="49453" y="0"/>
                    <a:pt x="110228" y="0"/>
                  </a:cubicBezTo>
                  <a:cubicBezTo>
                    <a:pt x="171003" y="0"/>
                    <a:pt x="220456" y="49453"/>
                    <a:pt x="220456" y="110228"/>
                  </a:cubicBezTo>
                  <a:cubicBezTo>
                    <a:pt x="220456" y="171003"/>
                    <a:pt x="171003" y="220456"/>
                    <a:pt x="110228" y="220456"/>
                  </a:cubicBezTo>
                  <a:close/>
                  <a:moveTo>
                    <a:pt x="110228" y="37502"/>
                  </a:moveTo>
                  <a:cubicBezTo>
                    <a:pt x="70125" y="37502"/>
                    <a:pt x="37501" y="70125"/>
                    <a:pt x="37501" y="110228"/>
                  </a:cubicBezTo>
                  <a:cubicBezTo>
                    <a:pt x="37501" y="150331"/>
                    <a:pt x="70125" y="182955"/>
                    <a:pt x="110228" y="182955"/>
                  </a:cubicBezTo>
                  <a:cubicBezTo>
                    <a:pt x="150331" y="182955"/>
                    <a:pt x="182955" y="150331"/>
                    <a:pt x="182955" y="110228"/>
                  </a:cubicBezTo>
                  <a:cubicBezTo>
                    <a:pt x="182955" y="70125"/>
                    <a:pt x="150331" y="37502"/>
                    <a:pt x="110228" y="375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92" name="Google Shape;692;p33"/>
            <p:cNvSpPr/>
            <p:nvPr/>
          </p:nvSpPr>
          <p:spPr>
            <a:xfrm>
              <a:off x="8146739" y="3772349"/>
              <a:ext cx="359160" cy="339424"/>
            </a:xfrm>
            <a:custGeom>
              <a:avLst/>
              <a:gdLst/>
              <a:ahLst/>
              <a:cxnLst/>
              <a:rect l="l" t="t" r="r" b="b"/>
              <a:pathLst>
                <a:path w="359160" h="339424" extrusionOk="0">
                  <a:moveTo>
                    <a:pt x="78255" y="339363"/>
                  </a:moveTo>
                  <a:cubicBezTo>
                    <a:pt x="73458" y="339363"/>
                    <a:pt x="68661" y="337534"/>
                    <a:pt x="65003" y="333875"/>
                  </a:cubicBezTo>
                  <a:lnTo>
                    <a:pt x="26606" y="295479"/>
                  </a:lnTo>
                  <a:cubicBezTo>
                    <a:pt x="23090" y="291963"/>
                    <a:pt x="21119" y="287207"/>
                    <a:pt x="21119" y="282227"/>
                  </a:cubicBezTo>
                  <a:cubicBezTo>
                    <a:pt x="21119" y="277247"/>
                    <a:pt x="23090" y="272491"/>
                    <a:pt x="26606" y="268974"/>
                  </a:cubicBezTo>
                  <a:lnTo>
                    <a:pt x="45571" y="250010"/>
                  </a:lnTo>
                  <a:lnTo>
                    <a:pt x="18741" y="250010"/>
                  </a:lnTo>
                  <a:cubicBezTo>
                    <a:pt x="8374" y="250010"/>
                    <a:pt x="0" y="241615"/>
                    <a:pt x="0" y="231270"/>
                  </a:cubicBezTo>
                  <a:lnTo>
                    <a:pt x="0" y="148990"/>
                  </a:lnTo>
                  <a:cubicBezTo>
                    <a:pt x="0" y="138624"/>
                    <a:pt x="8394" y="130249"/>
                    <a:pt x="18741" y="130249"/>
                  </a:cubicBezTo>
                  <a:lnTo>
                    <a:pt x="45571" y="130249"/>
                  </a:lnTo>
                  <a:lnTo>
                    <a:pt x="26606" y="111285"/>
                  </a:lnTo>
                  <a:cubicBezTo>
                    <a:pt x="23090" y="107769"/>
                    <a:pt x="21119" y="103012"/>
                    <a:pt x="21119" y="98032"/>
                  </a:cubicBezTo>
                  <a:cubicBezTo>
                    <a:pt x="21119" y="93053"/>
                    <a:pt x="23090" y="88296"/>
                    <a:pt x="26606" y="84780"/>
                  </a:cubicBezTo>
                  <a:lnTo>
                    <a:pt x="84780" y="26607"/>
                  </a:lnTo>
                  <a:cubicBezTo>
                    <a:pt x="88296" y="23090"/>
                    <a:pt x="93053" y="21119"/>
                    <a:pt x="98032" y="21119"/>
                  </a:cubicBezTo>
                  <a:cubicBezTo>
                    <a:pt x="103012" y="21119"/>
                    <a:pt x="107769" y="23090"/>
                    <a:pt x="111285" y="26607"/>
                  </a:cubicBezTo>
                  <a:lnTo>
                    <a:pt x="130249" y="45571"/>
                  </a:lnTo>
                  <a:lnTo>
                    <a:pt x="130249" y="18741"/>
                  </a:lnTo>
                  <a:cubicBezTo>
                    <a:pt x="130249" y="8374"/>
                    <a:pt x="138644" y="0"/>
                    <a:pt x="148990" y="0"/>
                  </a:cubicBezTo>
                  <a:lnTo>
                    <a:pt x="231270" y="0"/>
                  </a:lnTo>
                  <a:cubicBezTo>
                    <a:pt x="241636" y="0"/>
                    <a:pt x="250010" y="8395"/>
                    <a:pt x="250010" y="18741"/>
                  </a:cubicBezTo>
                  <a:lnTo>
                    <a:pt x="250010" y="45571"/>
                  </a:lnTo>
                  <a:lnTo>
                    <a:pt x="268994" y="26587"/>
                  </a:lnTo>
                  <a:cubicBezTo>
                    <a:pt x="276312" y="19269"/>
                    <a:pt x="288182" y="19269"/>
                    <a:pt x="295499" y="26587"/>
                  </a:cubicBezTo>
                  <a:lnTo>
                    <a:pt x="353673" y="84760"/>
                  </a:lnTo>
                  <a:cubicBezTo>
                    <a:pt x="360990" y="92077"/>
                    <a:pt x="360990" y="103947"/>
                    <a:pt x="353673" y="111265"/>
                  </a:cubicBezTo>
                  <a:lnTo>
                    <a:pt x="329972" y="134965"/>
                  </a:lnTo>
                  <a:cubicBezTo>
                    <a:pt x="322655" y="142282"/>
                    <a:pt x="310785" y="142282"/>
                    <a:pt x="303468" y="134965"/>
                  </a:cubicBezTo>
                  <a:cubicBezTo>
                    <a:pt x="296150" y="127648"/>
                    <a:pt x="296150" y="115777"/>
                    <a:pt x="303468" y="108460"/>
                  </a:cubicBezTo>
                  <a:lnTo>
                    <a:pt x="313915" y="98012"/>
                  </a:lnTo>
                  <a:lnTo>
                    <a:pt x="282247" y="66344"/>
                  </a:lnTo>
                  <a:lnTo>
                    <a:pt x="270783" y="77808"/>
                  </a:lnTo>
                  <a:cubicBezTo>
                    <a:pt x="261149" y="87443"/>
                    <a:pt x="246615" y="90166"/>
                    <a:pt x="233749" y="84760"/>
                  </a:cubicBezTo>
                  <a:cubicBezTo>
                    <a:pt x="220801" y="79353"/>
                    <a:pt x="212529" y="67178"/>
                    <a:pt x="212529" y="53681"/>
                  </a:cubicBezTo>
                  <a:lnTo>
                    <a:pt x="212529" y="37461"/>
                  </a:lnTo>
                  <a:lnTo>
                    <a:pt x="167751" y="37461"/>
                  </a:lnTo>
                  <a:lnTo>
                    <a:pt x="167751" y="53681"/>
                  </a:lnTo>
                  <a:cubicBezTo>
                    <a:pt x="167751" y="67178"/>
                    <a:pt x="159478" y="79353"/>
                    <a:pt x="146693" y="84699"/>
                  </a:cubicBezTo>
                  <a:cubicBezTo>
                    <a:pt x="133644" y="90166"/>
                    <a:pt x="119131" y="87443"/>
                    <a:pt x="109496" y="77828"/>
                  </a:cubicBezTo>
                  <a:lnTo>
                    <a:pt x="98032" y="66365"/>
                  </a:lnTo>
                  <a:lnTo>
                    <a:pt x="66364" y="98032"/>
                  </a:lnTo>
                  <a:lnTo>
                    <a:pt x="77828" y="109496"/>
                  </a:lnTo>
                  <a:cubicBezTo>
                    <a:pt x="87463" y="119110"/>
                    <a:pt x="90207" y="133664"/>
                    <a:pt x="84800" y="146530"/>
                  </a:cubicBezTo>
                  <a:cubicBezTo>
                    <a:pt x="79373" y="159498"/>
                    <a:pt x="67198" y="167751"/>
                    <a:pt x="53701" y="167751"/>
                  </a:cubicBezTo>
                  <a:lnTo>
                    <a:pt x="37481" y="167751"/>
                  </a:lnTo>
                  <a:lnTo>
                    <a:pt x="37481" y="212549"/>
                  </a:lnTo>
                  <a:lnTo>
                    <a:pt x="53701" y="212549"/>
                  </a:lnTo>
                  <a:cubicBezTo>
                    <a:pt x="67198" y="212549"/>
                    <a:pt x="79373" y="220822"/>
                    <a:pt x="84719" y="233607"/>
                  </a:cubicBezTo>
                  <a:cubicBezTo>
                    <a:pt x="90207" y="246656"/>
                    <a:pt x="87463" y="261189"/>
                    <a:pt x="77828" y="270824"/>
                  </a:cubicBezTo>
                  <a:lnTo>
                    <a:pt x="66364" y="282288"/>
                  </a:lnTo>
                  <a:lnTo>
                    <a:pt x="91508" y="307431"/>
                  </a:lnTo>
                  <a:cubicBezTo>
                    <a:pt x="98825" y="314748"/>
                    <a:pt x="98825" y="326619"/>
                    <a:pt x="91508" y="333936"/>
                  </a:cubicBezTo>
                  <a:cubicBezTo>
                    <a:pt x="87849" y="337595"/>
                    <a:pt x="83052" y="339424"/>
                    <a:pt x="78255" y="33942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93" name="Google Shape;693;p33"/>
            <p:cNvSpPr/>
            <p:nvPr/>
          </p:nvSpPr>
          <p:spPr>
            <a:xfrm>
              <a:off x="8239975" y="3865524"/>
              <a:ext cx="175456" cy="153237"/>
            </a:xfrm>
            <a:custGeom>
              <a:avLst/>
              <a:gdLst/>
              <a:ahLst/>
              <a:cxnLst/>
              <a:rect l="l" t="t" r="r" b="b"/>
              <a:pathLst>
                <a:path w="175456" h="153237" extrusionOk="0">
                  <a:moveTo>
                    <a:pt x="28355" y="153238"/>
                  </a:moveTo>
                  <a:cubicBezTo>
                    <a:pt x="21729" y="153238"/>
                    <a:pt x="15306" y="149721"/>
                    <a:pt x="11911" y="143502"/>
                  </a:cubicBezTo>
                  <a:cubicBezTo>
                    <a:pt x="4106" y="129294"/>
                    <a:pt x="0" y="113196"/>
                    <a:pt x="0" y="96914"/>
                  </a:cubicBezTo>
                  <a:cubicBezTo>
                    <a:pt x="0" y="43477"/>
                    <a:pt x="43478" y="0"/>
                    <a:pt x="96915" y="0"/>
                  </a:cubicBezTo>
                  <a:cubicBezTo>
                    <a:pt x="125554" y="0"/>
                    <a:pt x="152567" y="12561"/>
                    <a:pt x="171044" y="34473"/>
                  </a:cubicBezTo>
                  <a:cubicBezTo>
                    <a:pt x="177711" y="42380"/>
                    <a:pt x="176715" y="54209"/>
                    <a:pt x="168787" y="60897"/>
                  </a:cubicBezTo>
                  <a:cubicBezTo>
                    <a:pt x="160881" y="67584"/>
                    <a:pt x="149051" y="66568"/>
                    <a:pt x="142364" y="58641"/>
                  </a:cubicBezTo>
                  <a:cubicBezTo>
                    <a:pt x="131042" y="45185"/>
                    <a:pt x="114456" y="37481"/>
                    <a:pt x="96915" y="37481"/>
                  </a:cubicBezTo>
                  <a:cubicBezTo>
                    <a:pt x="64149" y="37481"/>
                    <a:pt x="37501" y="64149"/>
                    <a:pt x="37501" y="96914"/>
                  </a:cubicBezTo>
                  <a:cubicBezTo>
                    <a:pt x="37501" y="106894"/>
                    <a:pt x="40022" y="116773"/>
                    <a:pt x="44799" y="125452"/>
                  </a:cubicBezTo>
                  <a:cubicBezTo>
                    <a:pt x="49778" y="134538"/>
                    <a:pt x="46466" y="145920"/>
                    <a:pt x="37380" y="150900"/>
                  </a:cubicBezTo>
                  <a:cubicBezTo>
                    <a:pt x="34514" y="152465"/>
                    <a:pt x="31424" y="153218"/>
                    <a:pt x="28375" y="1532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94" name="Google Shape;694;p33"/>
            <p:cNvSpPr/>
            <p:nvPr/>
          </p:nvSpPr>
          <p:spPr>
            <a:xfrm>
              <a:off x="8106575" y="4806354"/>
              <a:ext cx="733545" cy="37481"/>
            </a:xfrm>
            <a:custGeom>
              <a:avLst/>
              <a:gdLst/>
              <a:ahLst/>
              <a:cxnLst/>
              <a:rect l="l" t="t" r="r" b="b"/>
              <a:pathLst>
                <a:path w="733545" h="37481" extrusionOk="0">
                  <a:moveTo>
                    <a:pt x="714806" y="37481"/>
                  </a:moveTo>
                  <a:lnTo>
                    <a:pt x="18741" y="37481"/>
                  </a:lnTo>
                  <a:cubicBezTo>
                    <a:pt x="8374" y="37481"/>
                    <a:pt x="0" y="29086"/>
                    <a:pt x="0" y="18741"/>
                  </a:cubicBezTo>
                  <a:cubicBezTo>
                    <a:pt x="0" y="8395"/>
                    <a:pt x="8394" y="0"/>
                    <a:pt x="18741" y="0"/>
                  </a:cubicBezTo>
                  <a:lnTo>
                    <a:pt x="714806" y="0"/>
                  </a:lnTo>
                  <a:cubicBezTo>
                    <a:pt x="725171" y="0"/>
                    <a:pt x="733546" y="8395"/>
                    <a:pt x="733546" y="18741"/>
                  </a:cubicBezTo>
                  <a:cubicBezTo>
                    <a:pt x="733546" y="29086"/>
                    <a:pt x="725151" y="37481"/>
                    <a:pt x="714806" y="3748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grpSp>
        <p:nvGrpSpPr>
          <p:cNvPr id="695" name="Google Shape;695;p33"/>
          <p:cNvGrpSpPr/>
          <p:nvPr/>
        </p:nvGrpSpPr>
        <p:grpSpPr>
          <a:xfrm>
            <a:off x="9640926" y="4209163"/>
            <a:ext cx="1016382" cy="990324"/>
            <a:chOff x="9524884" y="928027"/>
            <a:chExt cx="1016382" cy="990324"/>
          </a:xfrm>
        </p:grpSpPr>
        <p:sp>
          <p:nvSpPr>
            <p:cNvPr id="696" name="Google Shape;696;p33"/>
            <p:cNvSpPr/>
            <p:nvPr/>
          </p:nvSpPr>
          <p:spPr>
            <a:xfrm>
              <a:off x="9524884" y="1167874"/>
              <a:ext cx="422610" cy="750477"/>
            </a:xfrm>
            <a:custGeom>
              <a:avLst/>
              <a:gdLst/>
              <a:ahLst/>
              <a:cxnLst/>
              <a:rect l="l" t="t" r="r" b="b"/>
              <a:pathLst>
                <a:path w="422610" h="750477" extrusionOk="0">
                  <a:moveTo>
                    <a:pt x="330562" y="750477"/>
                  </a:moveTo>
                  <a:lnTo>
                    <a:pt x="101894" y="750477"/>
                  </a:lnTo>
                  <a:cubicBezTo>
                    <a:pt x="91528" y="750477"/>
                    <a:pt x="83154" y="742083"/>
                    <a:pt x="83154" y="731737"/>
                  </a:cubicBezTo>
                  <a:lnTo>
                    <a:pt x="83154" y="395036"/>
                  </a:lnTo>
                  <a:lnTo>
                    <a:pt x="44229" y="395036"/>
                  </a:lnTo>
                  <a:cubicBezTo>
                    <a:pt x="19838" y="395036"/>
                    <a:pt x="0" y="375198"/>
                    <a:pt x="0" y="350807"/>
                  </a:cubicBezTo>
                  <a:lnTo>
                    <a:pt x="0" y="125798"/>
                  </a:lnTo>
                  <a:cubicBezTo>
                    <a:pt x="0" y="56425"/>
                    <a:pt x="56425" y="0"/>
                    <a:pt x="125798" y="0"/>
                  </a:cubicBezTo>
                  <a:lnTo>
                    <a:pt x="306659" y="0"/>
                  </a:lnTo>
                  <a:cubicBezTo>
                    <a:pt x="355502" y="0"/>
                    <a:pt x="400320" y="28639"/>
                    <a:pt x="420871" y="72970"/>
                  </a:cubicBezTo>
                  <a:cubicBezTo>
                    <a:pt x="425220" y="82361"/>
                    <a:pt x="421135" y="93520"/>
                    <a:pt x="411724" y="97870"/>
                  </a:cubicBezTo>
                  <a:cubicBezTo>
                    <a:pt x="402312" y="102220"/>
                    <a:pt x="391174" y="98134"/>
                    <a:pt x="386825" y="88743"/>
                  </a:cubicBezTo>
                  <a:cubicBezTo>
                    <a:pt x="372413" y="57624"/>
                    <a:pt x="340948" y="37502"/>
                    <a:pt x="306659" y="37502"/>
                  </a:cubicBezTo>
                  <a:lnTo>
                    <a:pt x="125798" y="37502"/>
                  </a:lnTo>
                  <a:cubicBezTo>
                    <a:pt x="77117" y="37502"/>
                    <a:pt x="37501" y="77117"/>
                    <a:pt x="37501" y="125798"/>
                  </a:cubicBezTo>
                  <a:lnTo>
                    <a:pt x="37501" y="350807"/>
                  </a:lnTo>
                  <a:cubicBezTo>
                    <a:pt x="37501" y="354527"/>
                    <a:pt x="40530" y="357535"/>
                    <a:pt x="44229" y="357535"/>
                  </a:cubicBezTo>
                  <a:lnTo>
                    <a:pt x="101894" y="357535"/>
                  </a:lnTo>
                  <a:cubicBezTo>
                    <a:pt x="112261" y="357535"/>
                    <a:pt x="120635" y="365929"/>
                    <a:pt x="120635" y="376275"/>
                  </a:cubicBezTo>
                  <a:lnTo>
                    <a:pt x="120635" y="712976"/>
                  </a:lnTo>
                  <a:lnTo>
                    <a:pt x="311801" y="712976"/>
                  </a:lnTo>
                  <a:lnTo>
                    <a:pt x="311801" y="516952"/>
                  </a:lnTo>
                  <a:cubicBezTo>
                    <a:pt x="311801" y="506585"/>
                    <a:pt x="320195" y="498211"/>
                    <a:pt x="330542" y="498211"/>
                  </a:cubicBezTo>
                  <a:cubicBezTo>
                    <a:pt x="340888" y="498211"/>
                    <a:pt x="349282" y="506606"/>
                    <a:pt x="349282" y="516952"/>
                  </a:cubicBezTo>
                  <a:lnTo>
                    <a:pt x="349282" y="731737"/>
                  </a:lnTo>
                  <a:cubicBezTo>
                    <a:pt x="349282" y="742103"/>
                    <a:pt x="340888" y="750477"/>
                    <a:pt x="330542" y="75047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97" name="Google Shape;697;p33"/>
            <p:cNvSpPr/>
            <p:nvPr/>
          </p:nvSpPr>
          <p:spPr>
            <a:xfrm>
              <a:off x="9722372" y="1581590"/>
              <a:ext cx="37481" cy="336761"/>
            </a:xfrm>
            <a:custGeom>
              <a:avLst/>
              <a:gdLst/>
              <a:ahLst/>
              <a:cxnLst/>
              <a:rect l="l" t="t" r="r" b="b"/>
              <a:pathLst>
                <a:path w="37481" h="336761" extrusionOk="0">
                  <a:moveTo>
                    <a:pt x="18740" y="336762"/>
                  </a:moveTo>
                  <a:cubicBezTo>
                    <a:pt x="8374" y="336762"/>
                    <a:pt x="0" y="328367"/>
                    <a:pt x="0" y="318021"/>
                  </a:cubicBezTo>
                  <a:lnTo>
                    <a:pt x="0" y="18741"/>
                  </a:lnTo>
                  <a:cubicBezTo>
                    <a:pt x="0" y="8374"/>
                    <a:pt x="8394" y="0"/>
                    <a:pt x="18740" y="0"/>
                  </a:cubicBezTo>
                  <a:cubicBezTo>
                    <a:pt x="29086" y="0"/>
                    <a:pt x="37481" y="8395"/>
                    <a:pt x="37481" y="18741"/>
                  </a:cubicBezTo>
                  <a:lnTo>
                    <a:pt x="37481" y="318021"/>
                  </a:lnTo>
                  <a:cubicBezTo>
                    <a:pt x="37481" y="328387"/>
                    <a:pt x="29086" y="336762"/>
                    <a:pt x="18740" y="33676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98" name="Google Shape;698;p33"/>
            <p:cNvSpPr/>
            <p:nvPr/>
          </p:nvSpPr>
          <p:spPr>
            <a:xfrm>
              <a:off x="9608058" y="1336580"/>
              <a:ext cx="37481" cy="226309"/>
            </a:xfrm>
            <a:custGeom>
              <a:avLst/>
              <a:gdLst/>
              <a:ahLst/>
              <a:cxnLst/>
              <a:rect l="l" t="t" r="r" b="b"/>
              <a:pathLst>
                <a:path w="37481" h="226309" extrusionOk="0">
                  <a:moveTo>
                    <a:pt x="18741" y="226310"/>
                  </a:moveTo>
                  <a:cubicBezTo>
                    <a:pt x="8375" y="226310"/>
                    <a:pt x="0" y="217915"/>
                    <a:pt x="0" y="207569"/>
                  </a:cubicBezTo>
                  <a:lnTo>
                    <a:pt x="0" y="18741"/>
                  </a:lnTo>
                  <a:cubicBezTo>
                    <a:pt x="0" y="8374"/>
                    <a:pt x="8394" y="0"/>
                    <a:pt x="18741" y="0"/>
                  </a:cubicBezTo>
                  <a:cubicBezTo>
                    <a:pt x="29087" y="0"/>
                    <a:pt x="37481" y="8395"/>
                    <a:pt x="37481" y="18741"/>
                  </a:cubicBezTo>
                  <a:lnTo>
                    <a:pt x="37481" y="207569"/>
                  </a:lnTo>
                  <a:cubicBezTo>
                    <a:pt x="37481" y="217936"/>
                    <a:pt x="29087" y="226310"/>
                    <a:pt x="18741" y="22631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699" name="Google Shape;699;p33"/>
            <p:cNvSpPr/>
            <p:nvPr/>
          </p:nvSpPr>
          <p:spPr>
            <a:xfrm>
              <a:off x="9631840" y="928027"/>
              <a:ext cx="218545" cy="218545"/>
            </a:xfrm>
            <a:custGeom>
              <a:avLst/>
              <a:gdLst/>
              <a:ahLst/>
              <a:cxnLst/>
              <a:rect l="l" t="t" r="r" b="b"/>
              <a:pathLst>
                <a:path w="218545" h="218545" extrusionOk="0">
                  <a:moveTo>
                    <a:pt x="109272" y="218545"/>
                  </a:moveTo>
                  <a:cubicBezTo>
                    <a:pt x="49026" y="218545"/>
                    <a:pt x="0" y="169519"/>
                    <a:pt x="0" y="109273"/>
                  </a:cubicBezTo>
                  <a:cubicBezTo>
                    <a:pt x="0" y="49026"/>
                    <a:pt x="49026" y="0"/>
                    <a:pt x="109272" y="0"/>
                  </a:cubicBezTo>
                  <a:cubicBezTo>
                    <a:pt x="169519" y="0"/>
                    <a:pt x="218545" y="49026"/>
                    <a:pt x="218545" y="109273"/>
                  </a:cubicBezTo>
                  <a:cubicBezTo>
                    <a:pt x="218545" y="169519"/>
                    <a:pt x="169519" y="218545"/>
                    <a:pt x="109272" y="218545"/>
                  </a:cubicBezTo>
                  <a:close/>
                  <a:moveTo>
                    <a:pt x="109272" y="37502"/>
                  </a:moveTo>
                  <a:cubicBezTo>
                    <a:pt x="69698" y="37502"/>
                    <a:pt x="37501" y="69698"/>
                    <a:pt x="37501" y="109273"/>
                  </a:cubicBezTo>
                  <a:cubicBezTo>
                    <a:pt x="37501" y="148847"/>
                    <a:pt x="69698" y="181044"/>
                    <a:pt x="109272" y="181044"/>
                  </a:cubicBezTo>
                  <a:cubicBezTo>
                    <a:pt x="148847" y="181044"/>
                    <a:pt x="181044" y="148847"/>
                    <a:pt x="181044" y="109273"/>
                  </a:cubicBezTo>
                  <a:cubicBezTo>
                    <a:pt x="181044" y="69698"/>
                    <a:pt x="148847" y="37502"/>
                    <a:pt x="109272" y="375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00" name="Google Shape;700;p33"/>
            <p:cNvSpPr/>
            <p:nvPr/>
          </p:nvSpPr>
          <p:spPr>
            <a:xfrm>
              <a:off x="10140174" y="1167874"/>
              <a:ext cx="401072" cy="750477"/>
            </a:xfrm>
            <a:custGeom>
              <a:avLst/>
              <a:gdLst/>
              <a:ahLst/>
              <a:cxnLst/>
              <a:rect l="l" t="t" r="r" b="b"/>
              <a:pathLst>
                <a:path w="401072" h="750477" extrusionOk="0">
                  <a:moveTo>
                    <a:pt x="299219" y="750477"/>
                  </a:moveTo>
                  <a:lnTo>
                    <a:pt x="70551" y="750477"/>
                  </a:lnTo>
                  <a:cubicBezTo>
                    <a:pt x="60185" y="750477"/>
                    <a:pt x="51810" y="742083"/>
                    <a:pt x="51810" y="731737"/>
                  </a:cubicBezTo>
                  <a:lnTo>
                    <a:pt x="51810" y="542685"/>
                  </a:lnTo>
                  <a:cubicBezTo>
                    <a:pt x="51810" y="532318"/>
                    <a:pt x="60206" y="523944"/>
                    <a:pt x="70551" y="523944"/>
                  </a:cubicBezTo>
                  <a:cubicBezTo>
                    <a:pt x="80897" y="523944"/>
                    <a:pt x="89292" y="532339"/>
                    <a:pt x="89292" y="542685"/>
                  </a:cubicBezTo>
                  <a:lnTo>
                    <a:pt x="89292" y="712996"/>
                  </a:lnTo>
                  <a:lnTo>
                    <a:pt x="280458" y="712996"/>
                  </a:lnTo>
                  <a:lnTo>
                    <a:pt x="280458" y="376296"/>
                  </a:lnTo>
                  <a:cubicBezTo>
                    <a:pt x="280458" y="365929"/>
                    <a:pt x="288853" y="357555"/>
                    <a:pt x="299199" y="357555"/>
                  </a:cubicBezTo>
                  <a:lnTo>
                    <a:pt x="356863" y="357555"/>
                  </a:lnTo>
                  <a:cubicBezTo>
                    <a:pt x="360583" y="357555"/>
                    <a:pt x="363591" y="354527"/>
                    <a:pt x="363591" y="350827"/>
                  </a:cubicBezTo>
                  <a:lnTo>
                    <a:pt x="363591" y="125818"/>
                  </a:lnTo>
                  <a:cubicBezTo>
                    <a:pt x="363591" y="77137"/>
                    <a:pt x="323977" y="37522"/>
                    <a:pt x="275295" y="37522"/>
                  </a:cubicBezTo>
                  <a:lnTo>
                    <a:pt x="94454" y="37522"/>
                  </a:lnTo>
                  <a:cubicBezTo>
                    <a:pt x="70877" y="37522"/>
                    <a:pt x="48701" y="46709"/>
                    <a:pt x="32013" y="63377"/>
                  </a:cubicBezTo>
                  <a:cubicBezTo>
                    <a:pt x="24696" y="70694"/>
                    <a:pt x="12826" y="70694"/>
                    <a:pt x="5488" y="63377"/>
                  </a:cubicBezTo>
                  <a:cubicBezTo>
                    <a:pt x="-1829" y="56059"/>
                    <a:pt x="-1829" y="44189"/>
                    <a:pt x="5488" y="36851"/>
                  </a:cubicBezTo>
                  <a:cubicBezTo>
                    <a:pt x="29249" y="13090"/>
                    <a:pt x="60836" y="0"/>
                    <a:pt x="94434" y="0"/>
                  </a:cubicBezTo>
                  <a:lnTo>
                    <a:pt x="275275" y="0"/>
                  </a:lnTo>
                  <a:cubicBezTo>
                    <a:pt x="344648" y="0"/>
                    <a:pt x="401072" y="56425"/>
                    <a:pt x="401072" y="125798"/>
                  </a:cubicBezTo>
                  <a:lnTo>
                    <a:pt x="401072" y="350807"/>
                  </a:lnTo>
                  <a:cubicBezTo>
                    <a:pt x="401072" y="375198"/>
                    <a:pt x="381235" y="395036"/>
                    <a:pt x="356844" y="395036"/>
                  </a:cubicBezTo>
                  <a:lnTo>
                    <a:pt x="317919" y="395036"/>
                  </a:lnTo>
                  <a:lnTo>
                    <a:pt x="317919" y="731737"/>
                  </a:lnTo>
                  <a:cubicBezTo>
                    <a:pt x="317919" y="742103"/>
                    <a:pt x="309524" y="750477"/>
                    <a:pt x="299178" y="75047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01" name="Google Shape;701;p33"/>
            <p:cNvSpPr/>
            <p:nvPr/>
          </p:nvSpPr>
          <p:spPr>
            <a:xfrm>
              <a:off x="10306318" y="1581590"/>
              <a:ext cx="37482" cy="336761"/>
            </a:xfrm>
            <a:custGeom>
              <a:avLst/>
              <a:gdLst/>
              <a:ahLst/>
              <a:cxnLst/>
              <a:rect l="l" t="t" r="r" b="b"/>
              <a:pathLst>
                <a:path w="37482" h="336761" extrusionOk="0">
                  <a:moveTo>
                    <a:pt x="18741" y="336762"/>
                  </a:moveTo>
                  <a:cubicBezTo>
                    <a:pt x="8375" y="336762"/>
                    <a:pt x="0" y="328367"/>
                    <a:pt x="0" y="318021"/>
                  </a:cubicBezTo>
                  <a:lnTo>
                    <a:pt x="0" y="18741"/>
                  </a:lnTo>
                  <a:cubicBezTo>
                    <a:pt x="0" y="8374"/>
                    <a:pt x="8395" y="0"/>
                    <a:pt x="18741" y="0"/>
                  </a:cubicBezTo>
                  <a:cubicBezTo>
                    <a:pt x="29087" y="0"/>
                    <a:pt x="37482" y="8395"/>
                    <a:pt x="37482" y="18741"/>
                  </a:cubicBezTo>
                  <a:lnTo>
                    <a:pt x="37482" y="318021"/>
                  </a:lnTo>
                  <a:cubicBezTo>
                    <a:pt x="37482" y="328387"/>
                    <a:pt x="29087" y="336762"/>
                    <a:pt x="18741" y="33676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02" name="Google Shape;702;p33"/>
            <p:cNvSpPr/>
            <p:nvPr/>
          </p:nvSpPr>
          <p:spPr>
            <a:xfrm>
              <a:off x="10420652" y="1336580"/>
              <a:ext cx="37482" cy="226309"/>
            </a:xfrm>
            <a:custGeom>
              <a:avLst/>
              <a:gdLst/>
              <a:ahLst/>
              <a:cxnLst/>
              <a:rect l="l" t="t" r="r" b="b"/>
              <a:pathLst>
                <a:path w="37482" h="226309" extrusionOk="0">
                  <a:moveTo>
                    <a:pt x="18741" y="226310"/>
                  </a:moveTo>
                  <a:cubicBezTo>
                    <a:pt x="8375" y="226310"/>
                    <a:pt x="0" y="217915"/>
                    <a:pt x="0" y="207569"/>
                  </a:cubicBezTo>
                  <a:lnTo>
                    <a:pt x="0" y="18741"/>
                  </a:lnTo>
                  <a:cubicBezTo>
                    <a:pt x="0" y="8374"/>
                    <a:pt x="8395" y="0"/>
                    <a:pt x="18741" y="0"/>
                  </a:cubicBezTo>
                  <a:cubicBezTo>
                    <a:pt x="29087" y="0"/>
                    <a:pt x="37482" y="8395"/>
                    <a:pt x="37482" y="18741"/>
                  </a:cubicBezTo>
                  <a:lnTo>
                    <a:pt x="37482" y="207569"/>
                  </a:lnTo>
                  <a:cubicBezTo>
                    <a:pt x="37482" y="217936"/>
                    <a:pt x="29087" y="226310"/>
                    <a:pt x="18741" y="22631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03" name="Google Shape;703;p33"/>
            <p:cNvSpPr/>
            <p:nvPr/>
          </p:nvSpPr>
          <p:spPr>
            <a:xfrm>
              <a:off x="10215786" y="928027"/>
              <a:ext cx="218544" cy="218545"/>
            </a:xfrm>
            <a:custGeom>
              <a:avLst/>
              <a:gdLst/>
              <a:ahLst/>
              <a:cxnLst/>
              <a:rect l="l" t="t" r="r" b="b"/>
              <a:pathLst>
                <a:path w="218544" h="218545" extrusionOk="0">
                  <a:moveTo>
                    <a:pt x="109272" y="218545"/>
                  </a:moveTo>
                  <a:cubicBezTo>
                    <a:pt x="49026" y="218545"/>
                    <a:pt x="0" y="169519"/>
                    <a:pt x="0" y="109273"/>
                  </a:cubicBezTo>
                  <a:cubicBezTo>
                    <a:pt x="0" y="49026"/>
                    <a:pt x="49026" y="0"/>
                    <a:pt x="109272" y="0"/>
                  </a:cubicBezTo>
                  <a:cubicBezTo>
                    <a:pt x="169519" y="0"/>
                    <a:pt x="218544" y="49026"/>
                    <a:pt x="218544" y="109273"/>
                  </a:cubicBezTo>
                  <a:cubicBezTo>
                    <a:pt x="218544" y="169519"/>
                    <a:pt x="169519" y="218545"/>
                    <a:pt x="109272" y="218545"/>
                  </a:cubicBezTo>
                  <a:close/>
                  <a:moveTo>
                    <a:pt x="109272" y="37502"/>
                  </a:moveTo>
                  <a:cubicBezTo>
                    <a:pt x="69697" y="37502"/>
                    <a:pt x="37501" y="69698"/>
                    <a:pt x="37501" y="109273"/>
                  </a:cubicBezTo>
                  <a:cubicBezTo>
                    <a:pt x="37501" y="148847"/>
                    <a:pt x="69697" y="181044"/>
                    <a:pt x="109272" y="181044"/>
                  </a:cubicBezTo>
                  <a:cubicBezTo>
                    <a:pt x="148847" y="181044"/>
                    <a:pt x="181044" y="148847"/>
                    <a:pt x="181044" y="109273"/>
                  </a:cubicBezTo>
                  <a:cubicBezTo>
                    <a:pt x="181044" y="69698"/>
                    <a:pt x="148847" y="37502"/>
                    <a:pt x="109272" y="375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04" name="Google Shape;704;p33"/>
            <p:cNvSpPr/>
            <p:nvPr/>
          </p:nvSpPr>
          <p:spPr>
            <a:xfrm>
              <a:off x="9812884" y="1230043"/>
              <a:ext cx="456664" cy="250547"/>
            </a:xfrm>
            <a:custGeom>
              <a:avLst/>
              <a:gdLst/>
              <a:ahLst/>
              <a:cxnLst/>
              <a:rect l="l" t="t" r="r" b="b"/>
              <a:pathLst>
                <a:path w="456664" h="250547" extrusionOk="0">
                  <a:moveTo>
                    <a:pt x="295866" y="250547"/>
                  </a:moveTo>
                  <a:cubicBezTo>
                    <a:pt x="292999" y="250547"/>
                    <a:pt x="290133" y="249897"/>
                    <a:pt x="287471" y="248576"/>
                  </a:cubicBezTo>
                  <a:cubicBezTo>
                    <a:pt x="281109" y="245405"/>
                    <a:pt x="277105" y="238900"/>
                    <a:pt x="277105" y="231807"/>
                  </a:cubicBezTo>
                  <a:lnTo>
                    <a:pt x="277105" y="198370"/>
                  </a:lnTo>
                  <a:lnTo>
                    <a:pt x="18741" y="198370"/>
                  </a:lnTo>
                  <a:cubicBezTo>
                    <a:pt x="8375" y="198370"/>
                    <a:pt x="0" y="189976"/>
                    <a:pt x="0" y="179630"/>
                  </a:cubicBezTo>
                  <a:lnTo>
                    <a:pt x="0" y="70926"/>
                  </a:lnTo>
                  <a:cubicBezTo>
                    <a:pt x="0" y="60560"/>
                    <a:pt x="8394" y="52186"/>
                    <a:pt x="18741" y="52186"/>
                  </a:cubicBezTo>
                  <a:lnTo>
                    <a:pt x="277105" y="52186"/>
                  </a:lnTo>
                  <a:lnTo>
                    <a:pt x="277105" y="18749"/>
                  </a:lnTo>
                  <a:cubicBezTo>
                    <a:pt x="277105" y="11656"/>
                    <a:pt x="281109" y="5151"/>
                    <a:pt x="287471" y="1980"/>
                  </a:cubicBezTo>
                  <a:cubicBezTo>
                    <a:pt x="293833" y="-1190"/>
                    <a:pt x="301415" y="-520"/>
                    <a:pt x="307106" y="3749"/>
                  </a:cubicBezTo>
                  <a:lnTo>
                    <a:pt x="449164" y="110277"/>
                  </a:lnTo>
                  <a:cubicBezTo>
                    <a:pt x="453880" y="113814"/>
                    <a:pt x="456665" y="119383"/>
                    <a:pt x="456665" y="125278"/>
                  </a:cubicBezTo>
                  <a:cubicBezTo>
                    <a:pt x="456665" y="131173"/>
                    <a:pt x="453880" y="136722"/>
                    <a:pt x="449164" y="140279"/>
                  </a:cubicBezTo>
                  <a:lnTo>
                    <a:pt x="307106" y="246807"/>
                  </a:lnTo>
                  <a:cubicBezTo>
                    <a:pt x="303793" y="249287"/>
                    <a:pt x="299829" y="250547"/>
                    <a:pt x="295866" y="250547"/>
                  </a:cubicBezTo>
                  <a:close/>
                  <a:moveTo>
                    <a:pt x="37502" y="160869"/>
                  </a:moveTo>
                  <a:lnTo>
                    <a:pt x="295866" y="160869"/>
                  </a:lnTo>
                  <a:cubicBezTo>
                    <a:pt x="306232" y="160869"/>
                    <a:pt x="314606" y="169264"/>
                    <a:pt x="314606" y="179610"/>
                  </a:cubicBezTo>
                  <a:lnTo>
                    <a:pt x="314606" y="194285"/>
                  </a:lnTo>
                  <a:lnTo>
                    <a:pt x="406662" y="125237"/>
                  </a:lnTo>
                  <a:lnTo>
                    <a:pt x="314606" y="56210"/>
                  </a:lnTo>
                  <a:lnTo>
                    <a:pt x="314606" y="70886"/>
                  </a:lnTo>
                  <a:cubicBezTo>
                    <a:pt x="314606" y="81252"/>
                    <a:pt x="306211" y="89626"/>
                    <a:pt x="295866" y="89626"/>
                  </a:cubicBezTo>
                  <a:lnTo>
                    <a:pt x="37502" y="89626"/>
                  </a:lnTo>
                  <a:lnTo>
                    <a:pt x="37502" y="16084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05" name="Google Shape;705;p33"/>
            <p:cNvSpPr/>
            <p:nvPr/>
          </p:nvSpPr>
          <p:spPr>
            <a:xfrm>
              <a:off x="9812884" y="1468914"/>
              <a:ext cx="456664" cy="250547"/>
            </a:xfrm>
            <a:custGeom>
              <a:avLst/>
              <a:gdLst/>
              <a:ahLst/>
              <a:cxnLst/>
              <a:rect l="l" t="t" r="r" b="b"/>
              <a:pathLst>
                <a:path w="456664" h="250547" extrusionOk="0">
                  <a:moveTo>
                    <a:pt x="160799" y="250547"/>
                  </a:moveTo>
                  <a:cubicBezTo>
                    <a:pt x="156815" y="250547"/>
                    <a:pt x="152852" y="249287"/>
                    <a:pt x="149559" y="246807"/>
                  </a:cubicBezTo>
                  <a:lnTo>
                    <a:pt x="7500" y="140279"/>
                  </a:lnTo>
                  <a:cubicBezTo>
                    <a:pt x="2785" y="136742"/>
                    <a:pt x="0" y="131173"/>
                    <a:pt x="0" y="125278"/>
                  </a:cubicBezTo>
                  <a:cubicBezTo>
                    <a:pt x="0" y="119383"/>
                    <a:pt x="2785" y="113814"/>
                    <a:pt x="7500" y="110277"/>
                  </a:cubicBezTo>
                  <a:lnTo>
                    <a:pt x="149559" y="3749"/>
                  </a:lnTo>
                  <a:cubicBezTo>
                    <a:pt x="155230" y="-520"/>
                    <a:pt x="162852" y="-1190"/>
                    <a:pt x="169193" y="1980"/>
                  </a:cubicBezTo>
                  <a:cubicBezTo>
                    <a:pt x="175556" y="5151"/>
                    <a:pt x="179560" y="11656"/>
                    <a:pt x="179560" y="18749"/>
                  </a:cubicBezTo>
                  <a:lnTo>
                    <a:pt x="179560" y="52186"/>
                  </a:lnTo>
                  <a:lnTo>
                    <a:pt x="437925" y="52186"/>
                  </a:lnTo>
                  <a:cubicBezTo>
                    <a:pt x="448290" y="52186"/>
                    <a:pt x="456665" y="60580"/>
                    <a:pt x="456665" y="70926"/>
                  </a:cubicBezTo>
                  <a:lnTo>
                    <a:pt x="456665" y="179630"/>
                  </a:lnTo>
                  <a:cubicBezTo>
                    <a:pt x="456665" y="189996"/>
                    <a:pt x="448270" y="198370"/>
                    <a:pt x="437925" y="198370"/>
                  </a:cubicBezTo>
                  <a:lnTo>
                    <a:pt x="179560" y="198370"/>
                  </a:lnTo>
                  <a:lnTo>
                    <a:pt x="179560" y="231807"/>
                  </a:lnTo>
                  <a:cubicBezTo>
                    <a:pt x="179560" y="238921"/>
                    <a:pt x="175556" y="245405"/>
                    <a:pt x="169193" y="248576"/>
                  </a:cubicBezTo>
                  <a:cubicBezTo>
                    <a:pt x="166531" y="249897"/>
                    <a:pt x="163665" y="250547"/>
                    <a:pt x="160820" y="250547"/>
                  </a:cubicBezTo>
                  <a:close/>
                  <a:moveTo>
                    <a:pt x="50002" y="125258"/>
                  </a:moveTo>
                  <a:lnTo>
                    <a:pt x="142059" y="194305"/>
                  </a:lnTo>
                  <a:lnTo>
                    <a:pt x="142059" y="179609"/>
                  </a:lnTo>
                  <a:cubicBezTo>
                    <a:pt x="142059" y="169243"/>
                    <a:pt x="150453" y="160869"/>
                    <a:pt x="160799" y="160869"/>
                  </a:cubicBezTo>
                  <a:lnTo>
                    <a:pt x="419164" y="160869"/>
                  </a:lnTo>
                  <a:lnTo>
                    <a:pt x="419164" y="89647"/>
                  </a:lnTo>
                  <a:lnTo>
                    <a:pt x="160799" y="89647"/>
                  </a:lnTo>
                  <a:cubicBezTo>
                    <a:pt x="150432" y="89647"/>
                    <a:pt x="142059" y="81252"/>
                    <a:pt x="142059" y="70906"/>
                  </a:cubicBezTo>
                  <a:lnTo>
                    <a:pt x="142059" y="56231"/>
                  </a:lnTo>
                  <a:lnTo>
                    <a:pt x="50002" y="12527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06" name="Google Shape;706;p33"/>
            <p:cNvSpPr/>
            <p:nvPr/>
          </p:nvSpPr>
          <p:spPr>
            <a:xfrm>
              <a:off x="9524884" y="1880870"/>
              <a:ext cx="1016382" cy="37481"/>
            </a:xfrm>
            <a:custGeom>
              <a:avLst/>
              <a:gdLst/>
              <a:ahLst/>
              <a:cxnLst/>
              <a:rect l="l" t="t" r="r" b="b"/>
              <a:pathLst>
                <a:path w="1016382" h="37481" extrusionOk="0">
                  <a:moveTo>
                    <a:pt x="997641" y="37481"/>
                  </a:moveTo>
                  <a:lnTo>
                    <a:pt x="18740" y="37481"/>
                  </a:lnTo>
                  <a:cubicBezTo>
                    <a:pt x="8394" y="37481"/>
                    <a:pt x="0" y="29087"/>
                    <a:pt x="0" y="18741"/>
                  </a:cubicBezTo>
                  <a:cubicBezTo>
                    <a:pt x="0" y="8395"/>
                    <a:pt x="8394" y="0"/>
                    <a:pt x="18740" y="0"/>
                  </a:cubicBezTo>
                  <a:lnTo>
                    <a:pt x="997641" y="0"/>
                  </a:lnTo>
                  <a:cubicBezTo>
                    <a:pt x="1008008" y="0"/>
                    <a:pt x="1016383" y="8395"/>
                    <a:pt x="1016383" y="18741"/>
                  </a:cubicBezTo>
                  <a:cubicBezTo>
                    <a:pt x="1016383" y="29087"/>
                    <a:pt x="1007988" y="37481"/>
                    <a:pt x="997641" y="3748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grpSp>
        <p:nvGrpSpPr>
          <p:cNvPr id="707" name="Google Shape;707;p33"/>
          <p:cNvGrpSpPr/>
          <p:nvPr/>
        </p:nvGrpSpPr>
        <p:grpSpPr>
          <a:xfrm>
            <a:off x="9617354" y="1435215"/>
            <a:ext cx="850064" cy="988406"/>
            <a:chOff x="1917183" y="-644"/>
            <a:chExt cx="850064" cy="988406"/>
          </a:xfrm>
        </p:grpSpPr>
        <p:sp>
          <p:nvSpPr>
            <p:cNvPr id="708" name="Google Shape;708;p33"/>
            <p:cNvSpPr/>
            <p:nvPr/>
          </p:nvSpPr>
          <p:spPr>
            <a:xfrm>
              <a:off x="1917183" y="-644"/>
              <a:ext cx="850064" cy="623430"/>
            </a:xfrm>
            <a:custGeom>
              <a:avLst/>
              <a:gdLst/>
              <a:ahLst/>
              <a:cxnLst/>
              <a:rect l="l" t="t" r="r" b="b"/>
              <a:pathLst>
                <a:path w="850064" h="623430" extrusionOk="0">
                  <a:moveTo>
                    <a:pt x="327624" y="623430"/>
                  </a:moveTo>
                  <a:lnTo>
                    <a:pt x="64092" y="623430"/>
                  </a:lnTo>
                  <a:cubicBezTo>
                    <a:pt x="28749" y="623430"/>
                    <a:pt x="0" y="594682"/>
                    <a:pt x="0" y="559338"/>
                  </a:cubicBezTo>
                  <a:lnTo>
                    <a:pt x="0" y="64092"/>
                  </a:lnTo>
                  <a:cubicBezTo>
                    <a:pt x="0" y="28749"/>
                    <a:pt x="28749" y="0"/>
                    <a:pt x="64092" y="0"/>
                  </a:cubicBezTo>
                  <a:lnTo>
                    <a:pt x="785973" y="0"/>
                  </a:lnTo>
                  <a:cubicBezTo>
                    <a:pt x="821316" y="0"/>
                    <a:pt x="850065" y="28749"/>
                    <a:pt x="850065" y="64092"/>
                  </a:cubicBezTo>
                  <a:lnTo>
                    <a:pt x="850065" y="559338"/>
                  </a:lnTo>
                  <a:cubicBezTo>
                    <a:pt x="850065" y="588504"/>
                    <a:pt x="830375" y="614012"/>
                    <a:pt x="802176" y="621365"/>
                  </a:cubicBezTo>
                  <a:cubicBezTo>
                    <a:pt x="792833" y="623771"/>
                    <a:pt x="783282" y="618200"/>
                    <a:pt x="780856" y="608857"/>
                  </a:cubicBezTo>
                  <a:cubicBezTo>
                    <a:pt x="778430" y="599514"/>
                    <a:pt x="784021" y="589963"/>
                    <a:pt x="793364" y="587537"/>
                  </a:cubicBezTo>
                  <a:cubicBezTo>
                    <a:pt x="806174" y="584202"/>
                    <a:pt x="815119" y="572604"/>
                    <a:pt x="815119" y="559357"/>
                  </a:cubicBezTo>
                  <a:lnTo>
                    <a:pt x="815119" y="64092"/>
                  </a:lnTo>
                  <a:cubicBezTo>
                    <a:pt x="815119" y="48022"/>
                    <a:pt x="802043" y="34965"/>
                    <a:pt x="785992" y="34965"/>
                  </a:cubicBezTo>
                  <a:lnTo>
                    <a:pt x="64092" y="34965"/>
                  </a:lnTo>
                  <a:cubicBezTo>
                    <a:pt x="48022" y="34965"/>
                    <a:pt x="34965" y="48041"/>
                    <a:pt x="34965" y="64092"/>
                  </a:cubicBezTo>
                  <a:lnTo>
                    <a:pt x="34965" y="559338"/>
                  </a:lnTo>
                  <a:cubicBezTo>
                    <a:pt x="34965" y="575408"/>
                    <a:pt x="48041" y="588466"/>
                    <a:pt x="64092" y="588466"/>
                  </a:cubicBezTo>
                  <a:lnTo>
                    <a:pt x="327624" y="588466"/>
                  </a:lnTo>
                  <a:cubicBezTo>
                    <a:pt x="337289" y="588466"/>
                    <a:pt x="345097" y="596292"/>
                    <a:pt x="345097" y="605938"/>
                  </a:cubicBezTo>
                  <a:cubicBezTo>
                    <a:pt x="345097" y="615585"/>
                    <a:pt x="337270" y="623411"/>
                    <a:pt x="327624" y="62341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09" name="Google Shape;709;p33"/>
            <p:cNvSpPr/>
            <p:nvPr/>
          </p:nvSpPr>
          <p:spPr>
            <a:xfrm>
              <a:off x="2295908" y="363949"/>
              <a:ext cx="372249" cy="372277"/>
            </a:xfrm>
            <a:custGeom>
              <a:avLst/>
              <a:gdLst/>
              <a:ahLst/>
              <a:cxnLst/>
              <a:rect l="l" t="t" r="r" b="b"/>
              <a:pathLst>
                <a:path w="372249" h="372277" extrusionOk="0">
                  <a:moveTo>
                    <a:pt x="186146" y="372278"/>
                  </a:moveTo>
                  <a:cubicBezTo>
                    <a:pt x="178073" y="372278"/>
                    <a:pt x="170000" y="370193"/>
                    <a:pt x="162798" y="366043"/>
                  </a:cubicBezTo>
                  <a:lnTo>
                    <a:pt x="143980" y="355184"/>
                  </a:lnTo>
                  <a:cubicBezTo>
                    <a:pt x="142199" y="354161"/>
                    <a:pt x="140171" y="353611"/>
                    <a:pt x="138124" y="353611"/>
                  </a:cubicBezTo>
                  <a:lnTo>
                    <a:pt x="116406" y="353611"/>
                  </a:lnTo>
                  <a:cubicBezTo>
                    <a:pt x="99786" y="353611"/>
                    <a:pt x="84303" y="344666"/>
                    <a:pt x="75984" y="330263"/>
                  </a:cubicBezTo>
                  <a:lnTo>
                    <a:pt x="65125" y="311445"/>
                  </a:lnTo>
                  <a:cubicBezTo>
                    <a:pt x="64102" y="309664"/>
                    <a:pt x="62605" y="308186"/>
                    <a:pt x="60823" y="307143"/>
                  </a:cubicBezTo>
                  <a:lnTo>
                    <a:pt x="42024" y="296284"/>
                  </a:lnTo>
                  <a:cubicBezTo>
                    <a:pt x="27621" y="287984"/>
                    <a:pt x="18676" y="272501"/>
                    <a:pt x="18676" y="255862"/>
                  </a:cubicBezTo>
                  <a:lnTo>
                    <a:pt x="18676" y="234144"/>
                  </a:lnTo>
                  <a:cubicBezTo>
                    <a:pt x="18676" y="232097"/>
                    <a:pt x="18146" y="230070"/>
                    <a:pt x="17103" y="228288"/>
                  </a:cubicBezTo>
                  <a:lnTo>
                    <a:pt x="6225" y="209470"/>
                  </a:lnTo>
                  <a:cubicBezTo>
                    <a:pt x="-2075" y="195067"/>
                    <a:pt x="-2075" y="177196"/>
                    <a:pt x="6225" y="162794"/>
                  </a:cubicBezTo>
                  <a:lnTo>
                    <a:pt x="17084" y="143975"/>
                  </a:lnTo>
                  <a:cubicBezTo>
                    <a:pt x="18127" y="142194"/>
                    <a:pt x="18657" y="140166"/>
                    <a:pt x="18657" y="138119"/>
                  </a:cubicBezTo>
                  <a:lnTo>
                    <a:pt x="18657" y="116402"/>
                  </a:lnTo>
                  <a:cubicBezTo>
                    <a:pt x="18657" y="99763"/>
                    <a:pt x="27602" y="84280"/>
                    <a:pt x="42005" y="75979"/>
                  </a:cubicBezTo>
                  <a:lnTo>
                    <a:pt x="60804" y="65120"/>
                  </a:lnTo>
                  <a:cubicBezTo>
                    <a:pt x="62586" y="64097"/>
                    <a:pt x="64064" y="62619"/>
                    <a:pt x="65087" y="60837"/>
                  </a:cubicBezTo>
                  <a:lnTo>
                    <a:pt x="75965" y="42019"/>
                  </a:lnTo>
                  <a:cubicBezTo>
                    <a:pt x="84284" y="27616"/>
                    <a:pt x="99767" y="18671"/>
                    <a:pt x="116387" y="18671"/>
                  </a:cubicBezTo>
                  <a:lnTo>
                    <a:pt x="138105" y="18671"/>
                  </a:lnTo>
                  <a:cubicBezTo>
                    <a:pt x="140171" y="18671"/>
                    <a:pt x="142180" y="18141"/>
                    <a:pt x="143980" y="17099"/>
                  </a:cubicBezTo>
                  <a:lnTo>
                    <a:pt x="162779" y="6240"/>
                  </a:lnTo>
                  <a:cubicBezTo>
                    <a:pt x="177182" y="-2080"/>
                    <a:pt x="195072" y="-2080"/>
                    <a:pt x="209456" y="6240"/>
                  </a:cubicBezTo>
                  <a:lnTo>
                    <a:pt x="228274" y="17099"/>
                  </a:lnTo>
                  <a:cubicBezTo>
                    <a:pt x="230055" y="18122"/>
                    <a:pt x="232064" y="18671"/>
                    <a:pt x="234130" y="18671"/>
                  </a:cubicBezTo>
                  <a:lnTo>
                    <a:pt x="255848" y="18671"/>
                  </a:lnTo>
                  <a:cubicBezTo>
                    <a:pt x="272468" y="18671"/>
                    <a:pt x="287951" y="27616"/>
                    <a:pt x="296270" y="42000"/>
                  </a:cubicBezTo>
                  <a:lnTo>
                    <a:pt x="307129" y="60818"/>
                  </a:lnTo>
                  <a:cubicBezTo>
                    <a:pt x="308152" y="62600"/>
                    <a:pt x="309649" y="64078"/>
                    <a:pt x="311431" y="65120"/>
                  </a:cubicBezTo>
                  <a:lnTo>
                    <a:pt x="330230" y="75979"/>
                  </a:lnTo>
                  <a:cubicBezTo>
                    <a:pt x="344633" y="84280"/>
                    <a:pt x="353578" y="99763"/>
                    <a:pt x="353578" y="116402"/>
                  </a:cubicBezTo>
                  <a:lnTo>
                    <a:pt x="353578" y="138119"/>
                  </a:lnTo>
                  <a:cubicBezTo>
                    <a:pt x="353578" y="140166"/>
                    <a:pt x="354108" y="142194"/>
                    <a:pt x="355151" y="143975"/>
                  </a:cubicBezTo>
                  <a:lnTo>
                    <a:pt x="366010" y="162775"/>
                  </a:lnTo>
                  <a:cubicBezTo>
                    <a:pt x="374329" y="177177"/>
                    <a:pt x="374329" y="195067"/>
                    <a:pt x="366010" y="209470"/>
                  </a:cubicBezTo>
                  <a:lnTo>
                    <a:pt x="355151" y="228288"/>
                  </a:lnTo>
                  <a:cubicBezTo>
                    <a:pt x="354127" y="230070"/>
                    <a:pt x="353578" y="232097"/>
                    <a:pt x="353578" y="234144"/>
                  </a:cubicBezTo>
                  <a:lnTo>
                    <a:pt x="353578" y="255862"/>
                  </a:lnTo>
                  <a:cubicBezTo>
                    <a:pt x="353578" y="272501"/>
                    <a:pt x="344633" y="287984"/>
                    <a:pt x="330230" y="296284"/>
                  </a:cubicBezTo>
                  <a:lnTo>
                    <a:pt x="311431" y="307143"/>
                  </a:lnTo>
                  <a:cubicBezTo>
                    <a:pt x="309649" y="308167"/>
                    <a:pt x="308171" y="309664"/>
                    <a:pt x="307148" y="311426"/>
                  </a:cubicBezTo>
                  <a:lnTo>
                    <a:pt x="296270" y="330244"/>
                  </a:lnTo>
                  <a:cubicBezTo>
                    <a:pt x="287951" y="344647"/>
                    <a:pt x="272468" y="353592"/>
                    <a:pt x="255848" y="353592"/>
                  </a:cubicBezTo>
                  <a:lnTo>
                    <a:pt x="234130" y="353592"/>
                  </a:lnTo>
                  <a:cubicBezTo>
                    <a:pt x="232064" y="353592"/>
                    <a:pt x="230036" y="354142"/>
                    <a:pt x="228255" y="355165"/>
                  </a:cubicBezTo>
                  <a:lnTo>
                    <a:pt x="209456" y="366024"/>
                  </a:lnTo>
                  <a:cubicBezTo>
                    <a:pt x="202254" y="370174"/>
                    <a:pt x="194181" y="372259"/>
                    <a:pt x="186108" y="372259"/>
                  </a:cubicBezTo>
                  <a:close/>
                  <a:moveTo>
                    <a:pt x="116406" y="53655"/>
                  </a:moveTo>
                  <a:cubicBezTo>
                    <a:pt x="112237" y="53655"/>
                    <a:pt x="108352" y="55910"/>
                    <a:pt x="106249" y="59530"/>
                  </a:cubicBezTo>
                  <a:lnTo>
                    <a:pt x="95390" y="78329"/>
                  </a:lnTo>
                  <a:cubicBezTo>
                    <a:pt x="91315" y="85398"/>
                    <a:pt x="85403" y="91311"/>
                    <a:pt x="78315" y="95404"/>
                  </a:cubicBezTo>
                  <a:lnTo>
                    <a:pt x="59497" y="106282"/>
                  </a:lnTo>
                  <a:cubicBezTo>
                    <a:pt x="55877" y="108366"/>
                    <a:pt x="53641" y="112251"/>
                    <a:pt x="53641" y="116440"/>
                  </a:cubicBezTo>
                  <a:lnTo>
                    <a:pt x="53641" y="138157"/>
                  </a:lnTo>
                  <a:cubicBezTo>
                    <a:pt x="53641" y="146344"/>
                    <a:pt x="51480" y="154417"/>
                    <a:pt x="47368" y="161505"/>
                  </a:cubicBezTo>
                  <a:lnTo>
                    <a:pt x="36509" y="180304"/>
                  </a:lnTo>
                  <a:cubicBezTo>
                    <a:pt x="34424" y="183924"/>
                    <a:pt x="34424" y="188415"/>
                    <a:pt x="36509" y="192016"/>
                  </a:cubicBezTo>
                  <a:lnTo>
                    <a:pt x="47368" y="210834"/>
                  </a:lnTo>
                  <a:cubicBezTo>
                    <a:pt x="51461" y="217922"/>
                    <a:pt x="53622" y="225995"/>
                    <a:pt x="53622" y="234182"/>
                  </a:cubicBezTo>
                  <a:lnTo>
                    <a:pt x="53622" y="255900"/>
                  </a:lnTo>
                  <a:cubicBezTo>
                    <a:pt x="53622" y="260069"/>
                    <a:pt x="55858" y="263954"/>
                    <a:pt x="59478" y="266039"/>
                  </a:cubicBezTo>
                  <a:lnTo>
                    <a:pt x="78296" y="276897"/>
                  </a:lnTo>
                  <a:cubicBezTo>
                    <a:pt x="85384" y="280991"/>
                    <a:pt x="91296" y="286904"/>
                    <a:pt x="95390" y="293991"/>
                  </a:cubicBezTo>
                  <a:lnTo>
                    <a:pt x="106249" y="312791"/>
                  </a:lnTo>
                  <a:cubicBezTo>
                    <a:pt x="108333" y="316410"/>
                    <a:pt x="112237" y="318646"/>
                    <a:pt x="116406" y="318646"/>
                  </a:cubicBezTo>
                  <a:lnTo>
                    <a:pt x="138124" y="318646"/>
                  </a:lnTo>
                  <a:cubicBezTo>
                    <a:pt x="146311" y="318646"/>
                    <a:pt x="154365" y="320807"/>
                    <a:pt x="161453" y="324900"/>
                  </a:cubicBezTo>
                  <a:lnTo>
                    <a:pt x="180271" y="335778"/>
                  </a:lnTo>
                  <a:cubicBezTo>
                    <a:pt x="183891" y="337863"/>
                    <a:pt x="188382" y="337863"/>
                    <a:pt x="192002" y="335778"/>
                  </a:cubicBezTo>
                  <a:lnTo>
                    <a:pt x="210820" y="324919"/>
                  </a:lnTo>
                  <a:cubicBezTo>
                    <a:pt x="217908" y="320826"/>
                    <a:pt x="225981" y="318665"/>
                    <a:pt x="234168" y="318665"/>
                  </a:cubicBezTo>
                  <a:lnTo>
                    <a:pt x="255886" y="318665"/>
                  </a:lnTo>
                  <a:cubicBezTo>
                    <a:pt x="260055" y="318665"/>
                    <a:pt x="263959" y="316410"/>
                    <a:pt x="266043" y="312810"/>
                  </a:cubicBezTo>
                  <a:lnTo>
                    <a:pt x="276902" y="293991"/>
                  </a:lnTo>
                  <a:cubicBezTo>
                    <a:pt x="280977" y="286904"/>
                    <a:pt x="286889" y="281010"/>
                    <a:pt x="293977" y="276916"/>
                  </a:cubicBezTo>
                  <a:lnTo>
                    <a:pt x="312795" y="266039"/>
                  </a:lnTo>
                  <a:cubicBezTo>
                    <a:pt x="316415" y="263954"/>
                    <a:pt x="318651" y="260069"/>
                    <a:pt x="318651" y="255881"/>
                  </a:cubicBezTo>
                  <a:lnTo>
                    <a:pt x="318651" y="234163"/>
                  </a:lnTo>
                  <a:cubicBezTo>
                    <a:pt x="318651" y="225976"/>
                    <a:pt x="320812" y="217922"/>
                    <a:pt x="324905" y="210834"/>
                  </a:cubicBezTo>
                  <a:lnTo>
                    <a:pt x="335764" y="192016"/>
                  </a:lnTo>
                  <a:cubicBezTo>
                    <a:pt x="337848" y="188396"/>
                    <a:pt x="337848" y="183905"/>
                    <a:pt x="335764" y="180304"/>
                  </a:cubicBezTo>
                  <a:cubicBezTo>
                    <a:pt x="335764" y="180304"/>
                    <a:pt x="324886" y="161486"/>
                    <a:pt x="324886" y="161486"/>
                  </a:cubicBezTo>
                  <a:cubicBezTo>
                    <a:pt x="320812" y="154398"/>
                    <a:pt x="318632" y="146325"/>
                    <a:pt x="318632" y="138157"/>
                  </a:cubicBezTo>
                  <a:lnTo>
                    <a:pt x="318632" y="116440"/>
                  </a:lnTo>
                  <a:cubicBezTo>
                    <a:pt x="318632" y="112270"/>
                    <a:pt x="316396" y="108385"/>
                    <a:pt x="312776" y="106301"/>
                  </a:cubicBezTo>
                  <a:lnTo>
                    <a:pt x="293958" y="95423"/>
                  </a:lnTo>
                  <a:cubicBezTo>
                    <a:pt x="286851" y="91330"/>
                    <a:pt x="280958" y="85417"/>
                    <a:pt x="276864" y="78329"/>
                  </a:cubicBezTo>
                  <a:lnTo>
                    <a:pt x="266005" y="59530"/>
                  </a:lnTo>
                  <a:cubicBezTo>
                    <a:pt x="263921" y="55910"/>
                    <a:pt x="260017" y="53674"/>
                    <a:pt x="255848" y="53674"/>
                  </a:cubicBezTo>
                  <a:lnTo>
                    <a:pt x="234130" y="53674"/>
                  </a:lnTo>
                  <a:cubicBezTo>
                    <a:pt x="225943" y="53674"/>
                    <a:pt x="217889" y="51514"/>
                    <a:pt x="210801" y="47420"/>
                  </a:cubicBezTo>
                  <a:lnTo>
                    <a:pt x="191983" y="36542"/>
                  </a:lnTo>
                  <a:cubicBezTo>
                    <a:pt x="188363" y="34458"/>
                    <a:pt x="183872" y="34458"/>
                    <a:pt x="180252" y="36542"/>
                  </a:cubicBezTo>
                  <a:lnTo>
                    <a:pt x="161434" y="47401"/>
                  </a:lnTo>
                  <a:cubicBezTo>
                    <a:pt x="154346" y="51495"/>
                    <a:pt x="146273" y="53655"/>
                    <a:pt x="138086" y="53655"/>
                  </a:cubicBezTo>
                  <a:lnTo>
                    <a:pt x="116368" y="53655"/>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10" name="Google Shape;710;p33"/>
            <p:cNvSpPr/>
            <p:nvPr/>
          </p:nvSpPr>
          <p:spPr>
            <a:xfrm>
              <a:off x="2350250" y="640181"/>
              <a:ext cx="263664" cy="347581"/>
            </a:xfrm>
            <a:custGeom>
              <a:avLst/>
              <a:gdLst/>
              <a:ahLst/>
              <a:cxnLst/>
              <a:rect l="l" t="t" r="r" b="b"/>
              <a:pathLst>
                <a:path w="263664" h="347581" extrusionOk="0">
                  <a:moveTo>
                    <a:pt x="246135" y="347581"/>
                  </a:moveTo>
                  <a:cubicBezTo>
                    <a:pt x="242970" y="347581"/>
                    <a:pt x="239806" y="346729"/>
                    <a:pt x="237020" y="345004"/>
                  </a:cubicBezTo>
                  <a:lnTo>
                    <a:pt x="131804" y="280665"/>
                  </a:lnTo>
                  <a:lnTo>
                    <a:pt x="26588" y="345004"/>
                  </a:lnTo>
                  <a:cubicBezTo>
                    <a:pt x="21187" y="348301"/>
                    <a:pt x="14441" y="348434"/>
                    <a:pt x="8926" y="345345"/>
                  </a:cubicBezTo>
                  <a:cubicBezTo>
                    <a:pt x="3411" y="342256"/>
                    <a:pt x="0" y="336419"/>
                    <a:pt x="0" y="330090"/>
                  </a:cubicBezTo>
                  <a:lnTo>
                    <a:pt x="0" y="17493"/>
                  </a:lnTo>
                  <a:cubicBezTo>
                    <a:pt x="0" y="10936"/>
                    <a:pt x="3658" y="4948"/>
                    <a:pt x="9475" y="1953"/>
                  </a:cubicBezTo>
                  <a:cubicBezTo>
                    <a:pt x="15293" y="-1060"/>
                    <a:pt x="22305" y="-548"/>
                    <a:pt x="27649" y="3280"/>
                  </a:cubicBezTo>
                  <a:cubicBezTo>
                    <a:pt x="33392" y="7392"/>
                    <a:pt x="37921" y="12263"/>
                    <a:pt x="41086" y="17740"/>
                  </a:cubicBezTo>
                  <a:lnTo>
                    <a:pt x="51945" y="36539"/>
                  </a:lnTo>
                  <a:cubicBezTo>
                    <a:pt x="54029" y="40159"/>
                    <a:pt x="57933" y="42395"/>
                    <a:pt x="62102" y="42395"/>
                  </a:cubicBezTo>
                  <a:lnTo>
                    <a:pt x="83820" y="42395"/>
                  </a:lnTo>
                  <a:cubicBezTo>
                    <a:pt x="91988" y="42395"/>
                    <a:pt x="100061" y="44555"/>
                    <a:pt x="107149" y="48630"/>
                  </a:cubicBezTo>
                  <a:lnTo>
                    <a:pt x="125967" y="59508"/>
                  </a:lnTo>
                  <a:cubicBezTo>
                    <a:pt x="129587" y="61592"/>
                    <a:pt x="134078" y="61592"/>
                    <a:pt x="137698" y="59508"/>
                  </a:cubicBezTo>
                  <a:lnTo>
                    <a:pt x="156516" y="48649"/>
                  </a:lnTo>
                  <a:cubicBezTo>
                    <a:pt x="163604" y="44555"/>
                    <a:pt x="171677" y="42395"/>
                    <a:pt x="179864" y="42395"/>
                  </a:cubicBezTo>
                  <a:lnTo>
                    <a:pt x="201582" y="42395"/>
                  </a:lnTo>
                  <a:cubicBezTo>
                    <a:pt x="205751" y="42395"/>
                    <a:pt x="209655" y="40140"/>
                    <a:pt x="211739" y="36539"/>
                  </a:cubicBezTo>
                  <a:lnTo>
                    <a:pt x="222598" y="17740"/>
                  </a:lnTo>
                  <a:cubicBezTo>
                    <a:pt x="225763" y="12244"/>
                    <a:pt x="230292" y="7373"/>
                    <a:pt x="236034" y="3261"/>
                  </a:cubicBezTo>
                  <a:cubicBezTo>
                    <a:pt x="241360" y="-548"/>
                    <a:pt x="248371" y="-1060"/>
                    <a:pt x="254189" y="1935"/>
                  </a:cubicBezTo>
                  <a:cubicBezTo>
                    <a:pt x="260007" y="4929"/>
                    <a:pt x="263665" y="10936"/>
                    <a:pt x="263665" y="17474"/>
                  </a:cubicBezTo>
                  <a:lnTo>
                    <a:pt x="263665" y="330071"/>
                  </a:lnTo>
                  <a:cubicBezTo>
                    <a:pt x="263665" y="336400"/>
                    <a:pt x="260254" y="342218"/>
                    <a:pt x="254739" y="345326"/>
                  </a:cubicBezTo>
                  <a:cubicBezTo>
                    <a:pt x="252086" y="346804"/>
                    <a:pt x="249130" y="347562"/>
                    <a:pt x="246192" y="347562"/>
                  </a:cubicBezTo>
                  <a:close/>
                  <a:moveTo>
                    <a:pt x="131804" y="242707"/>
                  </a:moveTo>
                  <a:cubicBezTo>
                    <a:pt x="134969" y="242707"/>
                    <a:pt x="138134" y="243559"/>
                    <a:pt x="140919" y="245284"/>
                  </a:cubicBezTo>
                  <a:lnTo>
                    <a:pt x="228662" y="298934"/>
                  </a:lnTo>
                  <a:lnTo>
                    <a:pt x="228662" y="68661"/>
                  </a:lnTo>
                  <a:cubicBezTo>
                    <a:pt x="220855" y="74232"/>
                    <a:pt x="211398" y="77378"/>
                    <a:pt x="201525" y="77378"/>
                  </a:cubicBezTo>
                  <a:lnTo>
                    <a:pt x="179807" y="77378"/>
                  </a:lnTo>
                  <a:cubicBezTo>
                    <a:pt x="177741" y="77378"/>
                    <a:pt x="175713" y="77928"/>
                    <a:pt x="173932" y="78951"/>
                  </a:cubicBezTo>
                  <a:lnTo>
                    <a:pt x="155133" y="89810"/>
                  </a:lnTo>
                  <a:cubicBezTo>
                    <a:pt x="140730" y="98130"/>
                    <a:pt x="122840" y="98130"/>
                    <a:pt x="108456" y="89810"/>
                  </a:cubicBezTo>
                  <a:lnTo>
                    <a:pt x="89638" y="78951"/>
                  </a:lnTo>
                  <a:cubicBezTo>
                    <a:pt x="87857" y="77928"/>
                    <a:pt x="85829" y="77378"/>
                    <a:pt x="83782" y="77378"/>
                  </a:cubicBezTo>
                  <a:lnTo>
                    <a:pt x="62064" y="77378"/>
                  </a:lnTo>
                  <a:cubicBezTo>
                    <a:pt x="52210" y="77378"/>
                    <a:pt x="42734" y="74232"/>
                    <a:pt x="34946" y="68661"/>
                  </a:cubicBezTo>
                  <a:lnTo>
                    <a:pt x="34946" y="298915"/>
                  </a:lnTo>
                  <a:lnTo>
                    <a:pt x="122689" y="245265"/>
                  </a:lnTo>
                  <a:cubicBezTo>
                    <a:pt x="125493" y="243559"/>
                    <a:pt x="128658" y="242688"/>
                    <a:pt x="131804" y="2426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11" name="Google Shape;711;p33"/>
            <p:cNvSpPr/>
            <p:nvPr/>
          </p:nvSpPr>
          <p:spPr>
            <a:xfrm>
              <a:off x="2184903" y="115904"/>
              <a:ext cx="314624" cy="34945"/>
            </a:xfrm>
            <a:custGeom>
              <a:avLst/>
              <a:gdLst/>
              <a:ahLst/>
              <a:cxnLst/>
              <a:rect l="l" t="t" r="r" b="b"/>
              <a:pathLst>
                <a:path w="314624" h="34945" extrusionOk="0">
                  <a:moveTo>
                    <a:pt x="297151" y="34946"/>
                  </a:moveTo>
                  <a:lnTo>
                    <a:pt x="17473" y="34946"/>
                  </a:lnTo>
                  <a:cubicBezTo>
                    <a:pt x="7808" y="34946"/>
                    <a:pt x="0" y="27119"/>
                    <a:pt x="0" y="17473"/>
                  </a:cubicBezTo>
                  <a:cubicBezTo>
                    <a:pt x="0" y="7827"/>
                    <a:pt x="7827" y="0"/>
                    <a:pt x="17473" y="0"/>
                  </a:cubicBezTo>
                  <a:lnTo>
                    <a:pt x="297151" y="0"/>
                  </a:lnTo>
                  <a:cubicBezTo>
                    <a:pt x="306816" y="0"/>
                    <a:pt x="314624" y="7827"/>
                    <a:pt x="314624" y="17473"/>
                  </a:cubicBezTo>
                  <a:cubicBezTo>
                    <a:pt x="314624" y="27119"/>
                    <a:pt x="306797" y="34946"/>
                    <a:pt x="297151" y="349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12" name="Google Shape;712;p33"/>
            <p:cNvSpPr/>
            <p:nvPr/>
          </p:nvSpPr>
          <p:spPr>
            <a:xfrm>
              <a:off x="2056700" y="207172"/>
              <a:ext cx="571030" cy="34945"/>
            </a:xfrm>
            <a:custGeom>
              <a:avLst/>
              <a:gdLst/>
              <a:ahLst/>
              <a:cxnLst/>
              <a:rect l="l" t="t" r="r" b="b"/>
              <a:pathLst>
                <a:path w="571030" h="34945" extrusionOk="0">
                  <a:moveTo>
                    <a:pt x="553558" y="34946"/>
                  </a:moveTo>
                  <a:lnTo>
                    <a:pt x="17473" y="34946"/>
                  </a:lnTo>
                  <a:cubicBezTo>
                    <a:pt x="7808" y="34946"/>
                    <a:pt x="0" y="27119"/>
                    <a:pt x="0" y="17473"/>
                  </a:cubicBezTo>
                  <a:cubicBezTo>
                    <a:pt x="0" y="7827"/>
                    <a:pt x="7827" y="0"/>
                    <a:pt x="17473" y="0"/>
                  </a:cubicBezTo>
                  <a:lnTo>
                    <a:pt x="553558" y="0"/>
                  </a:lnTo>
                  <a:cubicBezTo>
                    <a:pt x="563223" y="0"/>
                    <a:pt x="571031" y="7827"/>
                    <a:pt x="571031" y="17473"/>
                  </a:cubicBezTo>
                  <a:cubicBezTo>
                    <a:pt x="571031" y="27119"/>
                    <a:pt x="563204" y="34946"/>
                    <a:pt x="553558" y="349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13" name="Google Shape;713;p33"/>
            <p:cNvSpPr/>
            <p:nvPr/>
          </p:nvSpPr>
          <p:spPr>
            <a:xfrm>
              <a:off x="2056700" y="298459"/>
              <a:ext cx="571030" cy="34945"/>
            </a:xfrm>
            <a:custGeom>
              <a:avLst/>
              <a:gdLst/>
              <a:ahLst/>
              <a:cxnLst/>
              <a:rect l="l" t="t" r="r" b="b"/>
              <a:pathLst>
                <a:path w="571030" h="34945" extrusionOk="0">
                  <a:moveTo>
                    <a:pt x="553558" y="34946"/>
                  </a:moveTo>
                  <a:lnTo>
                    <a:pt x="17473" y="34946"/>
                  </a:lnTo>
                  <a:cubicBezTo>
                    <a:pt x="7808" y="34946"/>
                    <a:pt x="0" y="27119"/>
                    <a:pt x="0" y="17473"/>
                  </a:cubicBezTo>
                  <a:cubicBezTo>
                    <a:pt x="0" y="7827"/>
                    <a:pt x="7827" y="0"/>
                    <a:pt x="17473" y="0"/>
                  </a:cubicBezTo>
                  <a:lnTo>
                    <a:pt x="553558" y="0"/>
                  </a:lnTo>
                  <a:cubicBezTo>
                    <a:pt x="563223" y="0"/>
                    <a:pt x="571031" y="7827"/>
                    <a:pt x="571031" y="17473"/>
                  </a:cubicBezTo>
                  <a:cubicBezTo>
                    <a:pt x="571031" y="27119"/>
                    <a:pt x="563204" y="34946"/>
                    <a:pt x="553558" y="349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14" name="Google Shape;714;p33"/>
            <p:cNvSpPr/>
            <p:nvPr/>
          </p:nvSpPr>
          <p:spPr>
            <a:xfrm>
              <a:off x="2056700" y="389746"/>
              <a:ext cx="236659" cy="34945"/>
            </a:xfrm>
            <a:custGeom>
              <a:avLst/>
              <a:gdLst/>
              <a:ahLst/>
              <a:cxnLst/>
              <a:rect l="l" t="t" r="r" b="b"/>
              <a:pathLst>
                <a:path w="236659" h="34945" extrusionOk="0">
                  <a:moveTo>
                    <a:pt x="219187" y="34946"/>
                  </a:moveTo>
                  <a:lnTo>
                    <a:pt x="17473" y="34946"/>
                  </a:lnTo>
                  <a:cubicBezTo>
                    <a:pt x="7808" y="34946"/>
                    <a:pt x="0" y="27119"/>
                    <a:pt x="0" y="17473"/>
                  </a:cubicBezTo>
                  <a:cubicBezTo>
                    <a:pt x="0" y="7827"/>
                    <a:pt x="7827" y="0"/>
                    <a:pt x="17473" y="0"/>
                  </a:cubicBezTo>
                  <a:lnTo>
                    <a:pt x="219187" y="0"/>
                  </a:lnTo>
                  <a:cubicBezTo>
                    <a:pt x="228852" y="0"/>
                    <a:pt x="236660" y="7827"/>
                    <a:pt x="236660" y="17473"/>
                  </a:cubicBezTo>
                  <a:cubicBezTo>
                    <a:pt x="236660" y="27119"/>
                    <a:pt x="228833" y="34946"/>
                    <a:pt x="219187" y="349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15" name="Google Shape;715;p33"/>
            <p:cNvSpPr/>
            <p:nvPr/>
          </p:nvSpPr>
          <p:spPr>
            <a:xfrm>
              <a:off x="2056700" y="481032"/>
              <a:ext cx="176452" cy="34945"/>
            </a:xfrm>
            <a:custGeom>
              <a:avLst/>
              <a:gdLst/>
              <a:ahLst/>
              <a:cxnLst/>
              <a:rect l="l" t="t" r="r" b="b"/>
              <a:pathLst>
                <a:path w="176452" h="34945" extrusionOk="0">
                  <a:moveTo>
                    <a:pt x="158980" y="34946"/>
                  </a:moveTo>
                  <a:lnTo>
                    <a:pt x="17473" y="34946"/>
                  </a:lnTo>
                  <a:cubicBezTo>
                    <a:pt x="7808" y="34946"/>
                    <a:pt x="0" y="27119"/>
                    <a:pt x="0" y="17473"/>
                  </a:cubicBezTo>
                  <a:cubicBezTo>
                    <a:pt x="0" y="7827"/>
                    <a:pt x="7827" y="0"/>
                    <a:pt x="17473" y="0"/>
                  </a:cubicBezTo>
                  <a:lnTo>
                    <a:pt x="158980" y="0"/>
                  </a:lnTo>
                  <a:cubicBezTo>
                    <a:pt x="168626" y="0"/>
                    <a:pt x="176453" y="7827"/>
                    <a:pt x="176453" y="17473"/>
                  </a:cubicBezTo>
                  <a:cubicBezTo>
                    <a:pt x="176453" y="27119"/>
                    <a:pt x="168626" y="34946"/>
                    <a:pt x="158980" y="349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16" name="Google Shape;716;p33"/>
            <p:cNvSpPr/>
            <p:nvPr/>
          </p:nvSpPr>
          <p:spPr>
            <a:xfrm>
              <a:off x="2385082" y="453118"/>
              <a:ext cx="193944" cy="193944"/>
            </a:xfrm>
            <a:custGeom>
              <a:avLst/>
              <a:gdLst/>
              <a:ahLst/>
              <a:cxnLst/>
              <a:rect l="l" t="t" r="r" b="b"/>
              <a:pathLst>
                <a:path w="193944" h="193944" extrusionOk="0">
                  <a:moveTo>
                    <a:pt x="96972" y="193944"/>
                  </a:moveTo>
                  <a:cubicBezTo>
                    <a:pt x="43493" y="193944"/>
                    <a:pt x="0" y="150452"/>
                    <a:pt x="0" y="96972"/>
                  </a:cubicBezTo>
                  <a:cubicBezTo>
                    <a:pt x="0" y="43493"/>
                    <a:pt x="43493" y="0"/>
                    <a:pt x="96972" y="0"/>
                  </a:cubicBezTo>
                  <a:cubicBezTo>
                    <a:pt x="150452" y="0"/>
                    <a:pt x="193944" y="43493"/>
                    <a:pt x="193944" y="96972"/>
                  </a:cubicBezTo>
                  <a:cubicBezTo>
                    <a:pt x="193944" y="150452"/>
                    <a:pt x="150452" y="193944"/>
                    <a:pt x="96972" y="193944"/>
                  </a:cubicBezTo>
                  <a:close/>
                  <a:moveTo>
                    <a:pt x="96972" y="34965"/>
                  </a:moveTo>
                  <a:cubicBezTo>
                    <a:pt x="62785" y="34965"/>
                    <a:pt x="34965" y="62785"/>
                    <a:pt x="34965" y="96972"/>
                  </a:cubicBezTo>
                  <a:cubicBezTo>
                    <a:pt x="34965" y="131160"/>
                    <a:pt x="62785" y="158980"/>
                    <a:pt x="96972" y="158980"/>
                  </a:cubicBezTo>
                  <a:cubicBezTo>
                    <a:pt x="131160" y="158980"/>
                    <a:pt x="158980" y="131160"/>
                    <a:pt x="158980" y="96972"/>
                  </a:cubicBezTo>
                  <a:cubicBezTo>
                    <a:pt x="158980" y="62785"/>
                    <a:pt x="131160" y="34965"/>
                    <a:pt x="96972" y="3496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grpSp>
        <p:nvGrpSpPr>
          <p:cNvPr id="717" name="Google Shape;717;p33"/>
          <p:cNvGrpSpPr/>
          <p:nvPr/>
        </p:nvGrpSpPr>
        <p:grpSpPr>
          <a:xfrm>
            <a:off x="9724502" y="2767571"/>
            <a:ext cx="849231" cy="1006372"/>
            <a:chOff x="8974449" y="2723786"/>
            <a:chExt cx="849231" cy="1006372"/>
          </a:xfrm>
        </p:grpSpPr>
        <p:sp>
          <p:nvSpPr>
            <p:cNvPr id="718" name="Google Shape;718;p33"/>
            <p:cNvSpPr/>
            <p:nvPr/>
          </p:nvSpPr>
          <p:spPr>
            <a:xfrm>
              <a:off x="8974449" y="2968291"/>
              <a:ext cx="437559" cy="761867"/>
            </a:xfrm>
            <a:custGeom>
              <a:avLst/>
              <a:gdLst/>
              <a:ahLst/>
              <a:cxnLst/>
              <a:rect l="l" t="t" r="r" b="b"/>
              <a:pathLst>
                <a:path w="437559" h="761867" extrusionOk="0">
                  <a:moveTo>
                    <a:pt x="335356" y="761867"/>
                  </a:moveTo>
                  <a:lnTo>
                    <a:pt x="102240" y="761867"/>
                  </a:lnTo>
                  <a:cubicBezTo>
                    <a:pt x="92576" y="761867"/>
                    <a:pt x="84768" y="754040"/>
                    <a:pt x="84768" y="744394"/>
                  </a:cubicBezTo>
                  <a:lnTo>
                    <a:pt x="84768" y="399486"/>
                  </a:lnTo>
                  <a:lnTo>
                    <a:pt x="43454" y="399486"/>
                  </a:lnTo>
                  <a:cubicBezTo>
                    <a:pt x="19501" y="399486"/>
                    <a:pt x="0" y="379986"/>
                    <a:pt x="0" y="356032"/>
                  </a:cubicBezTo>
                  <a:lnTo>
                    <a:pt x="0" y="126630"/>
                  </a:lnTo>
                  <a:cubicBezTo>
                    <a:pt x="0" y="56815"/>
                    <a:pt x="56796" y="0"/>
                    <a:pt x="126612" y="0"/>
                  </a:cubicBezTo>
                  <a:lnTo>
                    <a:pt x="157615" y="0"/>
                  </a:lnTo>
                  <a:cubicBezTo>
                    <a:pt x="167280" y="0"/>
                    <a:pt x="175088" y="7827"/>
                    <a:pt x="175088" y="17473"/>
                  </a:cubicBezTo>
                  <a:cubicBezTo>
                    <a:pt x="175088" y="27119"/>
                    <a:pt x="167261" y="34945"/>
                    <a:pt x="157615" y="34945"/>
                  </a:cubicBezTo>
                  <a:lnTo>
                    <a:pt x="126612" y="34945"/>
                  </a:lnTo>
                  <a:cubicBezTo>
                    <a:pt x="76069" y="34945"/>
                    <a:pt x="34945" y="76069"/>
                    <a:pt x="34945" y="126611"/>
                  </a:cubicBezTo>
                  <a:lnTo>
                    <a:pt x="34945" y="356013"/>
                  </a:lnTo>
                  <a:cubicBezTo>
                    <a:pt x="34945" y="360694"/>
                    <a:pt x="38755" y="364522"/>
                    <a:pt x="43435" y="364522"/>
                  </a:cubicBezTo>
                  <a:lnTo>
                    <a:pt x="102221" y="364522"/>
                  </a:lnTo>
                  <a:cubicBezTo>
                    <a:pt x="111887" y="364522"/>
                    <a:pt x="119695" y="372349"/>
                    <a:pt x="119695" y="381995"/>
                  </a:cubicBezTo>
                  <a:lnTo>
                    <a:pt x="119695" y="726902"/>
                  </a:lnTo>
                  <a:lnTo>
                    <a:pt x="317865" y="726902"/>
                  </a:lnTo>
                  <a:lnTo>
                    <a:pt x="317865" y="381995"/>
                  </a:lnTo>
                  <a:cubicBezTo>
                    <a:pt x="317865" y="372349"/>
                    <a:pt x="325692" y="364522"/>
                    <a:pt x="335337" y="364522"/>
                  </a:cubicBezTo>
                  <a:lnTo>
                    <a:pt x="394123" y="364522"/>
                  </a:lnTo>
                  <a:cubicBezTo>
                    <a:pt x="398804" y="364522"/>
                    <a:pt x="402613" y="360713"/>
                    <a:pt x="402613" y="356013"/>
                  </a:cubicBezTo>
                  <a:lnTo>
                    <a:pt x="402613" y="126611"/>
                  </a:lnTo>
                  <a:cubicBezTo>
                    <a:pt x="402613" y="76069"/>
                    <a:pt x="361490" y="34945"/>
                    <a:pt x="310948" y="34945"/>
                  </a:cubicBezTo>
                  <a:lnTo>
                    <a:pt x="279944" y="34945"/>
                  </a:lnTo>
                  <a:cubicBezTo>
                    <a:pt x="270279" y="34945"/>
                    <a:pt x="262471" y="27119"/>
                    <a:pt x="262471" y="17473"/>
                  </a:cubicBezTo>
                  <a:cubicBezTo>
                    <a:pt x="262471" y="7827"/>
                    <a:pt x="270298" y="0"/>
                    <a:pt x="279944" y="0"/>
                  </a:cubicBezTo>
                  <a:lnTo>
                    <a:pt x="310948" y="0"/>
                  </a:lnTo>
                  <a:cubicBezTo>
                    <a:pt x="380763" y="0"/>
                    <a:pt x="437559" y="56815"/>
                    <a:pt x="437559" y="126630"/>
                  </a:cubicBezTo>
                  <a:lnTo>
                    <a:pt x="437559" y="356032"/>
                  </a:lnTo>
                  <a:cubicBezTo>
                    <a:pt x="437559" y="380005"/>
                    <a:pt x="418059" y="399486"/>
                    <a:pt x="394104" y="399486"/>
                  </a:cubicBezTo>
                  <a:lnTo>
                    <a:pt x="352792" y="399486"/>
                  </a:lnTo>
                  <a:lnTo>
                    <a:pt x="352792" y="744394"/>
                  </a:lnTo>
                  <a:cubicBezTo>
                    <a:pt x="352792" y="754040"/>
                    <a:pt x="344965" y="761867"/>
                    <a:pt x="335318" y="761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19" name="Google Shape;719;p33"/>
            <p:cNvSpPr/>
            <p:nvPr/>
          </p:nvSpPr>
          <p:spPr>
            <a:xfrm>
              <a:off x="9175765" y="3390102"/>
              <a:ext cx="34945" cy="340056"/>
            </a:xfrm>
            <a:custGeom>
              <a:avLst/>
              <a:gdLst/>
              <a:ahLst/>
              <a:cxnLst/>
              <a:rect l="l" t="t" r="r" b="b"/>
              <a:pathLst>
                <a:path w="34945" h="340056" extrusionOk="0">
                  <a:moveTo>
                    <a:pt x="17473" y="340056"/>
                  </a:moveTo>
                  <a:cubicBezTo>
                    <a:pt x="7808" y="340056"/>
                    <a:pt x="0" y="332230"/>
                    <a:pt x="0" y="322583"/>
                  </a:cubicBezTo>
                  <a:lnTo>
                    <a:pt x="0" y="17473"/>
                  </a:lnTo>
                  <a:cubicBezTo>
                    <a:pt x="0" y="7827"/>
                    <a:pt x="7827" y="0"/>
                    <a:pt x="17473" y="0"/>
                  </a:cubicBezTo>
                  <a:cubicBezTo>
                    <a:pt x="27119" y="0"/>
                    <a:pt x="34945" y="7827"/>
                    <a:pt x="34945" y="17473"/>
                  </a:cubicBezTo>
                  <a:lnTo>
                    <a:pt x="34945" y="322583"/>
                  </a:lnTo>
                  <a:cubicBezTo>
                    <a:pt x="34945" y="332230"/>
                    <a:pt x="27119" y="340056"/>
                    <a:pt x="17473" y="34005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20" name="Google Shape;720;p33"/>
            <p:cNvSpPr/>
            <p:nvPr/>
          </p:nvSpPr>
          <p:spPr>
            <a:xfrm>
              <a:off x="9059217" y="3140290"/>
              <a:ext cx="34945" cy="227468"/>
            </a:xfrm>
            <a:custGeom>
              <a:avLst/>
              <a:gdLst/>
              <a:ahLst/>
              <a:cxnLst/>
              <a:rect l="l" t="t" r="r" b="b"/>
              <a:pathLst>
                <a:path w="34945" h="227468" extrusionOk="0">
                  <a:moveTo>
                    <a:pt x="17473" y="227469"/>
                  </a:moveTo>
                  <a:cubicBezTo>
                    <a:pt x="7808" y="227469"/>
                    <a:pt x="0" y="219642"/>
                    <a:pt x="0" y="209996"/>
                  </a:cubicBezTo>
                  <a:lnTo>
                    <a:pt x="0" y="17473"/>
                  </a:lnTo>
                  <a:cubicBezTo>
                    <a:pt x="0" y="7827"/>
                    <a:pt x="7827" y="0"/>
                    <a:pt x="17473" y="0"/>
                  </a:cubicBezTo>
                  <a:cubicBezTo>
                    <a:pt x="27119" y="0"/>
                    <a:pt x="34945" y="7827"/>
                    <a:pt x="34945" y="17473"/>
                  </a:cubicBezTo>
                  <a:lnTo>
                    <a:pt x="34945" y="209996"/>
                  </a:lnTo>
                  <a:cubicBezTo>
                    <a:pt x="34945" y="219642"/>
                    <a:pt x="27119" y="227469"/>
                    <a:pt x="17473" y="2274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21" name="Google Shape;721;p33"/>
            <p:cNvSpPr/>
            <p:nvPr/>
          </p:nvSpPr>
          <p:spPr>
            <a:xfrm>
              <a:off x="9292333" y="3140290"/>
              <a:ext cx="34945" cy="227468"/>
            </a:xfrm>
            <a:custGeom>
              <a:avLst/>
              <a:gdLst/>
              <a:ahLst/>
              <a:cxnLst/>
              <a:rect l="l" t="t" r="r" b="b"/>
              <a:pathLst>
                <a:path w="34945" h="227468" extrusionOk="0">
                  <a:moveTo>
                    <a:pt x="17473" y="227469"/>
                  </a:moveTo>
                  <a:cubicBezTo>
                    <a:pt x="7808" y="227469"/>
                    <a:pt x="0" y="219642"/>
                    <a:pt x="0" y="209996"/>
                  </a:cubicBezTo>
                  <a:lnTo>
                    <a:pt x="0" y="17473"/>
                  </a:lnTo>
                  <a:cubicBezTo>
                    <a:pt x="0" y="7827"/>
                    <a:pt x="7827" y="0"/>
                    <a:pt x="17473" y="0"/>
                  </a:cubicBezTo>
                  <a:cubicBezTo>
                    <a:pt x="27119" y="0"/>
                    <a:pt x="34945" y="7827"/>
                    <a:pt x="34945" y="17473"/>
                  </a:cubicBezTo>
                  <a:lnTo>
                    <a:pt x="34945" y="209996"/>
                  </a:lnTo>
                  <a:cubicBezTo>
                    <a:pt x="34945" y="219642"/>
                    <a:pt x="27119" y="227469"/>
                    <a:pt x="17473" y="2274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22" name="Google Shape;722;p33"/>
            <p:cNvSpPr/>
            <p:nvPr/>
          </p:nvSpPr>
          <p:spPr>
            <a:xfrm>
              <a:off x="9083474" y="2723786"/>
              <a:ext cx="219528" cy="219528"/>
            </a:xfrm>
            <a:custGeom>
              <a:avLst/>
              <a:gdLst/>
              <a:ahLst/>
              <a:cxnLst/>
              <a:rect l="l" t="t" r="r" b="b"/>
              <a:pathLst>
                <a:path w="219528" h="219528" extrusionOk="0">
                  <a:moveTo>
                    <a:pt x="109764" y="219528"/>
                  </a:moveTo>
                  <a:cubicBezTo>
                    <a:pt x="49235" y="219528"/>
                    <a:pt x="0" y="170293"/>
                    <a:pt x="0" y="109764"/>
                  </a:cubicBezTo>
                  <a:cubicBezTo>
                    <a:pt x="0" y="49235"/>
                    <a:pt x="49235" y="0"/>
                    <a:pt x="109764" y="0"/>
                  </a:cubicBezTo>
                  <a:cubicBezTo>
                    <a:pt x="170294" y="0"/>
                    <a:pt x="219528" y="49235"/>
                    <a:pt x="219528" y="109764"/>
                  </a:cubicBezTo>
                  <a:cubicBezTo>
                    <a:pt x="219528" y="170293"/>
                    <a:pt x="170294" y="219528"/>
                    <a:pt x="109764" y="219528"/>
                  </a:cubicBezTo>
                  <a:close/>
                  <a:moveTo>
                    <a:pt x="109764" y="34964"/>
                  </a:moveTo>
                  <a:cubicBezTo>
                    <a:pt x="68508" y="34964"/>
                    <a:pt x="34964" y="68527"/>
                    <a:pt x="34964" y="109764"/>
                  </a:cubicBezTo>
                  <a:cubicBezTo>
                    <a:pt x="34964" y="151001"/>
                    <a:pt x="68508" y="184564"/>
                    <a:pt x="109764" y="184564"/>
                  </a:cubicBezTo>
                  <a:cubicBezTo>
                    <a:pt x="151020" y="184564"/>
                    <a:pt x="184563" y="151001"/>
                    <a:pt x="184563" y="109764"/>
                  </a:cubicBezTo>
                  <a:cubicBezTo>
                    <a:pt x="184563" y="68527"/>
                    <a:pt x="151001" y="34964"/>
                    <a:pt x="109764" y="34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23" name="Google Shape;723;p33"/>
            <p:cNvSpPr/>
            <p:nvPr/>
          </p:nvSpPr>
          <p:spPr>
            <a:xfrm>
              <a:off x="9318781" y="2794435"/>
              <a:ext cx="504898" cy="858213"/>
            </a:xfrm>
            <a:custGeom>
              <a:avLst/>
              <a:gdLst/>
              <a:ahLst/>
              <a:cxnLst/>
              <a:rect l="l" t="t" r="r" b="b"/>
              <a:pathLst>
                <a:path w="504898" h="858213" extrusionOk="0">
                  <a:moveTo>
                    <a:pt x="75792" y="858214"/>
                  </a:moveTo>
                  <a:cubicBezTo>
                    <a:pt x="68192" y="858214"/>
                    <a:pt x="60650" y="858005"/>
                    <a:pt x="53145" y="857626"/>
                  </a:cubicBezTo>
                  <a:cubicBezTo>
                    <a:pt x="43500" y="857134"/>
                    <a:pt x="36089" y="848890"/>
                    <a:pt x="36601" y="839263"/>
                  </a:cubicBezTo>
                  <a:cubicBezTo>
                    <a:pt x="37113" y="829617"/>
                    <a:pt x="45432" y="822321"/>
                    <a:pt x="54965" y="822719"/>
                  </a:cubicBezTo>
                  <a:cubicBezTo>
                    <a:pt x="61863" y="823079"/>
                    <a:pt x="68818" y="823268"/>
                    <a:pt x="75792" y="823268"/>
                  </a:cubicBezTo>
                  <a:cubicBezTo>
                    <a:pt x="293122" y="823268"/>
                    <a:pt x="469934" y="646456"/>
                    <a:pt x="469934" y="429107"/>
                  </a:cubicBezTo>
                  <a:cubicBezTo>
                    <a:pt x="469934" y="211758"/>
                    <a:pt x="293122" y="34964"/>
                    <a:pt x="75792" y="34964"/>
                  </a:cubicBezTo>
                  <a:cubicBezTo>
                    <a:pt x="57030" y="34964"/>
                    <a:pt x="38250" y="36291"/>
                    <a:pt x="19943" y="38887"/>
                  </a:cubicBezTo>
                  <a:cubicBezTo>
                    <a:pt x="10354" y="40176"/>
                    <a:pt x="1523" y="33600"/>
                    <a:pt x="177" y="24030"/>
                  </a:cubicBezTo>
                  <a:cubicBezTo>
                    <a:pt x="-1187" y="14479"/>
                    <a:pt x="5465" y="5628"/>
                    <a:pt x="15016" y="4264"/>
                  </a:cubicBezTo>
                  <a:cubicBezTo>
                    <a:pt x="34953" y="1421"/>
                    <a:pt x="55400" y="0"/>
                    <a:pt x="75792" y="0"/>
                  </a:cubicBezTo>
                  <a:cubicBezTo>
                    <a:pt x="312414" y="0"/>
                    <a:pt x="504899" y="192485"/>
                    <a:pt x="504899" y="429107"/>
                  </a:cubicBezTo>
                  <a:cubicBezTo>
                    <a:pt x="504899" y="665729"/>
                    <a:pt x="312395" y="858214"/>
                    <a:pt x="75792" y="8582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24" name="Google Shape;724;p33"/>
            <p:cNvSpPr/>
            <p:nvPr/>
          </p:nvSpPr>
          <p:spPr>
            <a:xfrm>
              <a:off x="9318781" y="2794454"/>
              <a:ext cx="288857" cy="858213"/>
            </a:xfrm>
            <a:custGeom>
              <a:avLst/>
              <a:gdLst/>
              <a:ahLst/>
              <a:cxnLst/>
              <a:rect l="l" t="t" r="r" b="b"/>
              <a:pathLst>
                <a:path w="288857" h="858213" extrusionOk="0">
                  <a:moveTo>
                    <a:pt x="75792" y="858195"/>
                  </a:moveTo>
                  <a:cubicBezTo>
                    <a:pt x="68192" y="858195"/>
                    <a:pt x="60650" y="857986"/>
                    <a:pt x="53145" y="857607"/>
                  </a:cubicBezTo>
                  <a:cubicBezTo>
                    <a:pt x="43500" y="857114"/>
                    <a:pt x="36089" y="848871"/>
                    <a:pt x="36601" y="839244"/>
                  </a:cubicBezTo>
                  <a:cubicBezTo>
                    <a:pt x="37113" y="829598"/>
                    <a:pt x="45432" y="822301"/>
                    <a:pt x="54965" y="822699"/>
                  </a:cubicBezTo>
                  <a:cubicBezTo>
                    <a:pt x="86707" y="824367"/>
                    <a:pt x="119303" y="822150"/>
                    <a:pt x="150895" y="816067"/>
                  </a:cubicBezTo>
                  <a:cubicBezTo>
                    <a:pt x="213622" y="743560"/>
                    <a:pt x="253912" y="592729"/>
                    <a:pt x="253912" y="429088"/>
                  </a:cubicBezTo>
                  <a:cubicBezTo>
                    <a:pt x="253912" y="265446"/>
                    <a:pt x="213604" y="114634"/>
                    <a:pt x="150895" y="42109"/>
                  </a:cubicBezTo>
                  <a:cubicBezTo>
                    <a:pt x="107914" y="33827"/>
                    <a:pt x="63227" y="32728"/>
                    <a:pt x="19943" y="38887"/>
                  </a:cubicBezTo>
                  <a:cubicBezTo>
                    <a:pt x="10411" y="40157"/>
                    <a:pt x="1542" y="33600"/>
                    <a:pt x="177" y="24029"/>
                  </a:cubicBezTo>
                  <a:cubicBezTo>
                    <a:pt x="-1187" y="14478"/>
                    <a:pt x="5465" y="5628"/>
                    <a:pt x="15016" y="4264"/>
                  </a:cubicBezTo>
                  <a:cubicBezTo>
                    <a:pt x="64137" y="-2729"/>
                    <a:pt x="114964" y="-1100"/>
                    <a:pt x="163611" y="9001"/>
                  </a:cubicBezTo>
                  <a:cubicBezTo>
                    <a:pt x="167192" y="9759"/>
                    <a:pt x="170471" y="11617"/>
                    <a:pt x="172934" y="14308"/>
                  </a:cubicBezTo>
                  <a:cubicBezTo>
                    <a:pt x="244436" y="92348"/>
                    <a:pt x="288858" y="251290"/>
                    <a:pt x="288858" y="429088"/>
                  </a:cubicBezTo>
                  <a:cubicBezTo>
                    <a:pt x="288858" y="606886"/>
                    <a:pt x="244436" y="765828"/>
                    <a:pt x="172934" y="843868"/>
                  </a:cubicBezTo>
                  <a:cubicBezTo>
                    <a:pt x="170452" y="846559"/>
                    <a:pt x="167192" y="848416"/>
                    <a:pt x="163611" y="849174"/>
                  </a:cubicBezTo>
                  <a:cubicBezTo>
                    <a:pt x="134767" y="855162"/>
                    <a:pt x="105204" y="858214"/>
                    <a:pt x="75773" y="8582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25" name="Google Shape;725;p33"/>
            <p:cNvSpPr/>
            <p:nvPr/>
          </p:nvSpPr>
          <p:spPr>
            <a:xfrm>
              <a:off x="9377100" y="3011012"/>
              <a:ext cx="446579" cy="641674"/>
            </a:xfrm>
            <a:custGeom>
              <a:avLst/>
              <a:gdLst/>
              <a:ahLst/>
              <a:cxnLst/>
              <a:rect l="l" t="t" r="r" b="b"/>
              <a:pathLst>
                <a:path w="446579" h="641674" extrusionOk="0">
                  <a:moveTo>
                    <a:pt x="17473" y="641637"/>
                  </a:moveTo>
                  <a:cubicBezTo>
                    <a:pt x="7808" y="641637"/>
                    <a:pt x="0" y="633810"/>
                    <a:pt x="0" y="624164"/>
                  </a:cubicBezTo>
                  <a:lnTo>
                    <a:pt x="0" y="408142"/>
                  </a:lnTo>
                  <a:cubicBezTo>
                    <a:pt x="0" y="398496"/>
                    <a:pt x="7827" y="390669"/>
                    <a:pt x="17473" y="390669"/>
                  </a:cubicBezTo>
                  <a:cubicBezTo>
                    <a:pt x="181115" y="390669"/>
                    <a:pt x="331945" y="350379"/>
                    <a:pt x="404452" y="287633"/>
                  </a:cubicBezTo>
                  <a:cubicBezTo>
                    <a:pt x="409208" y="262958"/>
                    <a:pt x="411634" y="237716"/>
                    <a:pt x="411634" y="212530"/>
                  </a:cubicBezTo>
                  <a:cubicBezTo>
                    <a:pt x="411634" y="187344"/>
                    <a:pt x="409228" y="162120"/>
                    <a:pt x="404452" y="137427"/>
                  </a:cubicBezTo>
                  <a:cubicBezTo>
                    <a:pt x="336986" y="79039"/>
                    <a:pt x="202245" y="39905"/>
                    <a:pt x="50543" y="34959"/>
                  </a:cubicBezTo>
                  <a:cubicBezTo>
                    <a:pt x="40896" y="34656"/>
                    <a:pt x="33316" y="26564"/>
                    <a:pt x="33638" y="16918"/>
                  </a:cubicBezTo>
                  <a:cubicBezTo>
                    <a:pt x="33960" y="7272"/>
                    <a:pt x="42356" y="-365"/>
                    <a:pt x="51679" y="14"/>
                  </a:cubicBezTo>
                  <a:cubicBezTo>
                    <a:pt x="214563" y="5320"/>
                    <a:pt x="360391" y="49532"/>
                    <a:pt x="432253" y="115387"/>
                  </a:cubicBezTo>
                  <a:cubicBezTo>
                    <a:pt x="434963" y="117851"/>
                    <a:pt x="436801" y="121129"/>
                    <a:pt x="437559" y="124711"/>
                  </a:cubicBezTo>
                  <a:cubicBezTo>
                    <a:pt x="443548" y="153516"/>
                    <a:pt x="446580" y="183061"/>
                    <a:pt x="446580" y="212549"/>
                  </a:cubicBezTo>
                  <a:cubicBezTo>
                    <a:pt x="446580" y="242037"/>
                    <a:pt x="443548" y="271581"/>
                    <a:pt x="437559" y="300386"/>
                  </a:cubicBezTo>
                  <a:cubicBezTo>
                    <a:pt x="436801" y="303968"/>
                    <a:pt x="434944" y="307247"/>
                    <a:pt x="432253" y="309710"/>
                  </a:cubicBezTo>
                  <a:cubicBezTo>
                    <a:pt x="356771" y="378882"/>
                    <a:pt x="205637" y="422696"/>
                    <a:pt x="34964" y="425501"/>
                  </a:cubicBezTo>
                  <a:lnTo>
                    <a:pt x="34964" y="624202"/>
                  </a:lnTo>
                  <a:cubicBezTo>
                    <a:pt x="34964" y="633848"/>
                    <a:pt x="27138" y="641675"/>
                    <a:pt x="17492" y="6416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26" name="Google Shape;726;p33"/>
            <p:cNvSpPr/>
            <p:nvPr/>
          </p:nvSpPr>
          <p:spPr>
            <a:xfrm>
              <a:off x="9377100" y="2794454"/>
              <a:ext cx="34945" cy="185605"/>
            </a:xfrm>
            <a:custGeom>
              <a:avLst/>
              <a:gdLst/>
              <a:ahLst/>
              <a:cxnLst/>
              <a:rect l="l" t="t" r="r" b="b"/>
              <a:pathLst>
                <a:path w="34945" h="185605" extrusionOk="0">
                  <a:moveTo>
                    <a:pt x="17473" y="185606"/>
                  </a:moveTo>
                  <a:cubicBezTo>
                    <a:pt x="7808" y="185606"/>
                    <a:pt x="0" y="177779"/>
                    <a:pt x="0" y="168133"/>
                  </a:cubicBezTo>
                  <a:lnTo>
                    <a:pt x="0" y="17473"/>
                  </a:lnTo>
                  <a:cubicBezTo>
                    <a:pt x="0" y="7827"/>
                    <a:pt x="7827" y="0"/>
                    <a:pt x="17473" y="0"/>
                  </a:cubicBezTo>
                  <a:cubicBezTo>
                    <a:pt x="27119" y="0"/>
                    <a:pt x="34946" y="7827"/>
                    <a:pt x="34946" y="17473"/>
                  </a:cubicBezTo>
                  <a:lnTo>
                    <a:pt x="34946" y="168133"/>
                  </a:lnTo>
                  <a:cubicBezTo>
                    <a:pt x="34946" y="177779"/>
                    <a:pt x="27119" y="185606"/>
                    <a:pt x="17473" y="18560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27" name="Google Shape;727;p33"/>
            <p:cNvSpPr/>
            <p:nvPr/>
          </p:nvSpPr>
          <p:spPr>
            <a:xfrm>
              <a:off x="9434010" y="3206069"/>
              <a:ext cx="389670" cy="34945"/>
            </a:xfrm>
            <a:custGeom>
              <a:avLst/>
              <a:gdLst/>
              <a:ahLst/>
              <a:cxnLst/>
              <a:rect l="l" t="t" r="r" b="b"/>
              <a:pathLst>
                <a:path w="389670" h="34945" extrusionOk="0">
                  <a:moveTo>
                    <a:pt x="372197" y="34946"/>
                  </a:moveTo>
                  <a:lnTo>
                    <a:pt x="17473" y="34946"/>
                  </a:lnTo>
                  <a:cubicBezTo>
                    <a:pt x="7808" y="34946"/>
                    <a:pt x="0" y="27119"/>
                    <a:pt x="0" y="17473"/>
                  </a:cubicBezTo>
                  <a:cubicBezTo>
                    <a:pt x="0" y="7827"/>
                    <a:pt x="7827" y="0"/>
                    <a:pt x="17473" y="0"/>
                  </a:cubicBezTo>
                  <a:lnTo>
                    <a:pt x="372197" y="0"/>
                  </a:lnTo>
                  <a:cubicBezTo>
                    <a:pt x="381862" y="0"/>
                    <a:pt x="389670" y="7827"/>
                    <a:pt x="389670" y="17473"/>
                  </a:cubicBezTo>
                  <a:cubicBezTo>
                    <a:pt x="389670" y="27119"/>
                    <a:pt x="381844" y="34946"/>
                    <a:pt x="372197" y="3494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28" name="Google Shape;728;p33"/>
            <p:cNvSpPr/>
            <p:nvPr/>
          </p:nvSpPr>
          <p:spPr>
            <a:xfrm>
              <a:off x="9175784" y="3057759"/>
              <a:ext cx="34945" cy="213729"/>
            </a:xfrm>
            <a:custGeom>
              <a:avLst/>
              <a:gdLst/>
              <a:ahLst/>
              <a:cxnLst/>
              <a:rect l="l" t="t" r="r" b="b"/>
              <a:pathLst>
                <a:path w="34945" h="213729" extrusionOk="0">
                  <a:moveTo>
                    <a:pt x="17473" y="213729"/>
                  </a:moveTo>
                  <a:cubicBezTo>
                    <a:pt x="7808" y="213729"/>
                    <a:pt x="0" y="205902"/>
                    <a:pt x="0" y="196256"/>
                  </a:cubicBezTo>
                  <a:lnTo>
                    <a:pt x="0" y="17473"/>
                  </a:lnTo>
                  <a:cubicBezTo>
                    <a:pt x="0" y="7827"/>
                    <a:pt x="7827" y="0"/>
                    <a:pt x="17473" y="0"/>
                  </a:cubicBezTo>
                  <a:cubicBezTo>
                    <a:pt x="27119" y="0"/>
                    <a:pt x="34945" y="7827"/>
                    <a:pt x="34945" y="17473"/>
                  </a:cubicBezTo>
                  <a:lnTo>
                    <a:pt x="34945" y="196256"/>
                  </a:lnTo>
                  <a:cubicBezTo>
                    <a:pt x="34945" y="205902"/>
                    <a:pt x="27119" y="213729"/>
                    <a:pt x="17473" y="21372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29" name="Google Shape;729;p33"/>
            <p:cNvSpPr/>
            <p:nvPr/>
          </p:nvSpPr>
          <p:spPr>
            <a:xfrm>
              <a:off x="8992642" y="3695213"/>
              <a:ext cx="737041" cy="34945"/>
            </a:xfrm>
            <a:custGeom>
              <a:avLst/>
              <a:gdLst/>
              <a:ahLst/>
              <a:cxnLst/>
              <a:rect l="l" t="t" r="r" b="b"/>
              <a:pathLst>
                <a:path w="737041" h="34945" extrusionOk="0">
                  <a:moveTo>
                    <a:pt x="719568" y="34946"/>
                  </a:moveTo>
                  <a:lnTo>
                    <a:pt x="17473" y="34946"/>
                  </a:lnTo>
                  <a:cubicBezTo>
                    <a:pt x="7808" y="34946"/>
                    <a:pt x="0" y="27119"/>
                    <a:pt x="0" y="17473"/>
                  </a:cubicBezTo>
                  <a:cubicBezTo>
                    <a:pt x="0" y="7827"/>
                    <a:pt x="7827" y="0"/>
                    <a:pt x="17473" y="0"/>
                  </a:cubicBezTo>
                  <a:lnTo>
                    <a:pt x="719568" y="0"/>
                  </a:lnTo>
                  <a:cubicBezTo>
                    <a:pt x="729215" y="0"/>
                    <a:pt x="737041" y="7827"/>
                    <a:pt x="737041" y="17473"/>
                  </a:cubicBezTo>
                  <a:cubicBezTo>
                    <a:pt x="737041" y="27119"/>
                    <a:pt x="729215" y="34946"/>
                    <a:pt x="719568" y="3494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5_Title and Content">
  <p:cSld name="5_Title and Content">
    <p:bg>
      <p:bgPr>
        <a:solidFill>
          <a:schemeClr val="lt1"/>
        </a:solidFill>
        <a:effectLst/>
      </p:bgPr>
    </p:bg>
    <p:spTree>
      <p:nvGrpSpPr>
        <p:cNvPr id="1" name="Shape 730"/>
        <p:cNvGrpSpPr/>
        <p:nvPr/>
      </p:nvGrpSpPr>
      <p:grpSpPr>
        <a:xfrm>
          <a:off x="0" y="0"/>
          <a:ext cx="0" cy="0"/>
          <a:chOff x="0" y="0"/>
          <a:chExt cx="0" cy="0"/>
        </a:xfrm>
      </p:grpSpPr>
      <p:grpSp>
        <p:nvGrpSpPr>
          <p:cNvPr id="731" name="Google Shape;731;p34"/>
          <p:cNvGrpSpPr/>
          <p:nvPr/>
        </p:nvGrpSpPr>
        <p:grpSpPr>
          <a:xfrm>
            <a:off x="1119318" y="4353075"/>
            <a:ext cx="757854" cy="850154"/>
            <a:chOff x="6137457" y="1419367"/>
            <a:chExt cx="952437" cy="1068435"/>
          </a:xfrm>
        </p:grpSpPr>
        <p:sp>
          <p:nvSpPr>
            <p:cNvPr id="732" name="Google Shape;732;p34"/>
            <p:cNvSpPr/>
            <p:nvPr/>
          </p:nvSpPr>
          <p:spPr>
            <a:xfrm>
              <a:off x="6457769" y="1537556"/>
              <a:ext cx="311810" cy="345282"/>
            </a:xfrm>
            <a:custGeom>
              <a:avLst/>
              <a:gdLst/>
              <a:ahLst/>
              <a:cxnLst/>
              <a:rect l="l" t="t" r="r" b="b"/>
              <a:pathLst>
                <a:path w="311810" h="345282" extrusionOk="0">
                  <a:moveTo>
                    <a:pt x="234926" y="345283"/>
                  </a:moveTo>
                  <a:lnTo>
                    <a:pt x="76885" y="345283"/>
                  </a:lnTo>
                  <a:cubicBezTo>
                    <a:pt x="66656" y="345283"/>
                    <a:pt x="58392" y="336998"/>
                    <a:pt x="58392" y="326789"/>
                  </a:cubicBezTo>
                  <a:lnTo>
                    <a:pt x="58392" y="299108"/>
                  </a:lnTo>
                  <a:cubicBezTo>
                    <a:pt x="58392" y="286371"/>
                    <a:pt x="53036" y="273774"/>
                    <a:pt x="43307" y="263604"/>
                  </a:cubicBezTo>
                  <a:cubicBezTo>
                    <a:pt x="13060" y="232032"/>
                    <a:pt x="-2225" y="190571"/>
                    <a:pt x="262" y="146844"/>
                  </a:cubicBezTo>
                  <a:cubicBezTo>
                    <a:pt x="4775" y="67713"/>
                    <a:pt x="70366" y="3265"/>
                    <a:pt x="149597" y="136"/>
                  </a:cubicBezTo>
                  <a:cubicBezTo>
                    <a:pt x="192483" y="-1629"/>
                    <a:pt x="233081" y="13836"/>
                    <a:pt x="263931" y="43523"/>
                  </a:cubicBezTo>
                  <a:cubicBezTo>
                    <a:pt x="294801" y="73189"/>
                    <a:pt x="311811" y="113126"/>
                    <a:pt x="311811" y="155930"/>
                  </a:cubicBezTo>
                  <a:cubicBezTo>
                    <a:pt x="311811" y="196288"/>
                    <a:pt x="296406" y="234580"/>
                    <a:pt x="268404" y="263725"/>
                  </a:cubicBezTo>
                  <a:cubicBezTo>
                    <a:pt x="258756" y="273774"/>
                    <a:pt x="253440" y="286331"/>
                    <a:pt x="253440" y="299088"/>
                  </a:cubicBezTo>
                  <a:lnTo>
                    <a:pt x="253440" y="326789"/>
                  </a:lnTo>
                  <a:cubicBezTo>
                    <a:pt x="253440" y="337018"/>
                    <a:pt x="245156" y="345283"/>
                    <a:pt x="234946" y="345283"/>
                  </a:cubicBezTo>
                  <a:close/>
                  <a:moveTo>
                    <a:pt x="95380" y="308275"/>
                  </a:moveTo>
                  <a:lnTo>
                    <a:pt x="216433" y="308275"/>
                  </a:lnTo>
                  <a:lnTo>
                    <a:pt x="216433" y="299088"/>
                  </a:lnTo>
                  <a:cubicBezTo>
                    <a:pt x="216433" y="276743"/>
                    <a:pt x="225419" y="255080"/>
                    <a:pt x="241706" y="238090"/>
                  </a:cubicBezTo>
                  <a:cubicBezTo>
                    <a:pt x="263048" y="215865"/>
                    <a:pt x="274803" y="186680"/>
                    <a:pt x="274803" y="155910"/>
                  </a:cubicBezTo>
                  <a:cubicBezTo>
                    <a:pt x="274803" y="123255"/>
                    <a:pt x="261845" y="92806"/>
                    <a:pt x="238297" y="70180"/>
                  </a:cubicBezTo>
                  <a:cubicBezTo>
                    <a:pt x="214768" y="47574"/>
                    <a:pt x="183918" y="35820"/>
                    <a:pt x="151062" y="37104"/>
                  </a:cubicBezTo>
                  <a:cubicBezTo>
                    <a:pt x="90666" y="39491"/>
                    <a:pt x="40640" y="88614"/>
                    <a:pt x="37210" y="148950"/>
                  </a:cubicBezTo>
                  <a:cubicBezTo>
                    <a:pt x="35304" y="182307"/>
                    <a:pt x="46958" y="213940"/>
                    <a:pt x="70026" y="238010"/>
                  </a:cubicBezTo>
                  <a:cubicBezTo>
                    <a:pt x="86393" y="255080"/>
                    <a:pt x="95400" y="276783"/>
                    <a:pt x="95400" y="299108"/>
                  </a:cubicBezTo>
                  <a:lnTo>
                    <a:pt x="95400" y="308295"/>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33" name="Google Shape;733;p34"/>
            <p:cNvSpPr/>
            <p:nvPr/>
          </p:nvSpPr>
          <p:spPr>
            <a:xfrm>
              <a:off x="6492110" y="1845830"/>
              <a:ext cx="243108" cy="162313"/>
            </a:xfrm>
            <a:custGeom>
              <a:avLst/>
              <a:gdLst/>
              <a:ahLst/>
              <a:cxnLst/>
              <a:rect l="l" t="t" r="r" b="b"/>
              <a:pathLst>
                <a:path w="243108" h="162313" extrusionOk="0">
                  <a:moveTo>
                    <a:pt x="193284" y="162313"/>
                  </a:moveTo>
                  <a:lnTo>
                    <a:pt x="49825" y="162313"/>
                  </a:lnTo>
                  <a:cubicBezTo>
                    <a:pt x="22345" y="162313"/>
                    <a:pt x="0" y="139968"/>
                    <a:pt x="0" y="112488"/>
                  </a:cubicBezTo>
                  <a:cubicBezTo>
                    <a:pt x="0" y="100633"/>
                    <a:pt x="4152" y="89722"/>
                    <a:pt x="11112" y="81157"/>
                  </a:cubicBezTo>
                  <a:cubicBezTo>
                    <a:pt x="4172" y="72592"/>
                    <a:pt x="0" y="61700"/>
                    <a:pt x="0" y="49825"/>
                  </a:cubicBezTo>
                  <a:cubicBezTo>
                    <a:pt x="0" y="22345"/>
                    <a:pt x="22345" y="0"/>
                    <a:pt x="49825" y="0"/>
                  </a:cubicBezTo>
                  <a:lnTo>
                    <a:pt x="193284" y="0"/>
                  </a:lnTo>
                  <a:cubicBezTo>
                    <a:pt x="220764" y="0"/>
                    <a:pt x="243109" y="22345"/>
                    <a:pt x="243109" y="49825"/>
                  </a:cubicBezTo>
                  <a:cubicBezTo>
                    <a:pt x="243109" y="61680"/>
                    <a:pt x="238957" y="72592"/>
                    <a:pt x="231997" y="81157"/>
                  </a:cubicBezTo>
                  <a:cubicBezTo>
                    <a:pt x="238937" y="89722"/>
                    <a:pt x="243109" y="100633"/>
                    <a:pt x="243109" y="112488"/>
                  </a:cubicBezTo>
                  <a:cubicBezTo>
                    <a:pt x="243109" y="139968"/>
                    <a:pt x="220764" y="162313"/>
                    <a:pt x="193284" y="162313"/>
                  </a:cubicBezTo>
                  <a:close/>
                  <a:moveTo>
                    <a:pt x="49825" y="99671"/>
                  </a:moveTo>
                  <a:cubicBezTo>
                    <a:pt x="42765" y="99671"/>
                    <a:pt x="37008" y="105427"/>
                    <a:pt x="37008" y="112488"/>
                  </a:cubicBezTo>
                  <a:cubicBezTo>
                    <a:pt x="37008" y="119549"/>
                    <a:pt x="42765" y="125305"/>
                    <a:pt x="49825" y="125305"/>
                  </a:cubicBezTo>
                  <a:lnTo>
                    <a:pt x="193284" y="125305"/>
                  </a:lnTo>
                  <a:cubicBezTo>
                    <a:pt x="200365" y="125305"/>
                    <a:pt x="206101" y="119549"/>
                    <a:pt x="206101" y="112488"/>
                  </a:cubicBezTo>
                  <a:cubicBezTo>
                    <a:pt x="206101" y="105427"/>
                    <a:pt x="200345" y="99671"/>
                    <a:pt x="193284" y="99671"/>
                  </a:cubicBezTo>
                  <a:cubicBezTo>
                    <a:pt x="183054" y="99671"/>
                    <a:pt x="174790" y="91387"/>
                    <a:pt x="174790" y="81177"/>
                  </a:cubicBezTo>
                  <a:cubicBezTo>
                    <a:pt x="174790" y="70967"/>
                    <a:pt x="183074" y="62683"/>
                    <a:pt x="193284" y="62683"/>
                  </a:cubicBezTo>
                  <a:cubicBezTo>
                    <a:pt x="200365" y="62683"/>
                    <a:pt x="206101" y="56926"/>
                    <a:pt x="206101" y="49865"/>
                  </a:cubicBezTo>
                  <a:cubicBezTo>
                    <a:pt x="206101" y="42805"/>
                    <a:pt x="200345" y="37048"/>
                    <a:pt x="193284" y="37048"/>
                  </a:cubicBezTo>
                  <a:lnTo>
                    <a:pt x="49825" y="37048"/>
                  </a:lnTo>
                  <a:cubicBezTo>
                    <a:pt x="42765" y="37048"/>
                    <a:pt x="37008" y="42805"/>
                    <a:pt x="37008" y="49865"/>
                  </a:cubicBezTo>
                  <a:cubicBezTo>
                    <a:pt x="37008" y="56926"/>
                    <a:pt x="42765" y="62683"/>
                    <a:pt x="49825" y="62683"/>
                  </a:cubicBezTo>
                  <a:cubicBezTo>
                    <a:pt x="60056" y="62683"/>
                    <a:pt x="68319" y="70967"/>
                    <a:pt x="68319" y="81177"/>
                  </a:cubicBezTo>
                  <a:cubicBezTo>
                    <a:pt x="68319" y="91387"/>
                    <a:pt x="60035" y="99671"/>
                    <a:pt x="49825" y="996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34" name="Google Shape;734;p34"/>
            <p:cNvSpPr/>
            <p:nvPr/>
          </p:nvSpPr>
          <p:spPr>
            <a:xfrm>
              <a:off x="6536680" y="2060396"/>
              <a:ext cx="153989" cy="153989"/>
            </a:xfrm>
            <a:custGeom>
              <a:avLst/>
              <a:gdLst/>
              <a:ahLst/>
              <a:cxnLst/>
              <a:rect l="l" t="t" r="r" b="b"/>
              <a:pathLst>
                <a:path w="153989" h="153989" extrusionOk="0">
                  <a:moveTo>
                    <a:pt x="76985" y="153989"/>
                  </a:moveTo>
                  <a:cubicBezTo>
                    <a:pt x="34521" y="153989"/>
                    <a:pt x="0" y="119448"/>
                    <a:pt x="0" y="76985"/>
                  </a:cubicBezTo>
                  <a:cubicBezTo>
                    <a:pt x="0" y="34521"/>
                    <a:pt x="34541" y="0"/>
                    <a:pt x="76985" y="0"/>
                  </a:cubicBezTo>
                  <a:cubicBezTo>
                    <a:pt x="119428" y="0"/>
                    <a:pt x="153989" y="34541"/>
                    <a:pt x="153989" y="76985"/>
                  </a:cubicBezTo>
                  <a:cubicBezTo>
                    <a:pt x="153989" y="119428"/>
                    <a:pt x="119448" y="153989"/>
                    <a:pt x="76985" y="153989"/>
                  </a:cubicBezTo>
                  <a:close/>
                  <a:moveTo>
                    <a:pt x="76985" y="37008"/>
                  </a:moveTo>
                  <a:cubicBezTo>
                    <a:pt x="54941" y="37008"/>
                    <a:pt x="36988" y="54940"/>
                    <a:pt x="36988" y="77005"/>
                  </a:cubicBezTo>
                  <a:cubicBezTo>
                    <a:pt x="36988" y="99069"/>
                    <a:pt x="54920" y="117001"/>
                    <a:pt x="76985" y="117001"/>
                  </a:cubicBezTo>
                  <a:cubicBezTo>
                    <a:pt x="99049" y="117001"/>
                    <a:pt x="116981" y="99069"/>
                    <a:pt x="116981" y="77005"/>
                  </a:cubicBezTo>
                  <a:cubicBezTo>
                    <a:pt x="116981" y="54940"/>
                    <a:pt x="99049" y="37008"/>
                    <a:pt x="76985" y="370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35" name="Google Shape;735;p34"/>
            <p:cNvSpPr/>
            <p:nvPr/>
          </p:nvSpPr>
          <p:spPr>
            <a:xfrm>
              <a:off x="6464490" y="2170257"/>
              <a:ext cx="298390" cy="187606"/>
            </a:xfrm>
            <a:custGeom>
              <a:avLst/>
              <a:gdLst/>
              <a:ahLst/>
              <a:cxnLst/>
              <a:rect l="l" t="t" r="r" b="b"/>
              <a:pathLst>
                <a:path w="298390" h="187606" extrusionOk="0">
                  <a:moveTo>
                    <a:pt x="279876" y="187607"/>
                  </a:moveTo>
                  <a:lnTo>
                    <a:pt x="18494" y="187607"/>
                  </a:lnTo>
                  <a:cubicBezTo>
                    <a:pt x="8264" y="187607"/>
                    <a:pt x="0" y="179322"/>
                    <a:pt x="0" y="169113"/>
                  </a:cubicBezTo>
                  <a:lnTo>
                    <a:pt x="0" y="146266"/>
                  </a:lnTo>
                  <a:cubicBezTo>
                    <a:pt x="0" y="76342"/>
                    <a:pt x="49585" y="15003"/>
                    <a:pt x="117924" y="421"/>
                  </a:cubicBezTo>
                  <a:cubicBezTo>
                    <a:pt x="122217" y="-522"/>
                    <a:pt x="126670" y="140"/>
                    <a:pt x="130521" y="2206"/>
                  </a:cubicBezTo>
                  <a:cubicBezTo>
                    <a:pt x="142737" y="8745"/>
                    <a:pt x="155654" y="8745"/>
                    <a:pt x="167890" y="2206"/>
                  </a:cubicBezTo>
                  <a:cubicBezTo>
                    <a:pt x="171741" y="140"/>
                    <a:pt x="176174" y="-522"/>
                    <a:pt x="180486" y="421"/>
                  </a:cubicBezTo>
                  <a:cubicBezTo>
                    <a:pt x="248806" y="15023"/>
                    <a:pt x="298390" y="76362"/>
                    <a:pt x="298390" y="146266"/>
                  </a:cubicBezTo>
                  <a:lnTo>
                    <a:pt x="298390" y="169113"/>
                  </a:lnTo>
                  <a:cubicBezTo>
                    <a:pt x="298390" y="179342"/>
                    <a:pt x="290106" y="187607"/>
                    <a:pt x="279896" y="187607"/>
                  </a:cubicBezTo>
                  <a:close/>
                  <a:moveTo>
                    <a:pt x="36988" y="150599"/>
                  </a:moveTo>
                  <a:lnTo>
                    <a:pt x="261382" y="150599"/>
                  </a:lnTo>
                  <a:lnTo>
                    <a:pt x="261382" y="146246"/>
                  </a:lnTo>
                  <a:cubicBezTo>
                    <a:pt x="261382" y="95698"/>
                    <a:pt x="226942" y="51129"/>
                    <a:pt x="178641" y="38010"/>
                  </a:cubicBezTo>
                  <a:cubicBezTo>
                    <a:pt x="159606" y="46114"/>
                    <a:pt x="138745" y="46114"/>
                    <a:pt x="119730" y="38010"/>
                  </a:cubicBezTo>
                  <a:cubicBezTo>
                    <a:pt x="71449" y="51129"/>
                    <a:pt x="36988" y="95719"/>
                    <a:pt x="36988" y="146246"/>
                  </a:cubicBezTo>
                  <a:lnTo>
                    <a:pt x="36988" y="1505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36" name="Google Shape;736;p34"/>
            <p:cNvSpPr/>
            <p:nvPr/>
          </p:nvSpPr>
          <p:spPr>
            <a:xfrm>
              <a:off x="6863674" y="1809544"/>
              <a:ext cx="153989" cy="153969"/>
            </a:xfrm>
            <a:custGeom>
              <a:avLst/>
              <a:gdLst/>
              <a:ahLst/>
              <a:cxnLst/>
              <a:rect l="l" t="t" r="r" b="b"/>
              <a:pathLst>
                <a:path w="153989" h="153969" extrusionOk="0">
                  <a:moveTo>
                    <a:pt x="77005" y="153969"/>
                  </a:moveTo>
                  <a:cubicBezTo>
                    <a:pt x="34541" y="153969"/>
                    <a:pt x="0" y="119428"/>
                    <a:pt x="0" y="76984"/>
                  </a:cubicBezTo>
                  <a:cubicBezTo>
                    <a:pt x="0" y="34541"/>
                    <a:pt x="34541" y="0"/>
                    <a:pt x="77005" y="0"/>
                  </a:cubicBezTo>
                  <a:cubicBezTo>
                    <a:pt x="119469" y="0"/>
                    <a:pt x="153989" y="34541"/>
                    <a:pt x="153989" y="76984"/>
                  </a:cubicBezTo>
                  <a:cubicBezTo>
                    <a:pt x="153989" y="119428"/>
                    <a:pt x="119448" y="153969"/>
                    <a:pt x="77005" y="153969"/>
                  </a:cubicBezTo>
                  <a:close/>
                  <a:moveTo>
                    <a:pt x="77005" y="36988"/>
                  </a:moveTo>
                  <a:cubicBezTo>
                    <a:pt x="54941" y="36988"/>
                    <a:pt x="37008" y="54920"/>
                    <a:pt x="37008" y="76984"/>
                  </a:cubicBezTo>
                  <a:cubicBezTo>
                    <a:pt x="37008" y="99049"/>
                    <a:pt x="54941" y="116981"/>
                    <a:pt x="77005" y="116981"/>
                  </a:cubicBezTo>
                  <a:cubicBezTo>
                    <a:pt x="99069" y="116981"/>
                    <a:pt x="117001" y="99049"/>
                    <a:pt x="117001" y="76984"/>
                  </a:cubicBezTo>
                  <a:cubicBezTo>
                    <a:pt x="117001" y="54920"/>
                    <a:pt x="99069" y="36988"/>
                    <a:pt x="77005"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37" name="Google Shape;737;p34"/>
            <p:cNvSpPr/>
            <p:nvPr/>
          </p:nvSpPr>
          <p:spPr>
            <a:xfrm>
              <a:off x="6791504" y="1919385"/>
              <a:ext cx="298390" cy="187606"/>
            </a:xfrm>
            <a:custGeom>
              <a:avLst/>
              <a:gdLst/>
              <a:ahLst/>
              <a:cxnLst/>
              <a:rect l="l" t="t" r="r" b="b"/>
              <a:pathLst>
                <a:path w="298390" h="187606" extrusionOk="0">
                  <a:moveTo>
                    <a:pt x="279876" y="187607"/>
                  </a:moveTo>
                  <a:lnTo>
                    <a:pt x="18494" y="187607"/>
                  </a:lnTo>
                  <a:cubicBezTo>
                    <a:pt x="8264" y="187607"/>
                    <a:pt x="0" y="179322"/>
                    <a:pt x="0" y="169113"/>
                  </a:cubicBezTo>
                  <a:lnTo>
                    <a:pt x="0" y="146266"/>
                  </a:lnTo>
                  <a:cubicBezTo>
                    <a:pt x="0" y="76342"/>
                    <a:pt x="49585" y="15003"/>
                    <a:pt x="117904" y="421"/>
                  </a:cubicBezTo>
                  <a:cubicBezTo>
                    <a:pt x="122177" y="-522"/>
                    <a:pt x="126650" y="140"/>
                    <a:pt x="130501" y="2206"/>
                  </a:cubicBezTo>
                  <a:cubicBezTo>
                    <a:pt x="142717" y="8765"/>
                    <a:pt x="155654" y="8745"/>
                    <a:pt x="167869" y="2206"/>
                  </a:cubicBezTo>
                  <a:cubicBezTo>
                    <a:pt x="171721" y="140"/>
                    <a:pt x="176174" y="-502"/>
                    <a:pt x="180466" y="421"/>
                  </a:cubicBezTo>
                  <a:cubicBezTo>
                    <a:pt x="248786" y="15003"/>
                    <a:pt x="298390" y="76342"/>
                    <a:pt x="298390" y="146266"/>
                  </a:cubicBezTo>
                  <a:lnTo>
                    <a:pt x="298390" y="169113"/>
                  </a:lnTo>
                  <a:cubicBezTo>
                    <a:pt x="298390" y="179342"/>
                    <a:pt x="290106" y="187607"/>
                    <a:pt x="279896" y="187607"/>
                  </a:cubicBezTo>
                  <a:close/>
                  <a:moveTo>
                    <a:pt x="36988" y="150599"/>
                  </a:moveTo>
                  <a:lnTo>
                    <a:pt x="261382" y="150599"/>
                  </a:lnTo>
                  <a:lnTo>
                    <a:pt x="261382" y="146246"/>
                  </a:lnTo>
                  <a:cubicBezTo>
                    <a:pt x="261382" y="95719"/>
                    <a:pt x="226942" y="51128"/>
                    <a:pt x="178641" y="38010"/>
                  </a:cubicBezTo>
                  <a:cubicBezTo>
                    <a:pt x="159626" y="46094"/>
                    <a:pt x="138765" y="46094"/>
                    <a:pt x="119729" y="38010"/>
                  </a:cubicBezTo>
                  <a:cubicBezTo>
                    <a:pt x="71429" y="51128"/>
                    <a:pt x="36988" y="95698"/>
                    <a:pt x="36988" y="146246"/>
                  </a:cubicBezTo>
                  <a:lnTo>
                    <a:pt x="36988" y="1505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38" name="Google Shape;738;p34"/>
            <p:cNvSpPr/>
            <p:nvPr/>
          </p:nvSpPr>
          <p:spPr>
            <a:xfrm>
              <a:off x="6209647" y="1809544"/>
              <a:ext cx="153988" cy="153969"/>
            </a:xfrm>
            <a:custGeom>
              <a:avLst/>
              <a:gdLst/>
              <a:ahLst/>
              <a:cxnLst/>
              <a:rect l="l" t="t" r="r" b="b"/>
              <a:pathLst>
                <a:path w="153988" h="153969" extrusionOk="0">
                  <a:moveTo>
                    <a:pt x="77004" y="153969"/>
                  </a:moveTo>
                  <a:cubicBezTo>
                    <a:pt x="34541" y="153969"/>
                    <a:pt x="0" y="119428"/>
                    <a:pt x="0" y="76984"/>
                  </a:cubicBezTo>
                  <a:cubicBezTo>
                    <a:pt x="0" y="34541"/>
                    <a:pt x="34541" y="0"/>
                    <a:pt x="77004" y="0"/>
                  </a:cubicBezTo>
                  <a:cubicBezTo>
                    <a:pt x="119468" y="0"/>
                    <a:pt x="153989" y="34541"/>
                    <a:pt x="153989" y="76984"/>
                  </a:cubicBezTo>
                  <a:cubicBezTo>
                    <a:pt x="153989" y="119428"/>
                    <a:pt x="119448" y="153969"/>
                    <a:pt x="77004" y="153969"/>
                  </a:cubicBezTo>
                  <a:close/>
                  <a:moveTo>
                    <a:pt x="77004" y="36988"/>
                  </a:moveTo>
                  <a:cubicBezTo>
                    <a:pt x="54940" y="36988"/>
                    <a:pt x="37008" y="54920"/>
                    <a:pt x="37008" y="76984"/>
                  </a:cubicBezTo>
                  <a:cubicBezTo>
                    <a:pt x="37008" y="99049"/>
                    <a:pt x="54940" y="116981"/>
                    <a:pt x="77004" y="116981"/>
                  </a:cubicBezTo>
                  <a:cubicBezTo>
                    <a:pt x="99069" y="116981"/>
                    <a:pt x="117001" y="99049"/>
                    <a:pt x="117001" y="76984"/>
                  </a:cubicBezTo>
                  <a:cubicBezTo>
                    <a:pt x="117001" y="54920"/>
                    <a:pt x="99069" y="36988"/>
                    <a:pt x="77004"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39" name="Google Shape;739;p34"/>
            <p:cNvSpPr/>
            <p:nvPr/>
          </p:nvSpPr>
          <p:spPr>
            <a:xfrm>
              <a:off x="6137457" y="1919385"/>
              <a:ext cx="298389" cy="187606"/>
            </a:xfrm>
            <a:custGeom>
              <a:avLst/>
              <a:gdLst/>
              <a:ahLst/>
              <a:cxnLst/>
              <a:rect l="l" t="t" r="r" b="b"/>
              <a:pathLst>
                <a:path w="298389" h="187606" extrusionOk="0">
                  <a:moveTo>
                    <a:pt x="279876" y="187607"/>
                  </a:moveTo>
                  <a:lnTo>
                    <a:pt x="18494" y="187607"/>
                  </a:lnTo>
                  <a:cubicBezTo>
                    <a:pt x="8264" y="187607"/>
                    <a:pt x="0" y="179322"/>
                    <a:pt x="0" y="169113"/>
                  </a:cubicBezTo>
                  <a:lnTo>
                    <a:pt x="0" y="146266"/>
                  </a:lnTo>
                  <a:cubicBezTo>
                    <a:pt x="0" y="76342"/>
                    <a:pt x="49585" y="15003"/>
                    <a:pt x="117903" y="421"/>
                  </a:cubicBezTo>
                  <a:cubicBezTo>
                    <a:pt x="122196" y="-522"/>
                    <a:pt x="126649" y="140"/>
                    <a:pt x="130500" y="2206"/>
                  </a:cubicBezTo>
                  <a:cubicBezTo>
                    <a:pt x="142716" y="8765"/>
                    <a:pt x="155654" y="8745"/>
                    <a:pt x="167869" y="2206"/>
                  </a:cubicBezTo>
                  <a:cubicBezTo>
                    <a:pt x="171721" y="140"/>
                    <a:pt x="176173" y="-502"/>
                    <a:pt x="180466" y="421"/>
                  </a:cubicBezTo>
                  <a:cubicBezTo>
                    <a:pt x="248785" y="15003"/>
                    <a:pt x="298390" y="76342"/>
                    <a:pt x="298390" y="146266"/>
                  </a:cubicBezTo>
                  <a:lnTo>
                    <a:pt x="298390" y="169113"/>
                  </a:lnTo>
                  <a:cubicBezTo>
                    <a:pt x="298390" y="179342"/>
                    <a:pt x="290106" y="187607"/>
                    <a:pt x="279896" y="187607"/>
                  </a:cubicBezTo>
                  <a:close/>
                  <a:moveTo>
                    <a:pt x="36988" y="150599"/>
                  </a:moveTo>
                  <a:lnTo>
                    <a:pt x="261382" y="150599"/>
                  </a:lnTo>
                  <a:lnTo>
                    <a:pt x="261382" y="146246"/>
                  </a:lnTo>
                  <a:cubicBezTo>
                    <a:pt x="261382" y="95719"/>
                    <a:pt x="226942" y="51128"/>
                    <a:pt x="178641" y="38010"/>
                  </a:cubicBezTo>
                  <a:cubicBezTo>
                    <a:pt x="159625" y="46094"/>
                    <a:pt x="138765" y="46094"/>
                    <a:pt x="119729" y="38010"/>
                  </a:cubicBezTo>
                  <a:cubicBezTo>
                    <a:pt x="71428" y="51128"/>
                    <a:pt x="36988" y="95698"/>
                    <a:pt x="36988" y="146246"/>
                  </a:cubicBezTo>
                  <a:lnTo>
                    <a:pt x="36988" y="1505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40" name="Google Shape;740;p34"/>
            <p:cNvSpPr/>
            <p:nvPr/>
          </p:nvSpPr>
          <p:spPr>
            <a:xfrm>
              <a:off x="6595171" y="2320876"/>
              <a:ext cx="36987" cy="166926"/>
            </a:xfrm>
            <a:custGeom>
              <a:avLst/>
              <a:gdLst/>
              <a:ahLst/>
              <a:cxnLst/>
              <a:rect l="l" t="t" r="r" b="b"/>
              <a:pathLst>
                <a:path w="36987" h="166926" extrusionOk="0">
                  <a:moveTo>
                    <a:pt x="18494" y="166927"/>
                  </a:moveTo>
                  <a:cubicBezTo>
                    <a:pt x="8264" y="166927"/>
                    <a:pt x="0" y="158643"/>
                    <a:pt x="0" y="148433"/>
                  </a:cubicBezTo>
                  <a:lnTo>
                    <a:pt x="0" y="18494"/>
                  </a:lnTo>
                  <a:cubicBezTo>
                    <a:pt x="0" y="8264"/>
                    <a:pt x="8284" y="0"/>
                    <a:pt x="18494" y="0"/>
                  </a:cubicBezTo>
                  <a:cubicBezTo>
                    <a:pt x="28704" y="0"/>
                    <a:pt x="36988" y="8284"/>
                    <a:pt x="36988" y="18494"/>
                  </a:cubicBezTo>
                  <a:lnTo>
                    <a:pt x="36988" y="148433"/>
                  </a:lnTo>
                  <a:cubicBezTo>
                    <a:pt x="36988" y="158663"/>
                    <a:pt x="28704" y="166927"/>
                    <a:pt x="18494" y="1669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41" name="Google Shape;741;p34"/>
            <p:cNvSpPr/>
            <p:nvPr/>
          </p:nvSpPr>
          <p:spPr>
            <a:xfrm>
              <a:off x="6243486" y="2205680"/>
              <a:ext cx="740339" cy="282122"/>
            </a:xfrm>
            <a:custGeom>
              <a:avLst/>
              <a:gdLst/>
              <a:ahLst/>
              <a:cxnLst/>
              <a:rect l="l" t="t" r="r" b="b"/>
              <a:pathLst>
                <a:path w="740339" h="282122" extrusionOk="0">
                  <a:moveTo>
                    <a:pt x="721865" y="282123"/>
                  </a:moveTo>
                  <a:lnTo>
                    <a:pt x="18494" y="282123"/>
                  </a:lnTo>
                  <a:cubicBezTo>
                    <a:pt x="8264" y="282123"/>
                    <a:pt x="0" y="273839"/>
                    <a:pt x="0" y="263629"/>
                  </a:cubicBezTo>
                  <a:lnTo>
                    <a:pt x="0" y="18494"/>
                  </a:lnTo>
                  <a:cubicBezTo>
                    <a:pt x="0" y="8264"/>
                    <a:pt x="8284" y="0"/>
                    <a:pt x="18494" y="0"/>
                  </a:cubicBezTo>
                  <a:cubicBezTo>
                    <a:pt x="28704" y="0"/>
                    <a:pt x="36988" y="8284"/>
                    <a:pt x="36988" y="18494"/>
                  </a:cubicBezTo>
                  <a:lnTo>
                    <a:pt x="36988" y="245135"/>
                  </a:lnTo>
                  <a:lnTo>
                    <a:pt x="703351" y="245135"/>
                  </a:lnTo>
                  <a:lnTo>
                    <a:pt x="703351" y="29285"/>
                  </a:lnTo>
                  <a:cubicBezTo>
                    <a:pt x="703351" y="19056"/>
                    <a:pt x="711635" y="10791"/>
                    <a:pt x="721845" y="10791"/>
                  </a:cubicBezTo>
                  <a:cubicBezTo>
                    <a:pt x="732055" y="10791"/>
                    <a:pt x="740339" y="19076"/>
                    <a:pt x="740339" y="29285"/>
                  </a:cubicBezTo>
                  <a:lnTo>
                    <a:pt x="740339" y="263629"/>
                  </a:lnTo>
                  <a:cubicBezTo>
                    <a:pt x="740339" y="273859"/>
                    <a:pt x="732055" y="282123"/>
                    <a:pt x="721845" y="28212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42" name="Google Shape;742;p34"/>
            <p:cNvSpPr/>
            <p:nvPr/>
          </p:nvSpPr>
          <p:spPr>
            <a:xfrm>
              <a:off x="6595171" y="1419367"/>
              <a:ext cx="36987" cy="91486"/>
            </a:xfrm>
            <a:custGeom>
              <a:avLst/>
              <a:gdLst/>
              <a:ahLst/>
              <a:cxnLst/>
              <a:rect l="l" t="t" r="r" b="b"/>
              <a:pathLst>
                <a:path w="36987" h="91486" extrusionOk="0">
                  <a:moveTo>
                    <a:pt x="18494" y="91487"/>
                  </a:moveTo>
                  <a:cubicBezTo>
                    <a:pt x="8264" y="91487"/>
                    <a:pt x="0" y="83203"/>
                    <a:pt x="0" y="72993"/>
                  </a:cubicBezTo>
                  <a:lnTo>
                    <a:pt x="0" y="18494"/>
                  </a:lnTo>
                  <a:cubicBezTo>
                    <a:pt x="0" y="8264"/>
                    <a:pt x="8284" y="0"/>
                    <a:pt x="18494" y="0"/>
                  </a:cubicBezTo>
                  <a:cubicBezTo>
                    <a:pt x="28704" y="0"/>
                    <a:pt x="36988" y="8284"/>
                    <a:pt x="36988" y="18494"/>
                  </a:cubicBezTo>
                  <a:lnTo>
                    <a:pt x="36988" y="72973"/>
                  </a:lnTo>
                  <a:cubicBezTo>
                    <a:pt x="36988" y="83203"/>
                    <a:pt x="28704" y="91467"/>
                    <a:pt x="18494" y="91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43" name="Google Shape;743;p34"/>
            <p:cNvSpPr/>
            <p:nvPr/>
          </p:nvSpPr>
          <p:spPr>
            <a:xfrm>
              <a:off x="6595171" y="1419367"/>
              <a:ext cx="36987" cy="91486"/>
            </a:xfrm>
            <a:custGeom>
              <a:avLst/>
              <a:gdLst/>
              <a:ahLst/>
              <a:cxnLst/>
              <a:rect l="l" t="t" r="r" b="b"/>
              <a:pathLst>
                <a:path w="36987" h="91486" extrusionOk="0">
                  <a:moveTo>
                    <a:pt x="18494" y="91487"/>
                  </a:moveTo>
                  <a:cubicBezTo>
                    <a:pt x="8264" y="91487"/>
                    <a:pt x="0" y="83203"/>
                    <a:pt x="0" y="72993"/>
                  </a:cubicBezTo>
                  <a:lnTo>
                    <a:pt x="0" y="18494"/>
                  </a:lnTo>
                  <a:cubicBezTo>
                    <a:pt x="0" y="8264"/>
                    <a:pt x="8284" y="0"/>
                    <a:pt x="18494" y="0"/>
                  </a:cubicBezTo>
                  <a:cubicBezTo>
                    <a:pt x="28704" y="0"/>
                    <a:pt x="36988" y="8284"/>
                    <a:pt x="36988" y="18494"/>
                  </a:cubicBezTo>
                  <a:lnTo>
                    <a:pt x="36988" y="72973"/>
                  </a:lnTo>
                  <a:cubicBezTo>
                    <a:pt x="36988" y="83203"/>
                    <a:pt x="28704" y="91467"/>
                    <a:pt x="18494" y="91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44" name="Google Shape;744;p34"/>
            <p:cNvSpPr/>
            <p:nvPr/>
          </p:nvSpPr>
          <p:spPr>
            <a:xfrm>
              <a:off x="6696206" y="1453741"/>
              <a:ext cx="64246" cy="84191"/>
            </a:xfrm>
            <a:custGeom>
              <a:avLst/>
              <a:gdLst/>
              <a:ahLst/>
              <a:cxnLst/>
              <a:rect l="l" t="t" r="r" b="b"/>
              <a:pathLst>
                <a:path w="64246" h="84191" extrusionOk="0">
                  <a:moveTo>
                    <a:pt x="18473" y="84191"/>
                  </a:moveTo>
                  <a:cubicBezTo>
                    <a:pt x="15344" y="84191"/>
                    <a:pt x="12155" y="83389"/>
                    <a:pt x="9247" y="81704"/>
                  </a:cubicBezTo>
                  <a:cubicBezTo>
                    <a:pt x="400" y="76589"/>
                    <a:pt x="-2628" y="65276"/>
                    <a:pt x="2487" y="56430"/>
                  </a:cubicBezTo>
                  <a:lnTo>
                    <a:pt x="29726" y="9253"/>
                  </a:lnTo>
                  <a:cubicBezTo>
                    <a:pt x="34841" y="407"/>
                    <a:pt x="46134" y="-2622"/>
                    <a:pt x="55000" y="2473"/>
                  </a:cubicBezTo>
                  <a:cubicBezTo>
                    <a:pt x="63846" y="7588"/>
                    <a:pt x="66875" y="18901"/>
                    <a:pt x="61760" y="27747"/>
                  </a:cubicBezTo>
                  <a:lnTo>
                    <a:pt x="34520" y="74924"/>
                  </a:lnTo>
                  <a:cubicBezTo>
                    <a:pt x="31090" y="80861"/>
                    <a:pt x="24872" y="84191"/>
                    <a:pt x="18473" y="8419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45" name="Google Shape;745;p34"/>
            <p:cNvSpPr/>
            <p:nvPr/>
          </p:nvSpPr>
          <p:spPr>
            <a:xfrm>
              <a:off x="6696206" y="1453741"/>
              <a:ext cx="64246" cy="84191"/>
            </a:xfrm>
            <a:custGeom>
              <a:avLst/>
              <a:gdLst/>
              <a:ahLst/>
              <a:cxnLst/>
              <a:rect l="l" t="t" r="r" b="b"/>
              <a:pathLst>
                <a:path w="64246" h="84191" extrusionOk="0">
                  <a:moveTo>
                    <a:pt x="18473" y="84191"/>
                  </a:moveTo>
                  <a:cubicBezTo>
                    <a:pt x="15344" y="84191"/>
                    <a:pt x="12155" y="83389"/>
                    <a:pt x="9247" y="81704"/>
                  </a:cubicBezTo>
                  <a:cubicBezTo>
                    <a:pt x="400" y="76589"/>
                    <a:pt x="-2628" y="65276"/>
                    <a:pt x="2487" y="56430"/>
                  </a:cubicBezTo>
                  <a:lnTo>
                    <a:pt x="29726" y="9253"/>
                  </a:lnTo>
                  <a:cubicBezTo>
                    <a:pt x="34841" y="407"/>
                    <a:pt x="46134" y="-2622"/>
                    <a:pt x="55000" y="2473"/>
                  </a:cubicBezTo>
                  <a:cubicBezTo>
                    <a:pt x="63846" y="7588"/>
                    <a:pt x="66875" y="18901"/>
                    <a:pt x="61760" y="27747"/>
                  </a:cubicBezTo>
                  <a:lnTo>
                    <a:pt x="34520" y="74924"/>
                  </a:lnTo>
                  <a:cubicBezTo>
                    <a:pt x="31090" y="80861"/>
                    <a:pt x="24872" y="84191"/>
                    <a:pt x="18473" y="8419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46" name="Google Shape;746;p34"/>
            <p:cNvSpPr/>
            <p:nvPr/>
          </p:nvSpPr>
          <p:spPr>
            <a:xfrm>
              <a:off x="6770143" y="1547625"/>
              <a:ext cx="84199" cy="64262"/>
            </a:xfrm>
            <a:custGeom>
              <a:avLst/>
              <a:gdLst/>
              <a:ahLst/>
              <a:cxnLst/>
              <a:rect l="l" t="t" r="r" b="b"/>
              <a:pathLst>
                <a:path w="84199" h="64262" extrusionOk="0">
                  <a:moveTo>
                    <a:pt x="18533" y="64263"/>
                  </a:moveTo>
                  <a:cubicBezTo>
                    <a:pt x="12134" y="64263"/>
                    <a:pt x="5916" y="60953"/>
                    <a:pt x="2486" y="54996"/>
                  </a:cubicBezTo>
                  <a:cubicBezTo>
                    <a:pt x="-2629" y="46150"/>
                    <a:pt x="400" y="34837"/>
                    <a:pt x="9266" y="29722"/>
                  </a:cubicBezTo>
                  <a:lnTo>
                    <a:pt x="56443" y="2482"/>
                  </a:lnTo>
                  <a:cubicBezTo>
                    <a:pt x="65310" y="-2632"/>
                    <a:pt x="76622" y="416"/>
                    <a:pt x="81717" y="9242"/>
                  </a:cubicBezTo>
                  <a:cubicBezTo>
                    <a:pt x="86832" y="18088"/>
                    <a:pt x="83783" y="29401"/>
                    <a:pt x="74937" y="34516"/>
                  </a:cubicBezTo>
                  <a:lnTo>
                    <a:pt x="27760" y="61755"/>
                  </a:lnTo>
                  <a:cubicBezTo>
                    <a:pt x="24851" y="63440"/>
                    <a:pt x="21662" y="64243"/>
                    <a:pt x="18533" y="642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47" name="Google Shape;747;p34"/>
            <p:cNvSpPr/>
            <p:nvPr/>
          </p:nvSpPr>
          <p:spPr>
            <a:xfrm>
              <a:off x="6770143" y="1547625"/>
              <a:ext cx="84199" cy="64262"/>
            </a:xfrm>
            <a:custGeom>
              <a:avLst/>
              <a:gdLst/>
              <a:ahLst/>
              <a:cxnLst/>
              <a:rect l="l" t="t" r="r" b="b"/>
              <a:pathLst>
                <a:path w="84199" h="64262" extrusionOk="0">
                  <a:moveTo>
                    <a:pt x="18533" y="64263"/>
                  </a:moveTo>
                  <a:cubicBezTo>
                    <a:pt x="12134" y="64263"/>
                    <a:pt x="5916" y="60953"/>
                    <a:pt x="2486" y="54996"/>
                  </a:cubicBezTo>
                  <a:cubicBezTo>
                    <a:pt x="-2629" y="46150"/>
                    <a:pt x="400" y="34837"/>
                    <a:pt x="9266" y="29722"/>
                  </a:cubicBezTo>
                  <a:lnTo>
                    <a:pt x="56443" y="2482"/>
                  </a:lnTo>
                  <a:cubicBezTo>
                    <a:pt x="65310" y="-2632"/>
                    <a:pt x="76622" y="416"/>
                    <a:pt x="81717" y="9242"/>
                  </a:cubicBezTo>
                  <a:cubicBezTo>
                    <a:pt x="86832" y="18088"/>
                    <a:pt x="83783" y="29401"/>
                    <a:pt x="74937" y="34516"/>
                  </a:cubicBezTo>
                  <a:lnTo>
                    <a:pt x="27760" y="61755"/>
                  </a:lnTo>
                  <a:cubicBezTo>
                    <a:pt x="24851" y="63440"/>
                    <a:pt x="21662" y="64243"/>
                    <a:pt x="18533" y="642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48" name="Google Shape;748;p34"/>
            <p:cNvSpPr/>
            <p:nvPr/>
          </p:nvSpPr>
          <p:spPr>
            <a:xfrm>
              <a:off x="6797221"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6" y="8284"/>
                    <a:pt x="91466" y="18494"/>
                  </a:cubicBezTo>
                  <a:cubicBezTo>
                    <a:pt x="91466"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49" name="Google Shape;749;p34"/>
            <p:cNvSpPr/>
            <p:nvPr/>
          </p:nvSpPr>
          <p:spPr>
            <a:xfrm>
              <a:off x="6797221"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6" y="8284"/>
                    <a:pt x="91466" y="18494"/>
                  </a:cubicBezTo>
                  <a:cubicBezTo>
                    <a:pt x="91466"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50" name="Google Shape;750;p34"/>
            <p:cNvSpPr/>
            <p:nvPr/>
          </p:nvSpPr>
          <p:spPr>
            <a:xfrm>
              <a:off x="6770156" y="1776924"/>
              <a:ext cx="84176" cy="64252"/>
            </a:xfrm>
            <a:custGeom>
              <a:avLst/>
              <a:gdLst/>
              <a:ahLst/>
              <a:cxnLst/>
              <a:rect l="l" t="t" r="r" b="b"/>
              <a:pathLst>
                <a:path w="84176" h="64252" extrusionOk="0">
                  <a:moveTo>
                    <a:pt x="65657" y="64253"/>
                  </a:moveTo>
                  <a:cubicBezTo>
                    <a:pt x="62528" y="64253"/>
                    <a:pt x="59338" y="63451"/>
                    <a:pt x="56430" y="61766"/>
                  </a:cubicBezTo>
                  <a:lnTo>
                    <a:pt x="9252" y="34526"/>
                  </a:lnTo>
                  <a:cubicBezTo>
                    <a:pt x="407" y="29411"/>
                    <a:pt x="-2622" y="18098"/>
                    <a:pt x="2473" y="9253"/>
                  </a:cubicBezTo>
                  <a:cubicBezTo>
                    <a:pt x="7588" y="407"/>
                    <a:pt x="18901" y="-2622"/>
                    <a:pt x="27746" y="2473"/>
                  </a:cubicBezTo>
                  <a:lnTo>
                    <a:pt x="74924" y="29712"/>
                  </a:lnTo>
                  <a:cubicBezTo>
                    <a:pt x="83770" y="34827"/>
                    <a:pt x="86799" y="46140"/>
                    <a:pt x="81704" y="54986"/>
                  </a:cubicBezTo>
                  <a:cubicBezTo>
                    <a:pt x="78274" y="60923"/>
                    <a:pt x="72056" y="64233"/>
                    <a:pt x="65657" y="6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51" name="Google Shape;751;p34"/>
            <p:cNvSpPr/>
            <p:nvPr/>
          </p:nvSpPr>
          <p:spPr>
            <a:xfrm>
              <a:off x="6770156" y="1776924"/>
              <a:ext cx="84176" cy="64252"/>
            </a:xfrm>
            <a:custGeom>
              <a:avLst/>
              <a:gdLst/>
              <a:ahLst/>
              <a:cxnLst/>
              <a:rect l="l" t="t" r="r" b="b"/>
              <a:pathLst>
                <a:path w="84176" h="64252" extrusionOk="0">
                  <a:moveTo>
                    <a:pt x="65657" y="64253"/>
                  </a:moveTo>
                  <a:cubicBezTo>
                    <a:pt x="62528" y="64253"/>
                    <a:pt x="59338" y="63451"/>
                    <a:pt x="56430" y="61766"/>
                  </a:cubicBezTo>
                  <a:lnTo>
                    <a:pt x="9252" y="34526"/>
                  </a:lnTo>
                  <a:cubicBezTo>
                    <a:pt x="407" y="29411"/>
                    <a:pt x="-2622" y="18098"/>
                    <a:pt x="2473" y="9253"/>
                  </a:cubicBezTo>
                  <a:cubicBezTo>
                    <a:pt x="7588" y="407"/>
                    <a:pt x="18901" y="-2622"/>
                    <a:pt x="27746" y="2473"/>
                  </a:cubicBezTo>
                  <a:lnTo>
                    <a:pt x="74924" y="29712"/>
                  </a:lnTo>
                  <a:cubicBezTo>
                    <a:pt x="83770" y="34827"/>
                    <a:pt x="86799" y="46140"/>
                    <a:pt x="81704" y="54986"/>
                  </a:cubicBezTo>
                  <a:cubicBezTo>
                    <a:pt x="78274" y="60923"/>
                    <a:pt x="72056" y="64233"/>
                    <a:pt x="65657" y="6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52" name="Google Shape;752;p34"/>
            <p:cNvSpPr/>
            <p:nvPr/>
          </p:nvSpPr>
          <p:spPr>
            <a:xfrm>
              <a:off x="6594249" y="1419367"/>
              <a:ext cx="36987" cy="91486"/>
            </a:xfrm>
            <a:custGeom>
              <a:avLst/>
              <a:gdLst/>
              <a:ahLst/>
              <a:cxnLst/>
              <a:rect l="l" t="t" r="r" b="b"/>
              <a:pathLst>
                <a:path w="36987" h="91486" extrusionOk="0">
                  <a:moveTo>
                    <a:pt x="18494" y="91487"/>
                  </a:moveTo>
                  <a:cubicBezTo>
                    <a:pt x="8264" y="91487"/>
                    <a:pt x="0" y="83203"/>
                    <a:pt x="0" y="72993"/>
                  </a:cubicBezTo>
                  <a:lnTo>
                    <a:pt x="0" y="18494"/>
                  </a:lnTo>
                  <a:cubicBezTo>
                    <a:pt x="0" y="8264"/>
                    <a:pt x="8284" y="0"/>
                    <a:pt x="18494" y="0"/>
                  </a:cubicBezTo>
                  <a:cubicBezTo>
                    <a:pt x="28703" y="0"/>
                    <a:pt x="36988" y="8284"/>
                    <a:pt x="36988" y="18494"/>
                  </a:cubicBezTo>
                  <a:lnTo>
                    <a:pt x="36988" y="72973"/>
                  </a:lnTo>
                  <a:cubicBezTo>
                    <a:pt x="36988" y="83203"/>
                    <a:pt x="28703" y="91467"/>
                    <a:pt x="18494" y="91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53" name="Google Shape;753;p34"/>
            <p:cNvSpPr/>
            <p:nvPr/>
          </p:nvSpPr>
          <p:spPr>
            <a:xfrm>
              <a:off x="6465955" y="1453728"/>
              <a:ext cx="64246" cy="84204"/>
            </a:xfrm>
            <a:custGeom>
              <a:avLst/>
              <a:gdLst/>
              <a:ahLst/>
              <a:cxnLst/>
              <a:rect l="l" t="t" r="r" b="b"/>
              <a:pathLst>
                <a:path w="64246" h="84204" extrusionOk="0">
                  <a:moveTo>
                    <a:pt x="45773" y="84204"/>
                  </a:moveTo>
                  <a:cubicBezTo>
                    <a:pt x="39374" y="84204"/>
                    <a:pt x="33156" y="80895"/>
                    <a:pt x="29726" y="74937"/>
                  </a:cubicBezTo>
                  <a:lnTo>
                    <a:pt x="2487" y="27760"/>
                  </a:lnTo>
                  <a:cubicBezTo>
                    <a:pt x="-2628" y="18914"/>
                    <a:pt x="401" y="7601"/>
                    <a:pt x="9247" y="2486"/>
                  </a:cubicBezTo>
                  <a:cubicBezTo>
                    <a:pt x="18112" y="-2629"/>
                    <a:pt x="29405" y="400"/>
                    <a:pt x="34520" y="9266"/>
                  </a:cubicBezTo>
                  <a:lnTo>
                    <a:pt x="61760" y="56443"/>
                  </a:lnTo>
                  <a:cubicBezTo>
                    <a:pt x="66875" y="65289"/>
                    <a:pt x="63846" y="76602"/>
                    <a:pt x="55000" y="81717"/>
                  </a:cubicBezTo>
                  <a:cubicBezTo>
                    <a:pt x="52092" y="83402"/>
                    <a:pt x="48902" y="84204"/>
                    <a:pt x="45773" y="842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54" name="Google Shape;754;p34"/>
            <p:cNvSpPr/>
            <p:nvPr/>
          </p:nvSpPr>
          <p:spPr>
            <a:xfrm>
              <a:off x="6465955" y="1453728"/>
              <a:ext cx="64246" cy="84204"/>
            </a:xfrm>
            <a:custGeom>
              <a:avLst/>
              <a:gdLst/>
              <a:ahLst/>
              <a:cxnLst/>
              <a:rect l="l" t="t" r="r" b="b"/>
              <a:pathLst>
                <a:path w="64246" h="84204" extrusionOk="0">
                  <a:moveTo>
                    <a:pt x="45773" y="84204"/>
                  </a:moveTo>
                  <a:cubicBezTo>
                    <a:pt x="39374" y="84204"/>
                    <a:pt x="33156" y="80895"/>
                    <a:pt x="29726" y="74937"/>
                  </a:cubicBezTo>
                  <a:lnTo>
                    <a:pt x="2487" y="27760"/>
                  </a:lnTo>
                  <a:cubicBezTo>
                    <a:pt x="-2628" y="18914"/>
                    <a:pt x="401" y="7601"/>
                    <a:pt x="9247" y="2486"/>
                  </a:cubicBezTo>
                  <a:cubicBezTo>
                    <a:pt x="18112" y="-2629"/>
                    <a:pt x="29405" y="400"/>
                    <a:pt x="34520" y="9266"/>
                  </a:cubicBezTo>
                  <a:lnTo>
                    <a:pt x="61760" y="56443"/>
                  </a:lnTo>
                  <a:cubicBezTo>
                    <a:pt x="66875" y="65289"/>
                    <a:pt x="63846" y="76602"/>
                    <a:pt x="55000" y="81717"/>
                  </a:cubicBezTo>
                  <a:cubicBezTo>
                    <a:pt x="52092" y="83402"/>
                    <a:pt x="48902" y="84204"/>
                    <a:pt x="45773" y="842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55" name="Google Shape;755;p34"/>
            <p:cNvSpPr/>
            <p:nvPr/>
          </p:nvSpPr>
          <p:spPr>
            <a:xfrm>
              <a:off x="6372075" y="1547632"/>
              <a:ext cx="84170" cy="64275"/>
            </a:xfrm>
            <a:custGeom>
              <a:avLst/>
              <a:gdLst/>
              <a:ahLst/>
              <a:cxnLst/>
              <a:rect l="l" t="t" r="r" b="b"/>
              <a:pathLst>
                <a:path w="84170" h="64275" extrusionOk="0">
                  <a:moveTo>
                    <a:pt x="65657" y="64256"/>
                  </a:moveTo>
                  <a:cubicBezTo>
                    <a:pt x="62528" y="64256"/>
                    <a:pt x="59338" y="63454"/>
                    <a:pt x="56430" y="61769"/>
                  </a:cubicBezTo>
                  <a:lnTo>
                    <a:pt x="9252" y="34529"/>
                  </a:lnTo>
                  <a:cubicBezTo>
                    <a:pt x="407" y="29414"/>
                    <a:pt x="-2622" y="18101"/>
                    <a:pt x="2473" y="9255"/>
                  </a:cubicBezTo>
                  <a:cubicBezTo>
                    <a:pt x="7588" y="410"/>
                    <a:pt x="18881" y="-2639"/>
                    <a:pt x="27746" y="2496"/>
                  </a:cubicBezTo>
                  <a:lnTo>
                    <a:pt x="74924" y="29735"/>
                  </a:lnTo>
                  <a:cubicBezTo>
                    <a:pt x="83770" y="34850"/>
                    <a:pt x="86799" y="46163"/>
                    <a:pt x="81684" y="55009"/>
                  </a:cubicBezTo>
                  <a:cubicBezTo>
                    <a:pt x="78254" y="60946"/>
                    <a:pt x="72036" y="64276"/>
                    <a:pt x="65637" y="642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56" name="Google Shape;756;p34"/>
            <p:cNvSpPr/>
            <p:nvPr/>
          </p:nvSpPr>
          <p:spPr>
            <a:xfrm>
              <a:off x="6372075" y="1547632"/>
              <a:ext cx="84170" cy="64275"/>
            </a:xfrm>
            <a:custGeom>
              <a:avLst/>
              <a:gdLst/>
              <a:ahLst/>
              <a:cxnLst/>
              <a:rect l="l" t="t" r="r" b="b"/>
              <a:pathLst>
                <a:path w="84170" h="64275" extrusionOk="0">
                  <a:moveTo>
                    <a:pt x="65657" y="64256"/>
                  </a:moveTo>
                  <a:cubicBezTo>
                    <a:pt x="62528" y="64256"/>
                    <a:pt x="59338" y="63454"/>
                    <a:pt x="56430" y="61769"/>
                  </a:cubicBezTo>
                  <a:lnTo>
                    <a:pt x="9252" y="34529"/>
                  </a:lnTo>
                  <a:cubicBezTo>
                    <a:pt x="407" y="29414"/>
                    <a:pt x="-2622" y="18101"/>
                    <a:pt x="2473" y="9255"/>
                  </a:cubicBezTo>
                  <a:cubicBezTo>
                    <a:pt x="7588" y="410"/>
                    <a:pt x="18881" y="-2639"/>
                    <a:pt x="27746" y="2496"/>
                  </a:cubicBezTo>
                  <a:lnTo>
                    <a:pt x="74924" y="29735"/>
                  </a:lnTo>
                  <a:cubicBezTo>
                    <a:pt x="83770" y="34850"/>
                    <a:pt x="86799" y="46163"/>
                    <a:pt x="81684" y="55009"/>
                  </a:cubicBezTo>
                  <a:cubicBezTo>
                    <a:pt x="78254" y="60946"/>
                    <a:pt x="72036" y="64276"/>
                    <a:pt x="65637" y="642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57" name="Google Shape;757;p34"/>
            <p:cNvSpPr/>
            <p:nvPr/>
          </p:nvSpPr>
          <p:spPr>
            <a:xfrm>
              <a:off x="6337700"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7" y="8284"/>
                    <a:pt x="91467" y="18494"/>
                  </a:cubicBezTo>
                  <a:cubicBezTo>
                    <a:pt x="91467"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58" name="Google Shape;758;p34"/>
            <p:cNvSpPr/>
            <p:nvPr/>
          </p:nvSpPr>
          <p:spPr>
            <a:xfrm>
              <a:off x="6337700"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7" y="8284"/>
                    <a:pt x="91467" y="18494"/>
                  </a:cubicBezTo>
                  <a:cubicBezTo>
                    <a:pt x="91467"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59" name="Google Shape;759;p34"/>
            <p:cNvSpPr/>
            <p:nvPr/>
          </p:nvSpPr>
          <p:spPr>
            <a:xfrm>
              <a:off x="6372066" y="1776930"/>
              <a:ext cx="84199" cy="64266"/>
            </a:xfrm>
            <a:custGeom>
              <a:avLst/>
              <a:gdLst/>
              <a:ahLst/>
              <a:cxnLst/>
              <a:rect l="l" t="t" r="r" b="b"/>
              <a:pathLst>
                <a:path w="84199" h="64266" extrusionOk="0">
                  <a:moveTo>
                    <a:pt x="18529" y="64246"/>
                  </a:moveTo>
                  <a:cubicBezTo>
                    <a:pt x="12130" y="64246"/>
                    <a:pt x="5912" y="60937"/>
                    <a:pt x="2482" y="54999"/>
                  </a:cubicBezTo>
                  <a:cubicBezTo>
                    <a:pt x="-2633" y="46153"/>
                    <a:pt x="416" y="34840"/>
                    <a:pt x="9261" y="29726"/>
                  </a:cubicBezTo>
                  <a:lnTo>
                    <a:pt x="56439" y="2486"/>
                  </a:lnTo>
                  <a:cubicBezTo>
                    <a:pt x="65305" y="-2629"/>
                    <a:pt x="76598" y="400"/>
                    <a:pt x="81713" y="9266"/>
                  </a:cubicBezTo>
                  <a:cubicBezTo>
                    <a:pt x="86828" y="18112"/>
                    <a:pt x="83799" y="29425"/>
                    <a:pt x="74953" y="34540"/>
                  </a:cubicBezTo>
                  <a:lnTo>
                    <a:pt x="27775" y="61779"/>
                  </a:lnTo>
                  <a:cubicBezTo>
                    <a:pt x="24867" y="63464"/>
                    <a:pt x="21677" y="64266"/>
                    <a:pt x="18549" y="642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60" name="Google Shape;760;p34"/>
            <p:cNvSpPr/>
            <p:nvPr/>
          </p:nvSpPr>
          <p:spPr>
            <a:xfrm>
              <a:off x="6372066" y="1776930"/>
              <a:ext cx="84199" cy="64266"/>
            </a:xfrm>
            <a:custGeom>
              <a:avLst/>
              <a:gdLst/>
              <a:ahLst/>
              <a:cxnLst/>
              <a:rect l="l" t="t" r="r" b="b"/>
              <a:pathLst>
                <a:path w="84199" h="64266" extrusionOk="0">
                  <a:moveTo>
                    <a:pt x="18529" y="64246"/>
                  </a:moveTo>
                  <a:cubicBezTo>
                    <a:pt x="12130" y="64246"/>
                    <a:pt x="5912" y="60937"/>
                    <a:pt x="2482" y="54999"/>
                  </a:cubicBezTo>
                  <a:cubicBezTo>
                    <a:pt x="-2633" y="46153"/>
                    <a:pt x="416" y="34840"/>
                    <a:pt x="9261" y="29726"/>
                  </a:cubicBezTo>
                  <a:lnTo>
                    <a:pt x="56439" y="2486"/>
                  </a:lnTo>
                  <a:cubicBezTo>
                    <a:pt x="65305" y="-2629"/>
                    <a:pt x="76598" y="400"/>
                    <a:pt x="81713" y="9266"/>
                  </a:cubicBezTo>
                  <a:cubicBezTo>
                    <a:pt x="86828" y="18112"/>
                    <a:pt x="83799" y="29425"/>
                    <a:pt x="74953" y="34540"/>
                  </a:cubicBezTo>
                  <a:lnTo>
                    <a:pt x="27775" y="61779"/>
                  </a:lnTo>
                  <a:cubicBezTo>
                    <a:pt x="24867" y="63464"/>
                    <a:pt x="21677" y="64266"/>
                    <a:pt x="18549" y="642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grpSp>
        <p:nvGrpSpPr>
          <p:cNvPr id="761" name="Google Shape;761;p34"/>
          <p:cNvGrpSpPr/>
          <p:nvPr/>
        </p:nvGrpSpPr>
        <p:grpSpPr>
          <a:xfrm>
            <a:off x="1190478" y="2063714"/>
            <a:ext cx="829709" cy="761142"/>
            <a:chOff x="4597224" y="1531233"/>
            <a:chExt cx="1042741" cy="956569"/>
          </a:xfrm>
        </p:grpSpPr>
        <p:sp>
          <p:nvSpPr>
            <p:cNvPr id="762" name="Google Shape;762;p34"/>
            <p:cNvSpPr/>
            <p:nvPr/>
          </p:nvSpPr>
          <p:spPr>
            <a:xfrm>
              <a:off x="4775966" y="2179925"/>
              <a:ext cx="36987" cy="307877"/>
            </a:xfrm>
            <a:custGeom>
              <a:avLst/>
              <a:gdLst/>
              <a:ahLst/>
              <a:cxnLst/>
              <a:rect l="l" t="t" r="r" b="b"/>
              <a:pathLst>
                <a:path w="36987" h="307877" extrusionOk="0">
                  <a:moveTo>
                    <a:pt x="18494" y="307878"/>
                  </a:moveTo>
                  <a:cubicBezTo>
                    <a:pt x="8264" y="307878"/>
                    <a:pt x="0" y="299594"/>
                    <a:pt x="0" y="289384"/>
                  </a:cubicBezTo>
                  <a:lnTo>
                    <a:pt x="0" y="18494"/>
                  </a:lnTo>
                  <a:cubicBezTo>
                    <a:pt x="0" y="8264"/>
                    <a:pt x="8284" y="0"/>
                    <a:pt x="18494" y="0"/>
                  </a:cubicBezTo>
                  <a:cubicBezTo>
                    <a:pt x="28704" y="0"/>
                    <a:pt x="36988" y="8284"/>
                    <a:pt x="36988" y="18494"/>
                  </a:cubicBezTo>
                  <a:lnTo>
                    <a:pt x="36988" y="289384"/>
                  </a:lnTo>
                  <a:cubicBezTo>
                    <a:pt x="36988" y="299614"/>
                    <a:pt x="28704" y="307878"/>
                    <a:pt x="18494" y="307878"/>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63" name="Google Shape;763;p34"/>
            <p:cNvSpPr/>
            <p:nvPr/>
          </p:nvSpPr>
          <p:spPr>
            <a:xfrm>
              <a:off x="4672484" y="1926907"/>
              <a:ext cx="36987" cy="181830"/>
            </a:xfrm>
            <a:custGeom>
              <a:avLst/>
              <a:gdLst/>
              <a:ahLst/>
              <a:cxnLst/>
              <a:rect l="l" t="t" r="r" b="b"/>
              <a:pathLst>
                <a:path w="36987" h="181830" extrusionOk="0">
                  <a:moveTo>
                    <a:pt x="18494" y="181830"/>
                  </a:moveTo>
                  <a:cubicBezTo>
                    <a:pt x="8264" y="181830"/>
                    <a:pt x="0" y="173546"/>
                    <a:pt x="0" y="163336"/>
                  </a:cubicBezTo>
                  <a:lnTo>
                    <a:pt x="0" y="18494"/>
                  </a:lnTo>
                  <a:cubicBezTo>
                    <a:pt x="0" y="8264"/>
                    <a:pt x="8284" y="0"/>
                    <a:pt x="18494" y="0"/>
                  </a:cubicBezTo>
                  <a:cubicBezTo>
                    <a:pt x="28704" y="0"/>
                    <a:pt x="36988" y="8284"/>
                    <a:pt x="36988" y="18494"/>
                  </a:cubicBezTo>
                  <a:lnTo>
                    <a:pt x="36988" y="163336"/>
                  </a:lnTo>
                  <a:cubicBezTo>
                    <a:pt x="36988" y="173566"/>
                    <a:pt x="28704" y="181830"/>
                    <a:pt x="18494" y="181830"/>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64" name="Google Shape;764;p34"/>
            <p:cNvSpPr/>
            <p:nvPr/>
          </p:nvSpPr>
          <p:spPr>
            <a:xfrm>
              <a:off x="4879468" y="1885165"/>
              <a:ext cx="36987" cy="280879"/>
            </a:xfrm>
            <a:custGeom>
              <a:avLst/>
              <a:gdLst/>
              <a:ahLst/>
              <a:cxnLst/>
              <a:rect l="l" t="t" r="r" b="b"/>
              <a:pathLst>
                <a:path w="36987" h="280879" extrusionOk="0">
                  <a:moveTo>
                    <a:pt x="18494" y="280879"/>
                  </a:moveTo>
                  <a:cubicBezTo>
                    <a:pt x="8264" y="280879"/>
                    <a:pt x="0" y="272595"/>
                    <a:pt x="0" y="262385"/>
                  </a:cubicBezTo>
                  <a:lnTo>
                    <a:pt x="0" y="18494"/>
                  </a:lnTo>
                  <a:cubicBezTo>
                    <a:pt x="0" y="8264"/>
                    <a:pt x="8284" y="0"/>
                    <a:pt x="18494" y="0"/>
                  </a:cubicBezTo>
                  <a:cubicBezTo>
                    <a:pt x="28704" y="0"/>
                    <a:pt x="36988" y="8284"/>
                    <a:pt x="36988" y="18494"/>
                  </a:cubicBezTo>
                  <a:lnTo>
                    <a:pt x="36988" y="262385"/>
                  </a:lnTo>
                  <a:cubicBezTo>
                    <a:pt x="36988" y="272615"/>
                    <a:pt x="28704" y="280879"/>
                    <a:pt x="18494" y="280879"/>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65" name="Google Shape;765;p34"/>
            <p:cNvSpPr/>
            <p:nvPr/>
          </p:nvSpPr>
          <p:spPr>
            <a:xfrm>
              <a:off x="4694027" y="1576063"/>
              <a:ext cx="200865" cy="200865"/>
            </a:xfrm>
            <a:custGeom>
              <a:avLst/>
              <a:gdLst/>
              <a:ahLst/>
              <a:cxnLst/>
              <a:rect l="l" t="t" r="r" b="b"/>
              <a:pathLst>
                <a:path w="200865" h="200865" extrusionOk="0">
                  <a:moveTo>
                    <a:pt x="100433" y="200866"/>
                  </a:moveTo>
                  <a:cubicBezTo>
                    <a:pt x="45051" y="200866"/>
                    <a:pt x="0" y="155814"/>
                    <a:pt x="0" y="100433"/>
                  </a:cubicBezTo>
                  <a:cubicBezTo>
                    <a:pt x="0" y="45051"/>
                    <a:pt x="45051" y="0"/>
                    <a:pt x="100433" y="0"/>
                  </a:cubicBezTo>
                  <a:cubicBezTo>
                    <a:pt x="155814" y="0"/>
                    <a:pt x="200866" y="45051"/>
                    <a:pt x="200866" y="100433"/>
                  </a:cubicBezTo>
                  <a:cubicBezTo>
                    <a:pt x="200866" y="155814"/>
                    <a:pt x="155814" y="200866"/>
                    <a:pt x="100433" y="200866"/>
                  </a:cubicBezTo>
                  <a:close/>
                  <a:moveTo>
                    <a:pt x="100433" y="37008"/>
                  </a:moveTo>
                  <a:cubicBezTo>
                    <a:pt x="65471" y="37008"/>
                    <a:pt x="37008" y="65471"/>
                    <a:pt x="37008" y="100433"/>
                  </a:cubicBezTo>
                  <a:cubicBezTo>
                    <a:pt x="37008" y="135395"/>
                    <a:pt x="65471" y="163858"/>
                    <a:pt x="100433" y="163858"/>
                  </a:cubicBezTo>
                  <a:cubicBezTo>
                    <a:pt x="135395" y="163858"/>
                    <a:pt x="163878" y="135395"/>
                    <a:pt x="163878" y="100433"/>
                  </a:cubicBezTo>
                  <a:cubicBezTo>
                    <a:pt x="163878" y="65471"/>
                    <a:pt x="135415" y="37008"/>
                    <a:pt x="100433" y="37008"/>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66" name="Google Shape;766;p34"/>
            <p:cNvSpPr/>
            <p:nvPr/>
          </p:nvSpPr>
          <p:spPr>
            <a:xfrm>
              <a:off x="4597224" y="1805392"/>
              <a:ext cx="621231" cy="360651"/>
            </a:xfrm>
            <a:custGeom>
              <a:avLst/>
              <a:gdLst/>
              <a:ahLst/>
              <a:cxnLst/>
              <a:rect l="l" t="t" r="r" b="b"/>
              <a:pathLst>
                <a:path w="621231" h="360651" extrusionOk="0">
                  <a:moveTo>
                    <a:pt x="56124" y="360652"/>
                  </a:moveTo>
                  <a:cubicBezTo>
                    <a:pt x="25174" y="360652"/>
                    <a:pt x="0" y="335478"/>
                    <a:pt x="0" y="304508"/>
                  </a:cubicBezTo>
                  <a:lnTo>
                    <a:pt x="0" y="79572"/>
                  </a:lnTo>
                  <a:cubicBezTo>
                    <a:pt x="0" y="35704"/>
                    <a:pt x="35684" y="0"/>
                    <a:pt x="79552" y="0"/>
                  </a:cubicBezTo>
                  <a:lnTo>
                    <a:pt x="562861" y="0"/>
                  </a:lnTo>
                  <a:cubicBezTo>
                    <a:pt x="595055" y="0"/>
                    <a:pt x="621232" y="26176"/>
                    <a:pt x="621232" y="58370"/>
                  </a:cubicBezTo>
                  <a:cubicBezTo>
                    <a:pt x="621232" y="90564"/>
                    <a:pt x="595055" y="116740"/>
                    <a:pt x="562861" y="116740"/>
                  </a:cubicBezTo>
                  <a:lnTo>
                    <a:pt x="300737" y="116740"/>
                  </a:lnTo>
                  <a:cubicBezTo>
                    <a:pt x="290507" y="116740"/>
                    <a:pt x="282243" y="108456"/>
                    <a:pt x="282243" y="98247"/>
                  </a:cubicBezTo>
                  <a:cubicBezTo>
                    <a:pt x="282243" y="88037"/>
                    <a:pt x="290527" y="79753"/>
                    <a:pt x="300737" y="79753"/>
                  </a:cubicBezTo>
                  <a:lnTo>
                    <a:pt x="562861" y="79753"/>
                  </a:lnTo>
                  <a:cubicBezTo>
                    <a:pt x="574656" y="79753"/>
                    <a:pt x="584244" y="70165"/>
                    <a:pt x="584244" y="58370"/>
                  </a:cubicBezTo>
                  <a:cubicBezTo>
                    <a:pt x="584244" y="46576"/>
                    <a:pt x="574656" y="37008"/>
                    <a:pt x="562861" y="37008"/>
                  </a:cubicBezTo>
                  <a:lnTo>
                    <a:pt x="79552" y="37008"/>
                  </a:lnTo>
                  <a:cubicBezTo>
                    <a:pt x="56083" y="37008"/>
                    <a:pt x="37008" y="56104"/>
                    <a:pt x="37008" y="79572"/>
                  </a:cubicBezTo>
                  <a:lnTo>
                    <a:pt x="37008" y="304508"/>
                  </a:lnTo>
                  <a:cubicBezTo>
                    <a:pt x="37008" y="315059"/>
                    <a:pt x="45593" y="323644"/>
                    <a:pt x="56144" y="323644"/>
                  </a:cubicBezTo>
                  <a:cubicBezTo>
                    <a:pt x="66695" y="323644"/>
                    <a:pt x="75280" y="315059"/>
                    <a:pt x="75280" y="304508"/>
                  </a:cubicBezTo>
                  <a:lnTo>
                    <a:pt x="75280" y="190556"/>
                  </a:lnTo>
                  <a:cubicBezTo>
                    <a:pt x="75280" y="180326"/>
                    <a:pt x="83564" y="172062"/>
                    <a:pt x="93773" y="172062"/>
                  </a:cubicBezTo>
                  <a:cubicBezTo>
                    <a:pt x="103983" y="172062"/>
                    <a:pt x="112267" y="180346"/>
                    <a:pt x="112267" y="190556"/>
                  </a:cubicBezTo>
                  <a:lnTo>
                    <a:pt x="112267" y="304508"/>
                  </a:lnTo>
                  <a:cubicBezTo>
                    <a:pt x="112267" y="335458"/>
                    <a:pt x="87094" y="360652"/>
                    <a:pt x="56124" y="360652"/>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67" name="Google Shape;767;p34"/>
            <p:cNvSpPr/>
            <p:nvPr/>
          </p:nvSpPr>
          <p:spPr>
            <a:xfrm>
              <a:off x="4672484" y="2038011"/>
              <a:ext cx="243951" cy="449791"/>
            </a:xfrm>
            <a:custGeom>
              <a:avLst/>
              <a:gdLst/>
              <a:ahLst/>
              <a:cxnLst/>
              <a:rect l="l" t="t" r="r" b="b"/>
              <a:pathLst>
                <a:path w="243951" h="449791" extrusionOk="0">
                  <a:moveTo>
                    <a:pt x="225478" y="449792"/>
                  </a:moveTo>
                  <a:lnTo>
                    <a:pt x="18494" y="449792"/>
                  </a:lnTo>
                  <a:cubicBezTo>
                    <a:pt x="8264" y="449792"/>
                    <a:pt x="0" y="441508"/>
                    <a:pt x="0" y="431298"/>
                  </a:cubicBezTo>
                  <a:lnTo>
                    <a:pt x="0" y="18494"/>
                  </a:lnTo>
                  <a:cubicBezTo>
                    <a:pt x="0" y="8264"/>
                    <a:pt x="8284" y="0"/>
                    <a:pt x="18494" y="0"/>
                  </a:cubicBezTo>
                  <a:cubicBezTo>
                    <a:pt x="28704" y="0"/>
                    <a:pt x="36988" y="8284"/>
                    <a:pt x="36988" y="18494"/>
                  </a:cubicBezTo>
                  <a:lnTo>
                    <a:pt x="36988" y="412804"/>
                  </a:lnTo>
                  <a:lnTo>
                    <a:pt x="206963" y="412804"/>
                  </a:lnTo>
                  <a:lnTo>
                    <a:pt x="206963" y="18494"/>
                  </a:lnTo>
                  <a:cubicBezTo>
                    <a:pt x="206963" y="8264"/>
                    <a:pt x="215248" y="0"/>
                    <a:pt x="225458" y="0"/>
                  </a:cubicBezTo>
                  <a:cubicBezTo>
                    <a:pt x="235667" y="0"/>
                    <a:pt x="243951" y="8284"/>
                    <a:pt x="243951" y="18494"/>
                  </a:cubicBezTo>
                  <a:lnTo>
                    <a:pt x="243951" y="431298"/>
                  </a:lnTo>
                  <a:cubicBezTo>
                    <a:pt x="243951" y="441528"/>
                    <a:pt x="235667" y="449792"/>
                    <a:pt x="225458" y="449792"/>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68" name="Google Shape;768;p34"/>
            <p:cNvSpPr/>
            <p:nvPr/>
          </p:nvSpPr>
          <p:spPr>
            <a:xfrm>
              <a:off x="5084948" y="1835761"/>
              <a:ext cx="345907" cy="212941"/>
            </a:xfrm>
            <a:custGeom>
              <a:avLst/>
              <a:gdLst/>
              <a:ahLst/>
              <a:cxnLst/>
              <a:rect l="l" t="t" r="r" b="b"/>
              <a:pathLst>
                <a:path w="345907" h="212941" extrusionOk="0">
                  <a:moveTo>
                    <a:pt x="151460" y="212941"/>
                  </a:moveTo>
                  <a:cubicBezTo>
                    <a:pt x="95056" y="212941"/>
                    <a:pt x="41520" y="188490"/>
                    <a:pt x="4532" y="145865"/>
                  </a:cubicBezTo>
                  <a:cubicBezTo>
                    <a:pt x="-2168" y="138143"/>
                    <a:pt x="-1345" y="126469"/>
                    <a:pt x="6377" y="119769"/>
                  </a:cubicBezTo>
                  <a:cubicBezTo>
                    <a:pt x="14080" y="113050"/>
                    <a:pt x="25774" y="113892"/>
                    <a:pt x="32473" y="121615"/>
                  </a:cubicBezTo>
                  <a:cubicBezTo>
                    <a:pt x="62421" y="156135"/>
                    <a:pt x="105807" y="175953"/>
                    <a:pt x="151460" y="175953"/>
                  </a:cubicBezTo>
                  <a:cubicBezTo>
                    <a:pt x="232015" y="175953"/>
                    <a:pt x="298650" y="115136"/>
                    <a:pt x="307836" y="37008"/>
                  </a:cubicBezTo>
                  <a:lnTo>
                    <a:pt x="266335" y="37008"/>
                  </a:lnTo>
                  <a:cubicBezTo>
                    <a:pt x="257449" y="92389"/>
                    <a:pt x="209329" y="134833"/>
                    <a:pt x="151460" y="134833"/>
                  </a:cubicBezTo>
                  <a:cubicBezTo>
                    <a:pt x="135754" y="134833"/>
                    <a:pt x="120510" y="131764"/>
                    <a:pt x="106168" y="125687"/>
                  </a:cubicBezTo>
                  <a:cubicBezTo>
                    <a:pt x="96761" y="121715"/>
                    <a:pt x="92348" y="110863"/>
                    <a:pt x="96340" y="101436"/>
                  </a:cubicBezTo>
                  <a:cubicBezTo>
                    <a:pt x="100331" y="92028"/>
                    <a:pt x="111183" y="87595"/>
                    <a:pt x="120590" y="91607"/>
                  </a:cubicBezTo>
                  <a:cubicBezTo>
                    <a:pt x="130359" y="95739"/>
                    <a:pt x="140729" y="97825"/>
                    <a:pt x="151460" y="97825"/>
                  </a:cubicBezTo>
                  <a:cubicBezTo>
                    <a:pt x="195208" y="97825"/>
                    <a:pt x="230792" y="62242"/>
                    <a:pt x="230792" y="18494"/>
                  </a:cubicBezTo>
                  <a:cubicBezTo>
                    <a:pt x="230792" y="8284"/>
                    <a:pt x="239076" y="0"/>
                    <a:pt x="249286" y="0"/>
                  </a:cubicBezTo>
                  <a:lnTo>
                    <a:pt x="327413" y="0"/>
                  </a:lnTo>
                  <a:cubicBezTo>
                    <a:pt x="337643" y="0"/>
                    <a:pt x="345907" y="8284"/>
                    <a:pt x="345907" y="18494"/>
                  </a:cubicBezTo>
                  <a:cubicBezTo>
                    <a:pt x="345907" y="125727"/>
                    <a:pt x="258673" y="212941"/>
                    <a:pt x="151460" y="212941"/>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69" name="Google Shape;769;p34"/>
            <p:cNvSpPr/>
            <p:nvPr/>
          </p:nvSpPr>
          <p:spPr>
            <a:xfrm>
              <a:off x="5065375" y="1659788"/>
              <a:ext cx="189527" cy="137761"/>
            </a:xfrm>
            <a:custGeom>
              <a:avLst/>
              <a:gdLst/>
              <a:ahLst/>
              <a:cxnLst/>
              <a:rect l="l" t="t" r="r" b="b"/>
              <a:pathLst>
                <a:path w="189527" h="137761" extrusionOk="0">
                  <a:moveTo>
                    <a:pt x="108471" y="137762"/>
                  </a:moveTo>
                  <a:cubicBezTo>
                    <a:pt x="103155" y="137762"/>
                    <a:pt x="97900" y="135495"/>
                    <a:pt x="94249" y="131102"/>
                  </a:cubicBezTo>
                  <a:cubicBezTo>
                    <a:pt x="87710" y="123259"/>
                    <a:pt x="88773" y="111585"/>
                    <a:pt x="96616" y="105046"/>
                  </a:cubicBezTo>
                  <a:cubicBezTo>
                    <a:pt x="112683" y="91667"/>
                    <a:pt x="132060" y="82922"/>
                    <a:pt x="152539" y="79612"/>
                  </a:cubicBezTo>
                  <a:lnTo>
                    <a:pt x="152539" y="38111"/>
                  </a:lnTo>
                  <a:cubicBezTo>
                    <a:pt x="103617" y="43948"/>
                    <a:pt x="59488" y="72652"/>
                    <a:pt x="34535" y="115938"/>
                  </a:cubicBezTo>
                  <a:cubicBezTo>
                    <a:pt x="29420" y="124784"/>
                    <a:pt x="18128" y="127833"/>
                    <a:pt x="9262" y="122718"/>
                  </a:cubicBezTo>
                  <a:cubicBezTo>
                    <a:pt x="416" y="117623"/>
                    <a:pt x="-2633" y="106310"/>
                    <a:pt x="2482" y="97444"/>
                  </a:cubicBezTo>
                  <a:cubicBezTo>
                    <a:pt x="37143" y="37349"/>
                    <a:pt x="101731" y="0"/>
                    <a:pt x="171033" y="0"/>
                  </a:cubicBezTo>
                  <a:cubicBezTo>
                    <a:pt x="181263" y="0"/>
                    <a:pt x="189527" y="8284"/>
                    <a:pt x="189527" y="18494"/>
                  </a:cubicBezTo>
                  <a:lnTo>
                    <a:pt x="189527" y="96622"/>
                  </a:lnTo>
                  <a:cubicBezTo>
                    <a:pt x="189527" y="106852"/>
                    <a:pt x="181243" y="115116"/>
                    <a:pt x="171033" y="115116"/>
                  </a:cubicBezTo>
                  <a:cubicBezTo>
                    <a:pt x="152519" y="115116"/>
                    <a:pt x="134507" y="121635"/>
                    <a:pt x="120305" y="133449"/>
                  </a:cubicBezTo>
                  <a:cubicBezTo>
                    <a:pt x="116855" y="136338"/>
                    <a:pt x="112643" y="137742"/>
                    <a:pt x="108471" y="137742"/>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70" name="Google Shape;770;p34"/>
            <p:cNvSpPr/>
            <p:nvPr/>
          </p:nvSpPr>
          <p:spPr>
            <a:xfrm>
              <a:off x="5278572" y="1599151"/>
              <a:ext cx="212940" cy="212940"/>
            </a:xfrm>
            <a:custGeom>
              <a:avLst/>
              <a:gdLst/>
              <a:ahLst/>
              <a:cxnLst/>
              <a:rect l="l" t="t" r="r" b="b"/>
              <a:pathLst>
                <a:path w="212940" h="212940" extrusionOk="0">
                  <a:moveTo>
                    <a:pt x="194447" y="212941"/>
                  </a:moveTo>
                  <a:lnTo>
                    <a:pt x="116319" y="212941"/>
                  </a:lnTo>
                  <a:cubicBezTo>
                    <a:pt x="106089" y="212941"/>
                    <a:pt x="97825" y="204657"/>
                    <a:pt x="97825" y="194447"/>
                  </a:cubicBezTo>
                  <a:cubicBezTo>
                    <a:pt x="97825" y="150699"/>
                    <a:pt x="62241" y="115116"/>
                    <a:pt x="18494" y="115116"/>
                  </a:cubicBezTo>
                  <a:cubicBezTo>
                    <a:pt x="8264" y="115116"/>
                    <a:pt x="0" y="106832"/>
                    <a:pt x="0" y="96622"/>
                  </a:cubicBezTo>
                  <a:lnTo>
                    <a:pt x="0" y="18494"/>
                  </a:lnTo>
                  <a:cubicBezTo>
                    <a:pt x="0" y="8264"/>
                    <a:pt x="8284" y="0"/>
                    <a:pt x="18494" y="0"/>
                  </a:cubicBezTo>
                  <a:cubicBezTo>
                    <a:pt x="125727" y="0"/>
                    <a:pt x="212941" y="87234"/>
                    <a:pt x="212941" y="194447"/>
                  </a:cubicBezTo>
                  <a:cubicBezTo>
                    <a:pt x="212941" y="204677"/>
                    <a:pt x="204657" y="212941"/>
                    <a:pt x="194447" y="212941"/>
                  </a:cubicBezTo>
                  <a:close/>
                  <a:moveTo>
                    <a:pt x="133369" y="175933"/>
                  </a:moveTo>
                  <a:lnTo>
                    <a:pt x="174870" y="175933"/>
                  </a:lnTo>
                  <a:cubicBezTo>
                    <a:pt x="166405" y="103863"/>
                    <a:pt x="109058" y="46536"/>
                    <a:pt x="37008" y="38071"/>
                  </a:cubicBezTo>
                  <a:lnTo>
                    <a:pt x="37008" y="79572"/>
                  </a:lnTo>
                  <a:cubicBezTo>
                    <a:pt x="86372" y="87495"/>
                    <a:pt x="125446" y="126569"/>
                    <a:pt x="133369" y="175933"/>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71" name="Google Shape;771;p34"/>
            <p:cNvSpPr/>
            <p:nvPr/>
          </p:nvSpPr>
          <p:spPr>
            <a:xfrm>
              <a:off x="4954727" y="1531233"/>
              <a:ext cx="685238" cy="599087"/>
            </a:xfrm>
            <a:custGeom>
              <a:avLst/>
              <a:gdLst/>
              <a:ahLst/>
              <a:cxnLst/>
              <a:rect l="l" t="t" r="r" b="b"/>
              <a:pathLst>
                <a:path w="685238" h="599087" extrusionOk="0">
                  <a:moveTo>
                    <a:pt x="666745" y="599087"/>
                  </a:moveTo>
                  <a:lnTo>
                    <a:pt x="18494" y="599087"/>
                  </a:lnTo>
                  <a:cubicBezTo>
                    <a:pt x="8264" y="599087"/>
                    <a:pt x="0" y="590803"/>
                    <a:pt x="0" y="580593"/>
                  </a:cubicBezTo>
                  <a:lnTo>
                    <a:pt x="0" y="372426"/>
                  </a:lnTo>
                  <a:cubicBezTo>
                    <a:pt x="0" y="362196"/>
                    <a:pt x="8284" y="353932"/>
                    <a:pt x="18494" y="353932"/>
                  </a:cubicBezTo>
                  <a:cubicBezTo>
                    <a:pt x="28704" y="353932"/>
                    <a:pt x="36988" y="362216"/>
                    <a:pt x="36988" y="372426"/>
                  </a:cubicBezTo>
                  <a:lnTo>
                    <a:pt x="36988" y="562079"/>
                  </a:lnTo>
                  <a:lnTo>
                    <a:pt x="648231" y="562079"/>
                  </a:lnTo>
                  <a:lnTo>
                    <a:pt x="648231" y="36988"/>
                  </a:lnTo>
                  <a:lnTo>
                    <a:pt x="36988" y="36988"/>
                  </a:lnTo>
                  <a:lnTo>
                    <a:pt x="36988" y="292674"/>
                  </a:lnTo>
                  <a:cubicBezTo>
                    <a:pt x="36988" y="302903"/>
                    <a:pt x="28704" y="311167"/>
                    <a:pt x="18494" y="311167"/>
                  </a:cubicBezTo>
                  <a:cubicBezTo>
                    <a:pt x="8284" y="311167"/>
                    <a:pt x="0" y="302883"/>
                    <a:pt x="0" y="292674"/>
                  </a:cubicBezTo>
                  <a:lnTo>
                    <a:pt x="0" y="18494"/>
                  </a:lnTo>
                  <a:cubicBezTo>
                    <a:pt x="0" y="8264"/>
                    <a:pt x="8284" y="0"/>
                    <a:pt x="18494" y="0"/>
                  </a:cubicBezTo>
                  <a:lnTo>
                    <a:pt x="666745" y="0"/>
                  </a:lnTo>
                  <a:cubicBezTo>
                    <a:pt x="676974" y="0"/>
                    <a:pt x="685238" y="8284"/>
                    <a:pt x="685238" y="18494"/>
                  </a:cubicBezTo>
                  <a:lnTo>
                    <a:pt x="685238" y="580593"/>
                  </a:lnTo>
                  <a:cubicBezTo>
                    <a:pt x="685238" y="590823"/>
                    <a:pt x="676954" y="599087"/>
                    <a:pt x="666745" y="599087"/>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72" name="Google Shape;772;p34"/>
            <p:cNvSpPr/>
            <p:nvPr/>
          </p:nvSpPr>
          <p:spPr>
            <a:xfrm>
              <a:off x="4597224" y="2450814"/>
              <a:ext cx="718334" cy="36987"/>
            </a:xfrm>
            <a:custGeom>
              <a:avLst/>
              <a:gdLst/>
              <a:ahLst/>
              <a:cxnLst/>
              <a:rect l="l" t="t" r="r" b="b"/>
              <a:pathLst>
                <a:path w="718334" h="36987" extrusionOk="0">
                  <a:moveTo>
                    <a:pt x="699841" y="36988"/>
                  </a:moveTo>
                  <a:lnTo>
                    <a:pt x="18494" y="36988"/>
                  </a:lnTo>
                  <a:cubicBezTo>
                    <a:pt x="8264" y="36988"/>
                    <a:pt x="0" y="28704"/>
                    <a:pt x="0" y="18494"/>
                  </a:cubicBezTo>
                  <a:cubicBezTo>
                    <a:pt x="0" y="8284"/>
                    <a:pt x="8284" y="0"/>
                    <a:pt x="18494" y="0"/>
                  </a:cubicBezTo>
                  <a:lnTo>
                    <a:pt x="699841" y="0"/>
                  </a:lnTo>
                  <a:cubicBezTo>
                    <a:pt x="710071" y="0"/>
                    <a:pt x="718335" y="8284"/>
                    <a:pt x="718335" y="18494"/>
                  </a:cubicBezTo>
                  <a:cubicBezTo>
                    <a:pt x="718335" y="28704"/>
                    <a:pt x="710051" y="36988"/>
                    <a:pt x="699841" y="36988"/>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sp>
        <p:nvSpPr>
          <p:cNvPr id="773" name="Google Shape;773;p34"/>
          <p:cNvSpPr/>
          <p:nvPr/>
        </p:nvSpPr>
        <p:spPr>
          <a:xfrm>
            <a:off x="2470245" y="1967409"/>
            <a:ext cx="8883600" cy="1009800"/>
          </a:xfrm>
          <a:prstGeom prst="rect">
            <a:avLst/>
          </a:prstGeom>
          <a:solidFill>
            <a:srgbClr val="DBDB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2"/>
              </a:solidFill>
              <a:latin typeface="Poppins" pitchFamily="2" charset="77"/>
              <a:ea typeface="Gill Sans"/>
              <a:cs typeface="Poppins" pitchFamily="2" charset="77"/>
              <a:sym typeface="Gill Sans"/>
            </a:endParaRPr>
          </a:p>
        </p:txBody>
      </p:sp>
      <p:sp>
        <p:nvSpPr>
          <p:cNvPr id="774" name="Google Shape;774;p34"/>
          <p:cNvSpPr/>
          <p:nvPr/>
        </p:nvSpPr>
        <p:spPr>
          <a:xfrm>
            <a:off x="2470245" y="3143766"/>
            <a:ext cx="8883600" cy="1009800"/>
          </a:xfrm>
          <a:prstGeom prst="rect">
            <a:avLst/>
          </a:prstGeom>
          <a:solidFill>
            <a:srgbClr val="DBDB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Poppins" pitchFamily="2" charset="77"/>
              <a:ea typeface="Gill Sans"/>
              <a:cs typeface="Poppins" pitchFamily="2" charset="77"/>
              <a:sym typeface="Gill Sans"/>
            </a:endParaRPr>
          </a:p>
        </p:txBody>
      </p:sp>
      <p:sp>
        <p:nvSpPr>
          <p:cNvPr id="775" name="Google Shape;775;p34"/>
          <p:cNvSpPr/>
          <p:nvPr/>
        </p:nvSpPr>
        <p:spPr>
          <a:xfrm>
            <a:off x="2470245" y="4319212"/>
            <a:ext cx="8883600" cy="1009800"/>
          </a:xfrm>
          <a:prstGeom prst="rect">
            <a:avLst/>
          </a:prstGeom>
          <a:solidFill>
            <a:srgbClr val="DBDB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Poppins" pitchFamily="2" charset="77"/>
              <a:ea typeface="Gill Sans"/>
              <a:cs typeface="Poppins" pitchFamily="2" charset="77"/>
              <a:sym typeface="Gill Sans"/>
            </a:endParaRPr>
          </a:p>
        </p:txBody>
      </p:sp>
      <p:sp>
        <p:nvSpPr>
          <p:cNvPr id="776" name="Google Shape;776;p34"/>
          <p:cNvSpPr txBox="1">
            <a:spLocks noGrp="1"/>
          </p:cNvSpPr>
          <p:nvPr>
            <p:ph type="body" idx="1"/>
          </p:nvPr>
        </p:nvSpPr>
        <p:spPr>
          <a:xfrm>
            <a:off x="2523137" y="2095963"/>
            <a:ext cx="8830800" cy="769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2"/>
              </a:buClr>
              <a:buSzPts val="2800"/>
              <a:buFont typeface="Gill Sans"/>
              <a:buAutoNum type="alphaUcPeriod"/>
              <a:defRPr>
                <a:solidFill>
                  <a:schemeClr val="dk2"/>
                </a:solidFill>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7" name="Google Shape;777;p34"/>
          <p:cNvSpPr txBox="1">
            <a:spLocks noGrp="1"/>
          </p:cNvSpPr>
          <p:nvPr>
            <p:ph type="body" idx="2"/>
          </p:nvPr>
        </p:nvSpPr>
        <p:spPr>
          <a:xfrm>
            <a:off x="2523137" y="3283319"/>
            <a:ext cx="8830800" cy="769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2"/>
              </a:buClr>
              <a:buSzPts val="2800"/>
              <a:buFont typeface="Gill Sans"/>
              <a:buAutoNum type="alphaUcPeriod" startAt="2"/>
              <a:defRPr>
                <a:solidFill>
                  <a:schemeClr val="dk2"/>
                </a:solidFill>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8" name="Google Shape;778;p34"/>
          <p:cNvSpPr txBox="1">
            <a:spLocks noGrp="1"/>
          </p:cNvSpPr>
          <p:nvPr>
            <p:ph type="body" idx="3"/>
          </p:nvPr>
        </p:nvSpPr>
        <p:spPr>
          <a:xfrm>
            <a:off x="2523137" y="4428608"/>
            <a:ext cx="8830800" cy="769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2"/>
              </a:buClr>
              <a:buSzPts val="2800"/>
              <a:buFont typeface="Gill Sans"/>
              <a:buAutoNum type="alphaUcPeriod" startAt="3"/>
              <a:defRPr>
                <a:solidFill>
                  <a:schemeClr val="dk2"/>
                </a:solidFill>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779" name="Google Shape;779;p34"/>
          <p:cNvGrpSpPr/>
          <p:nvPr/>
        </p:nvGrpSpPr>
        <p:grpSpPr>
          <a:xfrm>
            <a:off x="1119338" y="3163864"/>
            <a:ext cx="757815" cy="850190"/>
            <a:chOff x="9251598" y="2907226"/>
            <a:chExt cx="909633" cy="1005190"/>
          </a:xfrm>
        </p:grpSpPr>
        <p:sp>
          <p:nvSpPr>
            <p:cNvPr id="780" name="Google Shape;780;p34"/>
            <p:cNvSpPr/>
            <p:nvPr/>
          </p:nvSpPr>
          <p:spPr>
            <a:xfrm>
              <a:off x="9251598" y="3061375"/>
              <a:ext cx="708205" cy="851041"/>
            </a:xfrm>
            <a:custGeom>
              <a:avLst/>
              <a:gdLst/>
              <a:ahLst/>
              <a:cxnLst/>
              <a:rect l="l" t="t" r="r" b="b"/>
              <a:pathLst>
                <a:path w="708205" h="851041" extrusionOk="0">
                  <a:moveTo>
                    <a:pt x="582259" y="851042"/>
                  </a:moveTo>
                  <a:lnTo>
                    <a:pt x="18494" y="851042"/>
                  </a:lnTo>
                  <a:cubicBezTo>
                    <a:pt x="8264" y="851042"/>
                    <a:pt x="0" y="842758"/>
                    <a:pt x="0" y="832548"/>
                  </a:cubicBezTo>
                  <a:lnTo>
                    <a:pt x="0" y="18494"/>
                  </a:lnTo>
                  <a:cubicBezTo>
                    <a:pt x="0" y="8264"/>
                    <a:pt x="8284" y="0"/>
                    <a:pt x="18494" y="0"/>
                  </a:cubicBezTo>
                  <a:lnTo>
                    <a:pt x="545772" y="0"/>
                  </a:lnTo>
                  <a:cubicBezTo>
                    <a:pt x="550686" y="0"/>
                    <a:pt x="555380" y="1946"/>
                    <a:pt x="558850" y="5416"/>
                  </a:cubicBezTo>
                  <a:lnTo>
                    <a:pt x="702790" y="149356"/>
                  </a:lnTo>
                  <a:cubicBezTo>
                    <a:pt x="706260" y="152826"/>
                    <a:pt x="708206" y="157519"/>
                    <a:pt x="708206" y="162434"/>
                  </a:cubicBezTo>
                  <a:lnTo>
                    <a:pt x="708206" y="384923"/>
                  </a:lnTo>
                  <a:cubicBezTo>
                    <a:pt x="708206" y="395152"/>
                    <a:pt x="699921" y="403416"/>
                    <a:pt x="689712" y="403416"/>
                  </a:cubicBezTo>
                  <a:cubicBezTo>
                    <a:pt x="679502" y="403416"/>
                    <a:pt x="671217" y="395132"/>
                    <a:pt x="671217" y="384923"/>
                  </a:cubicBezTo>
                  <a:lnTo>
                    <a:pt x="671217" y="170096"/>
                  </a:lnTo>
                  <a:lnTo>
                    <a:pt x="538129" y="37008"/>
                  </a:lnTo>
                  <a:lnTo>
                    <a:pt x="37008" y="37008"/>
                  </a:lnTo>
                  <a:lnTo>
                    <a:pt x="37008" y="814054"/>
                  </a:lnTo>
                  <a:lnTo>
                    <a:pt x="582278" y="814054"/>
                  </a:lnTo>
                  <a:cubicBezTo>
                    <a:pt x="592508" y="814054"/>
                    <a:pt x="600773" y="822338"/>
                    <a:pt x="600773" y="832548"/>
                  </a:cubicBezTo>
                  <a:cubicBezTo>
                    <a:pt x="600773" y="842758"/>
                    <a:pt x="592488" y="851042"/>
                    <a:pt x="582278" y="8510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81" name="Google Shape;781;p34"/>
            <p:cNvSpPr/>
            <p:nvPr/>
          </p:nvSpPr>
          <p:spPr>
            <a:xfrm>
              <a:off x="9336586" y="2984310"/>
              <a:ext cx="708205" cy="491292"/>
            </a:xfrm>
            <a:custGeom>
              <a:avLst/>
              <a:gdLst/>
              <a:ahLst/>
              <a:cxnLst/>
              <a:rect l="l" t="t" r="r" b="b"/>
              <a:pathLst>
                <a:path w="708205" h="491292" extrusionOk="0">
                  <a:moveTo>
                    <a:pt x="689691" y="491273"/>
                  </a:moveTo>
                  <a:cubicBezTo>
                    <a:pt x="679461" y="491273"/>
                    <a:pt x="671198" y="482989"/>
                    <a:pt x="671198" y="472779"/>
                  </a:cubicBezTo>
                  <a:lnTo>
                    <a:pt x="671198" y="170076"/>
                  </a:lnTo>
                  <a:lnTo>
                    <a:pt x="538109" y="36988"/>
                  </a:lnTo>
                  <a:lnTo>
                    <a:pt x="36988" y="36988"/>
                  </a:lnTo>
                  <a:lnTo>
                    <a:pt x="36988" y="95579"/>
                  </a:lnTo>
                  <a:cubicBezTo>
                    <a:pt x="36988" y="105809"/>
                    <a:pt x="28704" y="114073"/>
                    <a:pt x="18494" y="114073"/>
                  </a:cubicBezTo>
                  <a:cubicBezTo>
                    <a:pt x="8284" y="114073"/>
                    <a:pt x="0" y="105788"/>
                    <a:pt x="0" y="95579"/>
                  </a:cubicBezTo>
                  <a:lnTo>
                    <a:pt x="0" y="18494"/>
                  </a:lnTo>
                  <a:cubicBezTo>
                    <a:pt x="0" y="8264"/>
                    <a:pt x="8284" y="0"/>
                    <a:pt x="18494" y="0"/>
                  </a:cubicBezTo>
                  <a:lnTo>
                    <a:pt x="545771" y="0"/>
                  </a:lnTo>
                  <a:cubicBezTo>
                    <a:pt x="550686" y="0"/>
                    <a:pt x="555379" y="1946"/>
                    <a:pt x="558850" y="5416"/>
                  </a:cubicBezTo>
                  <a:lnTo>
                    <a:pt x="702790" y="149356"/>
                  </a:lnTo>
                  <a:cubicBezTo>
                    <a:pt x="706260" y="152826"/>
                    <a:pt x="708205" y="157519"/>
                    <a:pt x="708205" y="162434"/>
                  </a:cubicBezTo>
                  <a:lnTo>
                    <a:pt x="708205" y="472799"/>
                  </a:lnTo>
                  <a:cubicBezTo>
                    <a:pt x="708205" y="483029"/>
                    <a:pt x="699921" y="491293"/>
                    <a:pt x="689712" y="49129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82" name="Google Shape;782;p34"/>
            <p:cNvSpPr/>
            <p:nvPr/>
          </p:nvSpPr>
          <p:spPr>
            <a:xfrm>
              <a:off x="9421574" y="2907226"/>
              <a:ext cx="708205" cy="598184"/>
            </a:xfrm>
            <a:custGeom>
              <a:avLst/>
              <a:gdLst/>
              <a:ahLst/>
              <a:cxnLst/>
              <a:rect l="l" t="t" r="r" b="b"/>
              <a:pathLst>
                <a:path w="708205" h="598184" extrusionOk="0">
                  <a:moveTo>
                    <a:pt x="689692" y="598164"/>
                  </a:moveTo>
                  <a:cubicBezTo>
                    <a:pt x="679462" y="598164"/>
                    <a:pt x="671197" y="589880"/>
                    <a:pt x="671197" y="579671"/>
                  </a:cubicBezTo>
                  <a:lnTo>
                    <a:pt x="671197" y="170076"/>
                  </a:lnTo>
                  <a:lnTo>
                    <a:pt x="538110" y="36988"/>
                  </a:lnTo>
                  <a:lnTo>
                    <a:pt x="36988" y="36988"/>
                  </a:lnTo>
                  <a:lnTo>
                    <a:pt x="36988" y="95579"/>
                  </a:lnTo>
                  <a:cubicBezTo>
                    <a:pt x="36988" y="105809"/>
                    <a:pt x="28704" y="114073"/>
                    <a:pt x="18494" y="114073"/>
                  </a:cubicBezTo>
                  <a:cubicBezTo>
                    <a:pt x="8284" y="114073"/>
                    <a:pt x="0" y="105788"/>
                    <a:pt x="0" y="95579"/>
                  </a:cubicBezTo>
                  <a:lnTo>
                    <a:pt x="0" y="18494"/>
                  </a:lnTo>
                  <a:cubicBezTo>
                    <a:pt x="0" y="8264"/>
                    <a:pt x="8284" y="0"/>
                    <a:pt x="18494" y="0"/>
                  </a:cubicBezTo>
                  <a:lnTo>
                    <a:pt x="545772" y="0"/>
                  </a:lnTo>
                  <a:cubicBezTo>
                    <a:pt x="550687" y="0"/>
                    <a:pt x="555380" y="1946"/>
                    <a:pt x="558850" y="5416"/>
                  </a:cubicBezTo>
                  <a:lnTo>
                    <a:pt x="702789" y="149355"/>
                  </a:lnTo>
                  <a:cubicBezTo>
                    <a:pt x="706260" y="152826"/>
                    <a:pt x="708206" y="157519"/>
                    <a:pt x="708206" y="162434"/>
                  </a:cubicBezTo>
                  <a:lnTo>
                    <a:pt x="708206" y="579691"/>
                  </a:lnTo>
                  <a:cubicBezTo>
                    <a:pt x="708206" y="589920"/>
                    <a:pt x="699922" y="598184"/>
                    <a:pt x="689712" y="59818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83" name="Google Shape;783;p34"/>
            <p:cNvSpPr/>
            <p:nvPr/>
          </p:nvSpPr>
          <p:spPr>
            <a:xfrm>
              <a:off x="9778876" y="3061368"/>
              <a:ext cx="180935" cy="180935"/>
            </a:xfrm>
            <a:custGeom>
              <a:avLst/>
              <a:gdLst/>
              <a:ahLst/>
              <a:cxnLst/>
              <a:rect l="l" t="t" r="r" b="b"/>
              <a:pathLst>
                <a:path w="180935" h="180935" extrusionOk="0">
                  <a:moveTo>
                    <a:pt x="162434" y="180935"/>
                  </a:moveTo>
                  <a:lnTo>
                    <a:pt x="18494" y="180935"/>
                  </a:lnTo>
                  <a:cubicBezTo>
                    <a:pt x="8264" y="180935"/>
                    <a:pt x="0" y="172651"/>
                    <a:pt x="0" y="162441"/>
                  </a:cubicBezTo>
                  <a:lnTo>
                    <a:pt x="0" y="18501"/>
                  </a:lnTo>
                  <a:cubicBezTo>
                    <a:pt x="0" y="11020"/>
                    <a:pt x="4513" y="4280"/>
                    <a:pt x="11413" y="1412"/>
                  </a:cubicBezTo>
                  <a:cubicBezTo>
                    <a:pt x="18333" y="-1457"/>
                    <a:pt x="26296" y="128"/>
                    <a:pt x="31572" y="5423"/>
                  </a:cubicBezTo>
                  <a:lnTo>
                    <a:pt x="175512" y="149363"/>
                  </a:lnTo>
                  <a:cubicBezTo>
                    <a:pt x="180808" y="154659"/>
                    <a:pt x="182392" y="162622"/>
                    <a:pt x="179524" y="169522"/>
                  </a:cubicBezTo>
                  <a:cubicBezTo>
                    <a:pt x="176655" y="176442"/>
                    <a:pt x="169915" y="180935"/>
                    <a:pt x="162434" y="180935"/>
                  </a:cubicBezTo>
                  <a:close/>
                  <a:moveTo>
                    <a:pt x="37008" y="143927"/>
                  </a:moveTo>
                  <a:lnTo>
                    <a:pt x="117784" y="143927"/>
                  </a:lnTo>
                  <a:lnTo>
                    <a:pt x="37008" y="63152"/>
                  </a:lnTo>
                  <a:lnTo>
                    <a:pt x="37008" y="14392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84" name="Google Shape;784;p34"/>
            <p:cNvSpPr/>
            <p:nvPr/>
          </p:nvSpPr>
          <p:spPr>
            <a:xfrm>
              <a:off x="9352322" y="3180641"/>
              <a:ext cx="162417" cy="166467"/>
            </a:xfrm>
            <a:custGeom>
              <a:avLst/>
              <a:gdLst/>
              <a:ahLst/>
              <a:cxnLst/>
              <a:rect l="l" t="t" r="r" b="b"/>
              <a:pathLst>
                <a:path w="162417" h="166467" extrusionOk="0">
                  <a:moveTo>
                    <a:pt x="76071" y="166468"/>
                  </a:moveTo>
                  <a:cubicBezTo>
                    <a:pt x="69733" y="166468"/>
                    <a:pt x="63795" y="163218"/>
                    <a:pt x="60406" y="157822"/>
                  </a:cubicBezTo>
                  <a:lnTo>
                    <a:pt x="2838" y="66235"/>
                  </a:lnTo>
                  <a:cubicBezTo>
                    <a:pt x="-2598" y="57590"/>
                    <a:pt x="10" y="46157"/>
                    <a:pt x="8655" y="40721"/>
                  </a:cubicBezTo>
                  <a:cubicBezTo>
                    <a:pt x="17320" y="35285"/>
                    <a:pt x="28733" y="37893"/>
                    <a:pt x="34169" y="46538"/>
                  </a:cubicBezTo>
                  <a:lnTo>
                    <a:pt x="74607" y="110885"/>
                  </a:lnTo>
                  <a:lnTo>
                    <a:pt x="127521" y="9911"/>
                  </a:lnTo>
                  <a:cubicBezTo>
                    <a:pt x="132275" y="885"/>
                    <a:pt x="143448" y="-2625"/>
                    <a:pt x="152494" y="2108"/>
                  </a:cubicBezTo>
                  <a:cubicBezTo>
                    <a:pt x="161540" y="6842"/>
                    <a:pt x="165051" y="18035"/>
                    <a:pt x="160297" y="27081"/>
                  </a:cubicBezTo>
                  <a:lnTo>
                    <a:pt x="92459" y="156559"/>
                  </a:lnTo>
                  <a:cubicBezTo>
                    <a:pt x="89390" y="162416"/>
                    <a:pt x="83413" y="166207"/>
                    <a:pt x="76793" y="166468"/>
                  </a:cubicBezTo>
                  <a:cubicBezTo>
                    <a:pt x="76553" y="166468"/>
                    <a:pt x="76312" y="166468"/>
                    <a:pt x="76071" y="16646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85" name="Google Shape;785;p34"/>
            <p:cNvSpPr/>
            <p:nvPr/>
          </p:nvSpPr>
          <p:spPr>
            <a:xfrm>
              <a:off x="9352322" y="3413857"/>
              <a:ext cx="162417" cy="166471"/>
            </a:xfrm>
            <a:custGeom>
              <a:avLst/>
              <a:gdLst/>
              <a:ahLst/>
              <a:cxnLst/>
              <a:rect l="l" t="t" r="r" b="b"/>
              <a:pathLst>
                <a:path w="162417" h="166471" extrusionOk="0">
                  <a:moveTo>
                    <a:pt x="76071" y="166471"/>
                  </a:moveTo>
                  <a:cubicBezTo>
                    <a:pt x="69733" y="166471"/>
                    <a:pt x="63795" y="163222"/>
                    <a:pt x="60406" y="157826"/>
                  </a:cubicBezTo>
                  <a:lnTo>
                    <a:pt x="2838" y="66239"/>
                  </a:lnTo>
                  <a:cubicBezTo>
                    <a:pt x="-2598" y="57594"/>
                    <a:pt x="10" y="46161"/>
                    <a:pt x="8655" y="40725"/>
                  </a:cubicBezTo>
                  <a:cubicBezTo>
                    <a:pt x="17320" y="35289"/>
                    <a:pt x="28733" y="37896"/>
                    <a:pt x="34169" y="46542"/>
                  </a:cubicBezTo>
                  <a:lnTo>
                    <a:pt x="74607" y="110889"/>
                  </a:lnTo>
                  <a:lnTo>
                    <a:pt x="127521" y="9915"/>
                  </a:lnTo>
                  <a:cubicBezTo>
                    <a:pt x="132275" y="869"/>
                    <a:pt x="143448" y="-2622"/>
                    <a:pt x="152494" y="2112"/>
                  </a:cubicBezTo>
                  <a:cubicBezTo>
                    <a:pt x="161540" y="6846"/>
                    <a:pt x="165051" y="18039"/>
                    <a:pt x="160297" y="27085"/>
                  </a:cubicBezTo>
                  <a:lnTo>
                    <a:pt x="92459" y="156563"/>
                  </a:lnTo>
                  <a:cubicBezTo>
                    <a:pt x="89390" y="162420"/>
                    <a:pt x="83413" y="166211"/>
                    <a:pt x="76793" y="166471"/>
                  </a:cubicBezTo>
                  <a:cubicBezTo>
                    <a:pt x="76553" y="166471"/>
                    <a:pt x="76312" y="166471"/>
                    <a:pt x="76071" y="16647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86" name="Google Shape;786;p34"/>
            <p:cNvSpPr/>
            <p:nvPr/>
          </p:nvSpPr>
          <p:spPr>
            <a:xfrm>
              <a:off x="9352322" y="3647072"/>
              <a:ext cx="162417" cy="166476"/>
            </a:xfrm>
            <a:custGeom>
              <a:avLst/>
              <a:gdLst/>
              <a:ahLst/>
              <a:cxnLst/>
              <a:rect l="l" t="t" r="r" b="b"/>
              <a:pathLst>
                <a:path w="162417" h="166476" extrusionOk="0">
                  <a:moveTo>
                    <a:pt x="76071" y="166476"/>
                  </a:moveTo>
                  <a:cubicBezTo>
                    <a:pt x="69733" y="166476"/>
                    <a:pt x="63795" y="163207"/>
                    <a:pt x="60406" y="157831"/>
                  </a:cubicBezTo>
                  <a:lnTo>
                    <a:pt x="2838" y="66244"/>
                  </a:lnTo>
                  <a:cubicBezTo>
                    <a:pt x="-2598" y="57599"/>
                    <a:pt x="10" y="46166"/>
                    <a:pt x="8655" y="40730"/>
                  </a:cubicBezTo>
                  <a:cubicBezTo>
                    <a:pt x="17320" y="35294"/>
                    <a:pt x="28733" y="37901"/>
                    <a:pt x="34169" y="46547"/>
                  </a:cubicBezTo>
                  <a:lnTo>
                    <a:pt x="74607" y="110894"/>
                  </a:lnTo>
                  <a:lnTo>
                    <a:pt x="127521" y="9920"/>
                  </a:lnTo>
                  <a:cubicBezTo>
                    <a:pt x="132275" y="894"/>
                    <a:pt x="143448" y="-2637"/>
                    <a:pt x="152494" y="2117"/>
                  </a:cubicBezTo>
                  <a:cubicBezTo>
                    <a:pt x="161540" y="6851"/>
                    <a:pt x="165051" y="18043"/>
                    <a:pt x="160297" y="27090"/>
                  </a:cubicBezTo>
                  <a:lnTo>
                    <a:pt x="92459" y="156568"/>
                  </a:lnTo>
                  <a:cubicBezTo>
                    <a:pt x="89390" y="162424"/>
                    <a:pt x="83413" y="166216"/>
                    <a:pt x="76793" y="166476"/>
                  </a:cubicBezTo>
                  <a:cubicBezTo>
                    <a:pt x="76553" y="166476"/>
                    <a:pt x="76312" y="166476"/>
                    <a:pt x="76071" y="16647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87" name="Google Shape;787;p34"/>
            <p:cNvSpPr/>
            <p:nvPr/>
          </p:nvSpPr>
          <p:spPr>
            <a:xfrm>
              <a:off x="9549668" y="3694542"/>
              <a:ext cx="197335" cy="36987"/>
            </a:xfrm>
            <a:custGeom>
              <a:avLst/>
              <a:gdLst/>
              <a:ahLst/>
              <a:cxnLst/>
              <a:rect l="l" t="t" r="r" b="b"/>
              <a:pathLst>
                <a:path w="197335" h="36987" extrusionOk="0">
                  <a:moveTo>
                    <a:pt x="178841" y="36988"/>
                  </a:moveTo>
                  <a:lnTo>
                    <a:pt x="18494" y="36988"/>
                  </a:lnTo>
                  <a:cubicBezTo>
                    <a:pt x="8284" y="36988"/>
                    <a:pt x="0" y="28704"/>
                    <a:pt x="0" y="18494"/>
                  </a:cubicBezTo>
                  <a:cubicBezTo>
                    <a:pt x="0" y="8284"/>
                    <a:pt x="8284" y="0"/>
                    <a:pt x="18494" y="0"/>
                  </a:cubicBezTo>
                  <a:lnTo>
                    <a:pt x="178841" y="0"/>
                  </a:lnTo>
                  <a:cubicBezTo>
                    <a:pt x="189071" y="0"/>
                    <a:pt x="197335" y="8284"/>
                    <a:pt x="197335" y="18494"/>
                  </a:cubicBezTo>
                  <a:cubicBezTo>
                    <a:pt x="197335" y="28704"/>
                    <a:pt x="189051" y="36988"/>
                    <a:pt x="178841"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88" name="Google Shape;788;p34"/>
            <p:cNvSpPr/>
            <p:nvPr/>
          </p:nvSpPr>
          <p:spPr>
            <a:xfrm>
              <a:off x="9508568" y="3776561"/>
              <a:ext cx="258995" cy="36987"/>
            </a:xfrm>
            <a:custGeom>
              <a:avLst/>
              <a:gdLst/>
              <a:ahLst/>
              <a:cxnLst/>
              <a:rect l="l" t="t" r="r" b="b"/>
              <a:pathLst>
                <a:path w="258995" h="36987" extrusionOk="0">
                  <a:moveTo>
                    <a:pt x="240501" y="36988"/>
                  </a:moveTo>
                  <a:lnTo>
                    <a:pt x="18494" y="36988"/>
                  </a:lnTo>
                  <a:cubicBezTo>
                    <a:pt x="8264" y="36988"/>
                    <a:pt x="0" y="28704"/>
                    <a:pt x="0" y="18494"/>
                  </a:cubicBezTo>
                  <a:cubicBezTo>
                    <a:pt x="0" y="8284"/>
                    <a:pt x="8284" y="0"/>
                    <a:pt x="18494" y="0"/>
                  </a:cubicBezTo>
                  <a:lnTo>
                    <a:pt x="240501" y="0"/>
                  </a:lnTo>
                  <a:cubicBezTo>
                    <a:pt x="250731" y="0"/>
                    <a:pt x="258995" y="8284"/>
                    <a:pt x="258995" y="18494"/>
                  </a:cubicBezTo>
                  <a:cubicBezTo>
                    <a:pt x="258995" y="28704"/>
                    <a:pt x="250711" y="36988"/>
                    <a:pt x="240501"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89" name="Google Shape;789;p34"/>
            <p:cNvSpPr/>
            <p:nvPr/>
          </p:nvSpPr>
          <p:spPr>
            <a:xfrm>
              <a:off x="9547461" y="3461321"/>
              <a:ext cx="290868" cy="36987"/>
            </a:xfrm>
            <a:custGeom>
              <a:avLst/>
              <a:gdLst/>
              <a:ahLst/>
              <a:cxnLst/>
              <a:rect l="l" t="t" r="r" b="b"/>
              <a:pathLst>
                <a:path w="290868" h="36987" extrusionOk="0">
                  <a:moveTo>
                    <a:pt x="272374" y="36988"/>
                  </a:moveTo>
                  <a:lnTo>
                    <a:pt x="18494" y="36988"/>
                  </a:lnTo>
                  <a:cubicBezTo>
                    <a:pt x="8264" y="36988"/>
                    <a:pt x="0" y="28704"/>
                    <a:pt x="0" y="18494"/>
                  </a:cubicBezTo>
                  <a:cubicBezTo>
                    <a:pt x="0" y="8284"/>
                    <a:pt x="8284" y="0"/>
                    <a:pt x="18494" y="0"/>
                  </a:cubicBezTo>
                  <a:lnTo>
                    <a:pt x="272374" y="0"/>
                  </a:lnTo>
                  <a:cubicBezTo>
                    <a:pt x="282604" y="0"/>
                    <a:pt x="290869" y="8284"/>
                    <a:pt x="290869" y="18494"/>
                  </a:cubicBezTo>
                  <a:cubicBezTo>
                    <a:pt x="290869" y="28704"/>
                    <a:pt x="282584" y="36988"/>
                    <a:pt x="272374"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90" name="Google Shape;790;p34"/>
            <p:cNvSpPr/>
            <p:nvPr/>
          </p:nvSpPr>
          <p:spPr>
            <a:xfrm>
              <a:off x="9506341" y="3543341"/>
              <a:ext cx="281260" cy="36987"/>
            </a:xfrm>
            <a:custGeom>
              <a:avLst/>
              <a:gdLst/>
              <a:ahLst/>
              <a:cxnLst/>
              <a:rect l="l" t="t" r="r" b="b"/>
              <a:pathLst>
                <a:path w="281260" h="36987" extrusionOk="0">
                  <a:moveTo>
                    <a:pt x="262766" y="36988"/>
                  </a:moveTo>
                  <a:lnTo>
                    <a:pt x="18494" y="36988"/>
                  </a:lnTo>
                  <a:cubicBezTo>
                    <a:pt x="8264" y="36988"/>
                    <a:pt x="0" y="28704"/>
                    <a:pt x="0" y="18494"/>
                  </a:cubicBezTo>
                  <a:cubicBezTo>
                    <a:pt x="0" y="8284"/>
                    <a:pt x="8284" y="0"/>
                    <a:pt x="18494" y="0"/>
                  </a:cubicBezTo>
                  <a:lnTo>
                    <a:pt x="262766" y="0"/>
                  </a:lnTo>
                  <a:cubicBezTo>
                    <a:pt x="272996" y="0"/>
                    <a:pt x="281261" y="8284"/>
                    <a:pt x="281261" y="18494"/>
                  </a:cubicBezTo>
                  <a:cubicBezTo>
                    <a:pt x="281261" y="28704"/>
                    <a:pt x="272976" y="36988"/>
                    <a:pt x="262766"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91" name="Google Shape;791;p34"/>
            <p:cNvSpPr/>
            <p:nvPr/>
          </p:nvSpPr>
          <p:spPr>
            <a:xfrm>
              <a:off x="9532819" y="3228121"/>
              <a:ext cx="214184" cy="36987"/>
            </a:xfrm>
            <a:custGeom>
              <a:avLst/>
              <a:gdLst/>
              <a:ahLst/>
              <a:cxnLst/>
              <a:rect l="l" t="t" r="r" b="b"/>
              <a:pathLst>
                <a:path w="214184" h="36987" extrusionOk="0">
                  <a:moveTo>
                    <a:pt x="195690" y="36988"/>
                  </a:moveTo>
                  <a:lnTo>
                    <a:pt x="18494" y="36988"/>
                  </a:lnTo>
                  <a:cubicBezTo>
                    <a:pt x="8264" y="36988"/>
                    <a:pt x="0" y="28704"/>
                    <a:pt x="0" y="18494"/>
                  </a:cubicBezTo>
                  <a:cubicBezTo>
                    <a:pt x="0" y="8284"/>
                    <a:pt x="8284" y="0"/>
                    <a:pt x="18494" y="0"/>
                  </a:cubicBezTo>
                  <a:lnTo>
                    <a:pt x="195690" y="0"/>
                  </a:lnTo>
                  <a:cubicBezTo>
                    <a:pt x="205920" y="0"/>
                    <a:pt x="214184" y="8284"/>
                    <a:pt x="214184" y="18494"/>
                  </a:cubicBezTo>
                  <a:cubicBezTo>
                    <a:pt x="214184" y="28704"/>
                    <a:pt x="205900" y="36988"/>
                    <a:pt x="195690"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92" name="Google Shape;792;p34"/>
            <p:cNvSpPr/>
            <p:nvPr/>
          </p:nvSpPr>
          <p:spPr>
            <a:xfrm>
              <a:off x="9504135" y="3310121"/>
              <a:ext cx="334194" cy="36987"/>
            </a:xfrm>
            <a:custGeom>
              <a:avLst/>
              <a:gdLst/>
              <a:ahLst/>
              <a:cxnLst/>
              <a:rect l="l" t="t" r="r" b="b"/>
              <a:pathLst>
                <a:path w="334194" h="36987" extrusionOk="0">
                  <a:moveTo>
                    <a:pt x="315700" y="36988"/>
                  </a:moveTo>
                  <a:lnTo>
                    <a:pt x="18494" y="36988"/>
                  </a:lnTo>
                  <a:cubicBezTo>
                    <a:pt x="8264" y="36988"/>
                    <a:pt x="0" y="28704"/>
                    <a:pt x="0" y="18494"/>
                  </a:cubicBezTo>
                  <a:cubicBezTo>
                    <a:pt x="0" y="8284"/>
                    <a:pt x="8284" y="0"/>
                    <a:pt x="18494" y="0"/>
                  </a:cubicBezTo>
                  <a:lnTo>
                    <a:pt x="315700" y="0"/>
                  </a:lnTo>
                  <a:cubicBezTo>
                    <a:pt x="325931" y="0"/>
                    <a:pt x="334195" y="8284"/>
                    <a:pt x="334195" y="18494"/>
                  </a:cubicBezTo>
                  <a:cubicBezTo>
                    <a:pt x="334195" y="28704"/>
                    <a:pt x="325910" y="36988"/>
                    <a:pt x="315700"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93" name="Google Shape;793;p34"/>
            <p:cNvSpPr/>
            <p:nvPr/>
          </p:nvSpPr>
          <p:spPr>
            <a:xfrm>
              <a:off x="9778876" y="3502120"/>
              <a:ext cx="382355" cy="382355"/>
            </a:xfrm>
            <a:custGeom>
              <a:avLst/>
              <a:gdLst/>
              <a:ahLst/>
              <a:cxnLst/>
              <a:rect l="l" t="t" r="r" b="b"/>
              <a:pathLst>
                <a:path w="382355" h="382355" extrusionOk="0">
                  <a:moveTo>
                    <a:pt x="191178" y="382355"/>
                  </a:moveTo>
                  <a:cubicBezTo>
                    <a:pt x="85770" y="382355"/>
                    <a:pt x="0" y="296605"/>
                    <a:pt x="0" y="191178"/>
                  </a:cubicBezTo>
                  <a:cubicBezTo>
                    <a:pt x="0" y="85750"/>
                    <a:pt x="85770" y="0"/>
                    <a:pt x="191178" y="0"/>
                  </a:cubicBezTo>
                  <a:cubicBezTo>
                    <a:pt x="296585" y="0"/>
                    <a:pt x="382355" y="85750"/>
                    <a:pt x="382355" y="191178"/>
                  </a:cubicBezTo>
                  <a:cubicBezTo>
                    <a:pt x="382355" y="296605"/>
                    <a:pt x="296585" y="382355"/>
                    <a:pt x="191178" y="382355"/>
                  </a:cubicBezTo>
                  <a:close/>
                  <a:moveTo>
                    <a:pt x="191178" y="37008"/>
                  </a:moveTo>
                  <a:cubicBezTo>
                    <a:pt x="106170" y="37008"/>
                    <a:pt x="37008" y="106170"/>
                    <a:pt x="37008" y="191178"/>
                  </a:cubicBezTo>
                  <a:cubicBezTo>
                    <a:pt x="37008" y="276186"/>
                    <a:pt x="106170" y="345347"/>
                    <a:pt x="191178" y="345347"/>
                  </a:cubicBezTo>
                  <a:cubicBezTo>
                    <a:pt x="276185" y="345347"/>
                    <a:pt x="345347" y="276186"/>
                    <a:pt x="345347" y="191178"/>
                  </a:cubicBezTo>
                  <a:cubicBezTo>
                    <a:pt x="345347" y="106170"/>
                    <a:pt x="276185" y="37008"/>
                    <a:pt x="191178" y="3700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794" name="Google Shape;794;p34"/>
            <p:cNvSpPr/>
            <p:nvPr/>
          </p:nvSpPr>
          <p:spPr>
            <a:xfrm>
              <a:off x="9849798" y="3618293"/>
              <a:ext cx="225108" cy="189017"/>
            </a:xfrm>
            <a:custGeom>
              <a:avLst/>
              <a:gdLst/>
              <a:ahLst/>
              <a:cxnLst/>
              <a:rect l="l" t="t" r="r" b="b"/>
              <a:pathLst>
                <a:path w="225108" h="189017" extrusionOk="0">
                  <a:moveTo>
                    <a:pt x="98673" y="188998"/>
                  </a:moveTo>
                  <a:cubicBezTo>
                    <a:pt x="93217" y="188998"/>
                    <a:pt x="88022" y="186591"/>
                    <a:pt x="84511" y="182398"/>
                  </a:cubicBezTo>
                  <a:lnTo>
                    <a:pt x="4338" y="86920"/>
                  </a:lnTo>
                  <a:cubicBezTo>
                    <a:pt x="-2242" y="79097"/>
                    <a:pt x="-1218" y="67423"/>
                    <a:pt x="6604" y="60864"/>
                  </a:cubicBezTo>
                  <a:cubicBezTo>
                    <a:pt x="14427" y="54305"/>
                    <a:pt x="26102" y="55308"/>
                    <a:pt x="32680" y="63131"/>
                  </a:cubicBezTo>
                  <a:lnTo>
                    <a:pt x="97449" y="140276"/>
                  </a:lnTo>
                  <a:lnTo>
                    <a:pt x="191524" y="7789"/>
                  </a:lnTo>
                  <a:cubicBezTo>
                    <a:pt x="197441" y="-535"/>
                    <a:pt x="208994" y="-2501"/>
                    <a:pt x="217319" y="3417"/>
                  </a:cubicBezTo>
                  <a:cubicBezTo>
                    <a:pt x="225644" y="9334"/>
                    <a:pt x="227609" y="20888"/>
                    <a:pt x="221692" y="29212"/>
                  </a:cubicBezTo>
                  <a:lnTo>
                    <a:pt x="113777" y="181235"/>
                  </a:lnTo>
                  <a:cubicBezTo>
                    <a:pt x="110468" y="185909"/>
                    <a:pt x="105172" y="188777"/>
                    <a:pt x="99436" y="189018"/>
                  </a:cubicBezTo>
                  <a:cubicBezTo>
                    <a:pt x="99174" y="189018"/>
                    <a:pt x="98934" y="189018"/>
                    <a:pt x="98673" y="18901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sp>
        <p:nvSpPr>
          <p:cNvPr id="795" name="Google Shape;795;p34"/>
          <p:cNvSpPr txBox="1">
            <a:spLocks noGrp="1"/>
          </p:cNvSpPr>
          <p:nvPr>
            <p:ph type="title"/>
          </p:nvPr>
        </p:nvSpPr>
        <p:spPr>
          <a:xfrm>
            <a:off x="838200" y="681037"/>
            <a:ext cx="105156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p:cSld name="1_Title and Content">
    <p:bg>
      <p:bgPr>
        <a:solidFill>
          <a:schemeClr val="lt1"/>
        </a:solidFill>
        <a:effectLst/>
      </p:bgPr>
    </p:bg>
    <p:spTree>
      <p:nvGrpSpPr>
        <p:cNvPr id="1" name="Shape 796"/>
        <p:cNvGrpSpPr/>
        <p:nvPr/>
      </p:nvGrpSpPr>
      <p:grpSpPr>
        <a:xfrm>
          <a:off x="0" y="0"/>
          <a:ext cx="0" cy="0"/>
          <a:chOff x="0" y="0"/>
          <a:chExt cx="0" cy="0"/>
        </a:xfrm>
      </p:grpSpPr>
      <p:sp>
        <p:nvSpPr>
          <p:cNvPr id="797" name="Google Shape;797;p35"/>
          <p:cNvSpPr txBox="1">
            <a:spLocks noGrp="1"/>
          </p:cNvSpPr>
          <p:nvPr>
            <p:ph type="title"/>
          </p:nvPr>
        </p:nvSpPr>
        <p:spPr>
          <a:xfrm>
            <a:off x="838200" y="2419349"/>
            <a:ext cx="105156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sz="2400">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8" name="Google Shape;798;p35"/>
          <p:cNvSpPr/>
          <p:nvPr/>
        </p:nvSpPr>
        <p:spPr>
          <a:xfrm>
            <a:off x="0" y="5848349"/>
            <a:ext cx="12192000" cy="1009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799" name="Google Shape;799;p35"/>
          <p:cNvPicPr preferRelativeResize="0"/>
          <p:nvPr/>
        </p:nvPicPr>
        <p:blipFill rotWithShape="1">
          <a:blip r:embed="rId2">
            <a:alphaModFix/>
          </a:blip>
          <a:srcRect/>
          <a:stretch/>
        </p:blipFill>
        <p:spPr>
          <a:xfrm>
            <a:off x="3074565" y="4871746"/>
            <a:ext cx="1808606" cy="718399"/>
          </a:xfrm>
          <a:prstGeom prst="rect">
            <a:avLst/>
          </a:prstGeom>
          <a:noFill/>
          <a:ln>
            <a:noFill/>
          </a:ln>
        </p:spPr>
      </p:pic>
      <p:pic>
        <p:nvPicPr>
          <p:cNvPr id="800" name="Google Shape;800;p35"/>
          <p:cNvPicPr preferRelativeResize="0"/>
          <p:nvPr/>
        </p:nvPicPr>
        <p:blipFill rotWithShape="1">
          <a:blip r:embed="rId3">
            <a:alphaModFix/>
          </a:blip>
          <a:srcRect/>
          <a:stretch/>
        </p:blipFill>
        <p:spPr>
          <a:xfrm>
            <a:off x="5240127" y="4707452"/>
            <a:ext cx="2298700" cy="1061502"/>
          </a:xfrm>
          <a:prstGeom prst="rect">
            <a:avLst/>
          </a:prstGeom>
          <a:noFill/>
          <a:ln>
            <a:noFill/>
          </a:ln>
        </p:spPr>
      </p:pic>
      <p:pic>
        <p:nvPicPr>
          <p:cNvPr id="801" name="Google Shape;801;p35"/>
          <p:cNvPicPr preferRelativeResize="0"/>
          <p:nvPr/>
        </p:nvPicPr>
        <p:blipFill rotWithShape="1">
          <a:blip r:embed="rId4">
            <a:alphaModFix/>
          </a:blip>
          <a:srcRect/>
          <a:stretch/>
        </p:blipFill>
        <p:spPr>
          <a:xfrm>
            <a:off x="7936154" y="4825192"/>
            <a:ext cx="1057416" cy="758292"/>
          </a:xfrm>
          <a:prstGeom prst="rect">
            <a:avLst/>
          </a:prstGeom>
          <a:noFill/>
          <a:ln>
            <a:noFill/>
          </a:ln>
        </p:spPr>
      </p:pic>
      <p:pic>
        <p:nvPicPr>
          <p:cNvPr id="802" name="Google Shape;802;p35"/>
          <p:cNvPicPr preferRelativeResize="0"/>
          <p:nvPr/>
        </p:nvPicPr>
        <p:blipFill rotWithShape="1">
          <a:blip r:embed="rId5">
            <a:alphaModFix/>
          </a:blip>
          <a:srcRect/>
          <a:stretch/>
        </p:blipFill>
        <p:spPr>
          <a:xfrm rot="10800000">
            <a:off x="-97309" y="6301061"/>
            <a:ext cx="12351471" cy="321733"/>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p:cSld name="1_Section Header 2">
    <p:spTree>
      <p:nvGrpSpPr>
        <p:cNvPr id="1" name="Shape 803"/>
        <p:cNvGrpSpPr/>
        <p:nvPr/>
      </p:nvGrpSpPr>
      <p:grpSpPr>
        <a:xfrm>
          <a:off x="0" y="0"/>
          <a:ext cx="0" cy="0"/>
          <a:chOff x="0" y="0"/>
          <a:chExt cx="0" cy="0"/>
        </a:xfrm>
      </p:grpSpPr>
      <p:sp>
        <p:nvSpPr>
          <p:cNvPr id="804" name="Google Shape;804;p36"/>
          <p:cNvSpPr/>
          <p:nvPr/>
        </p:nvSpPr>
        <p:spPr>
          <a:xfrm>
            <a:off x="0" y="0"/>
            <a:ext cx="12192000" cy="576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05" name="Google Shape;805;p36"/>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6600"/>
              <a:buFont typeface="Gill Sans"/>
              <a:buNone/>
              <a:defRPr sz="6600">
                <a:solidFill>
                  <a:schemeClr val="l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6" name="Google Shape;806;p36"/>
          <p:cNvSpPr txBox="1">
            <a:spLocks noGrp="1"/>
          </p:cNvSpPr>
          <p:nvPr>
            <p:ph type="body" idx="1"/>
          </p:nvPr>
        </p:nvSpPr>
        <p:spPr>
          <a:xfrm>
            <a:off x="831850" y="4589463"/>
            <a:ext cx="10515600" cy="5589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chemeClr val="lt1"/>
                </a:solidFill>
                <a:latin typeface="Poppins"/>
                <a:ea typeface="Poppins"/>
                <a:cs typeface="Poppins"/>
                <a:sym typeface="Poppins"/>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07"/>
        <p:cNvGrpSpPr/>
        <p:nvPr/>
      </p:nvGrpSpPr>
      <p:grpSpPr>
        <a:xfrm>
          <a:off x="0" y="0"/>
          <a:ext cx="0" cy="0"/>
          <a:chOff x="0" y="0"/>
          <a:chExt cx="0" cy="0"/>
        </a:xfrm>
      </p:grpSpPr>
      <p:sp>
        <p:nvSpPr>
          <p:cNvPr id="808" name="Google Shape;808;p37"/>
          <p:cNvSpPr txBox="1">
            <a:spLocks noGrp="1"/>
          </p:cNvSpPr>
          <p:nvPr>
            <p:ph type="subTitle" idx="1"/>
          </p:nvPr>
        </p:nvSpPr>
        <p:spPr>
          <a:xfrm>
            <a:off x="5324391" y="2939678"/>
            <a:ext cx="5801100" cy="7413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accent1"/>
              </a:buClr>
              <a:buSzPts val="3200"/>
              <a:buNone/>
              <a:defRPr sz="3600">
                <a:solidFill>
                  <a:schemeClr val="accent1"/>
                </a:solidFill>
                <a:latin typeface="Poppins"/>
                <a:ea typeface="Poppins"/>
                <a:cs typeface="Poppins"/>
                <a:sym typeface="Poppins"/>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809" name="Google Shape;809;p37"/>
          <p:cNvSpPr/>
          <p:nvPr/>
        </p:nvSpPr>
        <p:spPr>
          <a:xfrm>
            <a:off x="0" y="5787342"/>
            <a:ext cx="12192000" cy="1070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810" name="Google Shape;810;p37"/>
          <p:cNvPicPr preferRelativeResize="0"/>
          <p:nvPr/>
        </p:nvPicPr>
        <p:blipFill rotWithShape="1">
          <a:blip r:embed="rId2">
            <a:alphaModFix/>
          </a:blip>
          <a:srcRect/>
          <a:stretch/>
        </p:blipFill>
        <p:spPr>
          <a:xfrm>
            <a:off x="732854" y="1971167"/>
            <a:ext cx="3937001" cy="2184399"/>
          </a:xfrm>
          <a:prstGeom prst="rect">
            <a:avLst/>
          </a:prstGeom>
          <a:noFill/>
          <a:ln>
            <a:noFill/>
          </a:ln>
        </p:spPr>
      </p:pic>
      <p:sp>
        <p:nvSpPr>
          <p:cNvPr id="811" name="Google Shape;811;p37"/>
          <p:cNvSpPr/>
          <p:nvPr/>
        </p:nvSpPr>
        <p:spPr>
          <a:xfrm rot="10800000">
            <a:off x="5324430" y="2813836"/>
            <a:ext cx="5801100" cy="68100"/>
          </a:xfrm>
          <a:prstGeom prst="rect">
            <a:avLst/>
          </a:prstGeom>
          <a:gradFill>
            <a:gsLst>
              <a:gs pos="0">
                <a:srgbClr val="64BC46"/>
              </a:gs>
              <a:gs pos="100000">
                <a:srgbClr val="5FBBEA"/>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12" name="Google Shape;812;p37"/>
          <p:cNvSpPr/>
          <p:nvPr/>
        </p:nvSpPr>
        <p:spPr>
          <a:xfrm rot="10800000">
            <a:off x="5122730" y="4155587"/>
            <a:ext cx="5801100" cy="68100"/>
          </a:xfrm>
          <a:prstGeom prst="rect">
            <a:avLst/>
          </a:prstGeom>
          <a:gradFill>
            <a:gsLst>
              <a:gs pos="0">
                <a:srgbClr val="64BC46"/>
              </a:gs>
              <a:gs pos="100000">
                <a:srgbClr val="5FBBEA"/>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p:cSld name="1_Title Slide">
    <p:bg>
      <p:bgPr>
        <a:solidFill>
          <a:schemeClr val="lt1"/>
        </a:solidFill>
        <a:effectLst/>
      </p:bgPr>
    </p:bg>
    <p:spTree>
      <p:nvGrpSpPr>
        <p:cNvPr id="1" name="Shape 813"/>
        <p:cNvGrpSpPr/>
        <p:nvPr/>
      </p:nvGrpSpPr>
      <p:grpSpPr>
        <a:xfrm>
          <a:off x="0" y="0"/>
          <a:ext cx="0" cy="0"/>
          <a:chOff x="0" y="0"/>
          <a:chExt cx="0" cy="0"/>
        </a:xfrm>
      </p:grpSpPr>
      <p:sp>
        <p:nvSpPr>
          <p:cNvPr id="814" name="Google Shape;814;p38"/>
          <p:cNvSpPr txBox="1">
            <a:spLocks noGrp="1"/>
          </p:cNvSpPr>
          <p:nvPr>
            <p:ph type="subTitle" idx="1"/>
          </p:nvPr>
        </p:nvSpPr>
        <p:spPr>
          <a:xfrm>
            <a:off x="5324391" y="2939678"/>
            <a:ext cx="5801100" cy="7413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accent1"/>
              </a:buClr>
              <a:buSzPts val="3200"/>
              <a:buNone/>
              <a:defRPr sz="3600">
                <a:solidFill>
                  <a:schemeClr val="accent1"/>
                </a:solidFill>
                <a:latin typeface="Poppins"/>
                <a:ea typeface="Poppins"/>
                <a:cs typeface="Poppins"/>
                <a:sym typeface="Poppins"/>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815" name="Google Shape;815;p38"/>
          <p:cNvSpPr/>
          <p:nvPr/>
        </p:nvSpPr>
        <p:spPr>
          <a:xfrm>
            <a:off x="0" y="5787342"/>
            <a:ext cx="12192000" cy="1070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16" name="Google Shape;816;p38"/>
          <p:cNvSpPr/>
          <p:nvPr/>
        </p:nvSpPr>
        <p:spPr>
          <a:xfrm rot="10800000">
            <a:off x="5324430" y="2813836"/>
            <a:ext cx="5801100" cy="68100"/>
          </a:xfrm>
          <a:prstGeom prst="rect">
            <a:avLst/>
          </a:prstGeom>
          <a:gradFill>
            <a:gsLst>
              <a:gs pos="0">
                <a:srgbClr val="64BC46"/>
              </a:gs>
              <a:gs pos="100000">
                <a:srgbClr val="5FBBEA"/>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17" name="Google Shape;817;p38"/>
          <p:cNvSpPr/>
          <p:nvPr/>
        </p:nvSpPr>
        <p:spPr>
          <a:xfrm rot="10800000">
            <a:off x="5324430" y="3738862"/>
            <a:ext cx="5801100" cy="68100"/>
          </a:xfrm>
          <a:prstGeom prst="rect">
            <a:avLst/>
          </a:prstGeom>
          <a:gradFill>
            <a:gsLst>
              <a:gs pos="0">
                <a:srgbClr val="64BC46"/>
              </a:gs>
              <a:gs pos="100000">
                <a:srgbClr val="5FBBEA"/>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818" name="Google Shape;818;p38"/>
          <p:cNvPicPr preferRelativeResize="0"/>
          <p:nvPr/>
        </p:nvPicPr>
        <p:blipFill rotWithShape="1">
          <a:blip r:embed="rId2">
            <a:alphaModFix/>
          </a:blip>
          <a:srcRect/>
          <a:stretch/>
        </p:blipFill>
        <p:spPr>
          <a:xfrm>
            <a:off x="895653" y="2592812"/>
            <a:ext cx="3644900" cy="144780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819"/>
        <p:cNvGrpSpPr/>
        <p:nvPr/>
      </p:nvGrpSpPr>
      <p:grpSpPr>
        <a:xfrm>
          <a:off x="0" y="0"/>
          <a:ext cx="0" cy="0"/>
          <a:chOff x="0" y="0"/>
          <a:chExt cx="0" cy="0"/>
        </a:xfrm>
      </p:grpSpPr>
      <p:sp>
        <p:nvSpPr>
          <p:cNvPr id="820" name="Google Shape;820;p39"/>
          <p:cNvSpPr txBox="1">
            <a:spLocks noGrp="1"/>
          </p:cNvSpPr>
          <p:nvPr>
            <p:ph type="title"/>
          </p:nvPr>
        </p:nvSpPr>
        <p:spPr>
          <a:xfrm>
            <a:off x="838200" y="681037"/>
            <a:ext cx="105156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1" name="Google Shape;821;p39"/>
          <p:cNvSpPr txBox="1">
            <a:spLocks noGrp="1"/>
          </p:cNvSpPr>
          <p:nvPr>
            <p:ph type="body" idx="1"/>
          </p:nvPr>
        </p:nvSpPr>
        <p:spPr>
          <a:xfrm>
            <a:off x="838200" y="1825625"/>
            <a:ext cx="5181600" cy="344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2" name="Google Shape;822;p39"/>
          <p:cNvSpPr txBox="1">
            <a:spLocks noGrp="1"/>
          </p:cNvSpPr>
          <p:nvPr>
            <p:ph type="body" idx="2"/>
          </p:nvPr>
        </p:nvSpPr>
        <p:spPr>
          <a:xfrm>
            <a:off x="6172200" y="1825625"/>
            <a:ext cx="5181600" cy="344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23"/>
        <p:cNvGrpSpPr/>
        <p:nvPr/>
      </p:nvGrpSpPr>
      <p:grpSpPr>
        <a:xfrm>
          <a:off x="0" y="0"/>
          <a:ext cx="0" cy="0"/>
          <a:chOff x="0" y="0"/>
          <a:chExt cx="0" cy="0"/>
        </a:xfrm>
      </p:grpSpPr>
      <p:sp>
        <p:nvSpPr>
          <p:cNvPr id="824" name="Google Shape;824;p40"/>
          <p:cNvSpPr/>
          <p:nvPr/>
        </p:nvSpPr>
        <p:spPr>
          <a:xfrm>
            <a:off x="839788" y="1681164"/>
            <a:ext cx="5157900" cy="3981600"/>
          </a:xfrm>
          <a:prstGeom prst="rect">
            <a:avLst/>
          </a:prstGeom>
          <a:solidFill>
            <a:srgbClr val="EDED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Poppins" pitchFamily="2" charset="77"/>
              <a:ea typeface="Gill Sans"/>
              <a:cs typeface="Poppins" pitchFamily="2" charset="77"/>
              <a:sym typeface="Gill Sans"/>
            </a:endParaRPr>
          </a:p>
        </p:txBody>
      </p:sp>
      <p:sp>
        <p:nvSpPr>
          <p:cNvPr id="825" name="Google Shape;825;p40"/>
          <p:cNvSpPr/>
          <p:nvPr/>
        </p:nvSpPr>
        <p:spPr>
          <a:xfrm>
            <a:off x="6273801" y="1681164"/>
            <a:ext cx="5157900" cy="3981600"/>
          </a:xfrm>
          <a:prstGeom prst="rect">
            <a:avLst/>
          </a:prstGeom>
          <a:solidFill>
            <a:srgbClr val="EDED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Poppins" pitchFamily="2" charset="77"/>
              <a:ea typeface="Gill Sans"/>
              <a:cs typeface="Poppins" pitchFamily="2" charset="77"/>
              <a:sym typeface="Gill Sans"/>
            </a:endParaRPr>
          </a:p>
        </p:txBody>
      </p:sp>
      <p:sp>
        <p:nvSpPr>
          <p:cNvPr id="826" name="Google Shape;826;p40"/>
          <p:cNvSpPr txBox="1">
            <a:spLocks noGrp="1"/>
          </p:cNvSpPr>
          <p:nvPr>
            <p:ph type="title"/>
          </p:nvPr>
        </p:nvSpPr>
        <p:spPr>
          <a:xfrm>
            <a:off x="839788" y="668337"/>
            <a:ext cx="10515600" cy="1022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7" name="Google Shape;827;p40"/>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0">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28" name="Google Shape;828;p40"/>
          <p:cNvSpPr txBox="1">
            <a:spLocks noGrp="1"/>
          </p:cNvSpPr>
          <p:nvPr>
            <p:ph type="body" idx="2"/>
          </p:nvPr>
        </p:nvSpPr>
        <p:spPr>
          <a:xfrm>
            <a:off x="839788" y="2505075"/>
            <a:ext cx="5157900" cy="27489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400">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9" name="Google Shape;829;p40"/>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0">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30" name="Google Shape;830;p40"/>
          <p:cNvSpPr txBox="1">
            <a:spLocks noGrp="1"/>
          </p:cNvSpPr>
          <p:nvPr>
            <p:ph type="body" idx="4"/>
          </p:nvPr>
        </p:nvSpPr>
        <p:spPr>
          <a:xfrm>
            <a:off x="6172200" y="2505075"/>
            <a:ext cx="5183100" cy="27489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400">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35"/>
        <p:cNvGrpSpPr/>
        <p:nvPr/>
      </p:nvGrpSpPr>
      <p:grpSpPr>
        <a:xfrm>
          <a:off x="0" y="0"/>
          <a:ext cx="0" cy="0"/>
          <a:chOff x="0" y="0"/>
          <a:chExt cx="0" cy="0"/>
        </a:xfrm>
      </p:grpSpPr>
      <p:sp>
        <p:nvSpPr>
          <p:cNvPr id="836" name="Google Shape;836;p42"/>
          <p:cNvSpPr txBox="1">
            <a:spLocks noGrp="1"/>
          </p:cNvSpPr>
          <p:nvPr>
            <p:ph type="ctrTitle"/>
          </p:nvPr>
        </p:nvSpPr>
        <p:spPr>
          <a:xfrm>
            <a:off x="415611" y="992767"/>
            <a:ext cx="11360700" cy="27369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6900"/>
              <a:buNone/>
              <a:defRPr sz="69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a:endParaRPr/>
          </a:p>
        </p:txBody>
      </p:sp>
      <p:sp>
        <p:nvSpPr>
          <p:cNvPr id="837" name="Google Shape;837;p42"/>
          <p:cNvSpPr txBox="1">
            <a:spLocks noGrp="1"/>
          </p:cNvSpPr>
          <p:nvPr>
            <p:ph type="subTitle" idx="1"/>
          </p:nvPr>
        </p:nvSpPr>
        <p:spPr>
          <a:xfrm>
            <a:off x="415600" y="3778833"/>
            <a:ext cx="11360700" cy="10569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838" name="Google Shape;838;p4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Title and Content">
  <p:cSld name="3_Title and Content">
    <p:bg>
      <p:bgPr>
        <a:solidFill>
          <a:schemeClr val="lt1"/>
        </a:solidFill>
        <a:effectLst/>
      </p:bgPr>
    </p:bg>
    <p:spTree>
      <p:nvGrpSpPr>
        <p:cNvPr id="1" name="Shape 26"/>
        <p:cNvGrpSpPr/>
        <p:nvPr/>
      </p:nvGrpSpPr>
      <p:grpSpPr>
        <a:xfrm>
          <a:off x="0" y="0"/>
          <a:ext cx="0" cy="0"/>
          <a:chOff x="0" y="0"/>
          <a:chExt cx="0" cy="0"/>
        </a:xfrm>
      </p:grpSpPr>
      <p:sp>
        <p:nvSpPr>
          <p:cNvPr id="27" name="Google Shape;27;p5"/>
          <p:cNvSpPr txBox="1">
            <a:spLocks noGrp="1"/>
          </p:cNvSpPr>
          <p:nvPr>
            <p:ph type="title"/>
          </p:nvPr>
        </p:nvSpPr>
        <p:spPr>
          <a:xfrm>
            <a:off x="838200" y="681037"/>
            <a:ext cx="105156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5"/>
          <p:cNvSpPr txBox="1">
            <a:spLocks noGrp="1"/>
          </p:cNvSpPr>
          <p:nvPr>
            <p:ph type="body" idx="1"/>
          </p:nvPr>
        </p:nvSpPr>
        <p:spPr>
          <a:xfrm>
            <a:off x="838199" y="2210937"/>
            <a:ext cx="3312000" cy="29670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2"/>
              </a:buClr>
              <a:buSzPts val="2800"/>
              <a:buChar char="•"/>
              <a:defRPr>
                <a:solidFill>
                  <a:schemeClr val="lt1"/>
                </a:solidFill>
                <a:latin typeface="Poppins"/>
                <a:ea typeface="Poppins"/>
                <a:cs typeface="Poppins"/>
                <a:sym typeface="Poppins"/>
              </a:defRPr>
            </a:lvl1pPr>
            <a:lvl2pPr marL="914400" lvl="1" indent="-381000" algn="l">
              <a:lnSpc>
                <a:spcPct val="90000"/>
              </a:lnSpc>
              <a:spcBef>
                <a:spcPts val="500"/>
              </a:spcBef>
              <a:spcAft>
                <a:spcPts val="0"/>
              </a:spcAft>
              <a:buClr>
                <a:schemeClr val="dk2"/>
              </a:buClr>
              <a:buSzPts val="2400"/>
              <a:buChar char="•"/>
              <a:defRPr>
                <a:solidFill>
                  <a:schemeClr val="dk2"/>
                </a:solidFill>
              </a:defRPr>
            </a:lvl2pPr>
            <a:lvl3pPr marL="1371600" lvl="2" indent="-355600" algn="l">
              <a:lnSpc>
                <a:spcPct val="90000"/>
              </a:lnSpc>
              <a:spcBef>
                <a:spcPts val="500"/>
              </a:spcBef>
              <a:spcAft>
                <a:spcPts val="0"/>
              </a:spcAft>
              <a:buClr>
                <a:schemeClr val="dk2"/>
              </a:buClr>
              <a:buSzPts val="2000"/>
              <a:buChar char="•"/>
              <a:defRPr>
                <a:solidFill>
                  <a:schemeClr val="dk2"/>
                </a:solidFill>
              </a:defRPr>
            </a:lvl3pPr>
            <a:lvl4pPr marL="1828800" lvl="3" indent="-342900" algn="l">
              <a:lnSpc>
                <a:spcPct val="90000"/>
              </a:lnSpc>
              <a:spcBef>
                <a:spcPts val="500"/>
              </a:spcBef>
              <a:spcAft>
                <a:spcPts val="0"/>
              </a:spcAft>
              <a:buClr>
                <a:schemeClr val="dk2"/>
              </a:buClr>
              <a:buSzPts val="1800"/>
              <a:buChar char="•"/>
              <a:defRPr>
                <a:solidFill>
                  <a:schemeClr val="dk2"/>
                </a:solidFill>
              </a:defRPr>
            </a:lvl4pPr>
            <a:lvl5pPr marL="2286000" lvl="4" indent="-342900" algn="l">
              <a:lnSpc>
                <a:spcPct val="90000"/>
              </a:lnSpc>
              <a:spcBef>
                <a:spcPts val="500"/>
              </a:spcBef>
              <a:spcAft>
                <a:spcPts val="0"/>
              </a:spcAft>
              <a:buClr>
                <a:schemeClr val="dk2"/>
              </a:buClr>
              <a:buSzPts val="18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5"/>
          <p:cNvSpPr txBox="1">
            <a:spLocks noGrp="1"/>
          </p:cNvSpPr>
          <p:nvPr>
            <p:ph type="body" idx="2"/>
          </p:nvPr>
        </p:nvSpPr>
        <p:spPr>
          <a:xfrm>
            <a:off x="8041702" y="2197668"/>
            <a:ext cx="3311400" cy="2986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2"/>
              </a:buClr>
              <a:buSzPts val="2800"/>
              <a:buChar char="•"/>
              <a:defRPr>
                <a:solidFill>
                  <a:schemeClr val="lt1"/>
                </a:solidFill>
                <a:latin typeface="Poppins"/>
                <a:ea typeface="Poppins"/>
                <a:cs typeface="Poppins"/>
                <a:sym typeface="Poppins"/>
              </a:defRPr>
            </a:lvl1pPr>
            <a:lvl2pPr marL="914400" lvl="1" indent="-381000" algn="l">
              <a:lnSpc>
                <a:spcPct val="90000"/>
              </a:lnSpc>
              <a:spcBef>
                <a:spcPts val="500"/>
              </a:spcBef>
              <a:spcAft>
                <a:spcPts val="0"/>
              </a:spcAft>
              <a:buClr>
                <a:schemeClr val="dk2"/>
              </a:buClr>
              <a:buSzPts val="2400"/>
              <a:buChar char="•"/>
              <a:defRPr>
                <a:solidFill>
                  <a:schemeClr val="dk2"/>
                </a:solidFill>
              </a:defRPr>
            </a:lvl2pPr>
            <a:lvl3pPr marL="1371600" lvl="2" indent="-355600" algn="l">
              <a:lnSpc>
                <a:spcPct val="90000"/>
              </a:lnSpc>
              <a:spcBef>
                <a:spcPts val="500"/>
              </a:spcBef>
              <a:spcAft>
                <a:spcPts val="0"/>
              </a:spcAft>
              <a:buClr>
                <a:schemeClr val="dk2"/>
              </a:buClr>
              <a:buSzPts val="2000"/>
              <a:buChar char="•"/>
              <a:defRPr>
                <a:solidFill>
                  <a:schemeClr val="dk2"/>
                </a:solidFill>
              </a:defRPr>
            </a:lvl3pPr>
            <a:lvl4pPr marL="1828800" lvl="3" indent="-342900" algn="l">
              <a:lnSpc>
                <a:spcPct val="90000"/>
              </a:lnSpc>
              <a:spcBef>
                <a:spcPts val="500"/>
              </a:spcBef>
              <a:spcAft>
                <a:spcPts val="0"/>
              </a:spcAft>
              <a:buClr>
                <a:schemeClr val="dk2"/>
              </a:buClr>
              <a:buSzPts val="1800"/>
              <a:buChar char="•"/>
              <a:defRPr>
                <a:solidFill>
                  <a:schemeClr val="dk2"/>
                </a:solidFill>
              </a:defRPr>
            </a:lvl4pPr>
            <a:lvl5pPr marL="2286000" lvl="4" indent="-342900" algn="l">
              <a:lnSpc>
                <a:spcPct val="90000"/>
              </a:lnSpc>
              <a:spcBef>
                <a:spcPts val="500"/>
              </a:spcBef>
              <a:spcAft>
                <a:spcPts val="0"/>
              </a:spcAft>
              <a:buClr>
                <a:schemeClr val="dk2"/>
              </a:buClr>
              <a:buSzPts val="18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5"/>
          <p:cNvSpPr>
            <a:spLocks noGrp="1"/>
          </p:cNvSpPr>
          <p:nvPr>
            <p:ph type="pic" idx="3"/>
          </p:nvPr>
        </p:nvSpPr>
        <p:spPr>
          <a:xfrm>
            <a:off x="4439951" y="2210937"/>
            <a:ext cx="3311400" cy="2986800"/>
          </a:xfrm>
          <a:prstGeom prst="rect">
            <a:avLst/>
          </a:prstGeom>
          <a:noFill/>
          <a:ln>
            <a:no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39"/>
        <p:cNvGrpSpPr/>
        <p:nvPr/>
      </p:nvGrpSpPr>
      <p:grpSpPr>
        <a:xfrm>
          <a:off x="0" y="0"/>
          <a:ext cx="0" cy="0"/>
          <a:chOff x="0" y="0"/>
          <a:chExt cx="0" cy="0"/>
        </a:xfrm>
      </p:grpSpPr>
      <p:sp>
        <p:nvSpPr>
          <p:cNvPr id="840" name="Google Shape;840;p43"/>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841" name="Google Shape;841;p4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42"/>
        <p:cNvGrpSpPr/>
        <p:nvPr/>
      </p:nvGrpSpPr>
      <p:grpSpPr>
        <a:xfrm>
          <a:off x="0" y="0"/>
          <a:ext cx="0" cy="0"/>
          <a:chOff x="0" y="0"/>
          <a:chExt cx="0" cy="0"/>
        </a:xfrm>
      </p:grpSpPr>
      <p:sp>
        <p:nvSpPr>
          <p:cNvPr id="843" name="Google Shape;843;p44"/>
          <p:cNvSpPr txBox="1">
            <a:spLocks noGrp="1"/>
          </p:cNvSpPr>
          <p:nvPr>
            <p:ph type="title"/>
          </p:nvPr>
        </p:nvSpPr>
        <p:spPr>
          <a:xfrm>
            <a:off x="415600" y="3901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59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844" name="Google Shape;844;p44"/>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lvl1pPr marL="457200" lvl="0" indent="-400050">
              <a:spcBef>
                <a:spcPts val="0"/>
              </a:spcBef>
              <a:spcAft>
                <a:spcPts val="0"/>
              </a:spcAft>
              <a:buSzPts val="2700"/>
              <a:buChar char="●"/>
              <a:defRPr/>
            </a:lvl1pPr>
            <a:lvl2pPr marL="914400" lvl="1" indent="-400050">
              <a:spcBef>
                <a:spcPts val="700"/>
              </a:spcBef>
              <a:spcAft>
                <a:spcPts val="0"/>
              </a:spcAft>
              <a:buSzPts val="2700"/>
              <a:buChar char="○"/>
              <a:defRPr/>
            </a:lvl2pPr>
            <a:lvl3pPr marL="1371600" lvl="2" indent="-400050">
              <a:spcBef>
                <a:spcPts val="700"/>
              </a:spcBef>
              <a:spcAft>
                <a:spcPts val="0"/>
              </a:spcAft>
              <a:buSzPts val="2700"/>
              <a:buChar char="■"/>
              <a:defRPr/>
            </a:lvl3pPr>
            <a:lvl4pPr marL="1828800" lvl="3" indent="-400050">
              <a:spcBef>
                <a:spcPts val="700"/>
              </a:spcBef>
              <a:spcAft>
                <a:spcPts val="0"/>
              </a:spcAft>
              <a:buSzPts val="2700"/>
              <a:buChar char="●"/>
              <a:defRPr/>
            </a:lvl4pPr>
            <a:lvl5pPr marL="2286000" lvl="4" indent="-400050">
              <a:spcBef>
                <a:spcPts val="700"/>
              </a:spcBef>
              <a:spcAft>
                <a:spcPts val="0"/>
              </a:spcAft>
              <a:buSzPts val="2700"/>
              <a:buChar char="○"/>
              <a:defRPr/>
            </a:lvl5pPr>
            <a:lvl6pPr marL="2743200" lvl="5" indent="-400050">
              <a:spcBef>
                <a:spcPts val="700"/>
              </a:spcBef>
              <a:spcAft>
                <a:spcPts val="0"/>
              </a:spcAft>
              <a:buSzPts val="2700"/>
              <a:buChar char="■"/>
              <a:defRPr/>
            </a:lvl6pPr>
            <a:lvl7pPr marL="3200400" lvl="6" indent="-400050">
              <a:spcBef>
                <a:spcPts val="700"/>
              </a:spcBef>
              <a:spcAft>
                <a:spcPts val="0"/>
              </a:spcAft>
              <a:buSzPts val="2700"/>
              <a:buChar char="●"/>
              <a:defRPr/>
            </a:lvl7pPr>
            <a:lvl8pPr marL="3657600" lvl="7" indent="-400050">
              <a:spcBef>
                <a:spcPts val="700"/>
              </a:spcBef>
              <a:spcAft>
                <a:spcPts val="0"/>
              </a:spcAft>
              <a:buSzPts val="2700"/>
              <a:buChar char="○"/>
              <a:defRPr/>
            </a:lvl8pPr>
            <a:lvl9pPr marL="4114800" lvl="8" indent="-400050">
              <a:spcBef>
                <a:spcPts val="700"/>
              </a:spcBef>
              <a:spcAft>
                <a:spcPts val="700"/>
              </a:spcAft>
              <a:buSzPts val="2700"/>
              <a:buChar char="■"/>
              <a:defRPr/>
            </a:lvl9pPr>
          </a:lstStyle>
          <a:p>
            <a:endParaRPr/>
          </a:p>
        </p:txBody>
      </p:sp>
      <p:sp>
        <p:nvSpPr>
          <p:cNvPr id="845" name="Google Shape;845;p4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46"/>
        <p:cNvGrpSpPr/>
        <p:nvPr/>
      </p:nvGrpSpPr>
      <p:grpSpPr>
        <a:xfrm>
          <a:off x="0" y="0"/>
          <a:ext cx="0" cy="0"/>
          <a:chOff x="0" y="0"/>
          <a:chExt cx="0" cy="0"/>
        </a:xfrm>
      </p:grpSpPr>
      <p:sp>
        <p:nvSpPr>
          <p:cNvPr id="847" name="Google Shape;847;p45"/>
          <p:cNvSpPr txBox="1">
            <a:spLocks noGrp="1"/>
          </p:cNvSpPr>
          <p:nvPr>
            <p:ph type="title"/>
          </p:nvPr>
        </p:nvSpPr>
        <p:spPr>
          <a:xfrm>
            <a:off x="415600" y="3901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59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848" name="Google Shape;848;p45"/>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700"/>
              </a:spcBef>
              <a:spcAft>
                <a:spcPts val="0"/>
              </a:spcAft>
              <a:buSzPts val="1600"/>
              <a:buChar char="○"/>
              <a:defRPr sz="1600"/>
            </a:lvl2pPr>
            <a:lvl3pPr marL="1371600" lvl="2" indent="-330200">
              <a:spcBef>
                <a:spcPts val="700"/>
              </a:spcBef>
              <a:spcAft>
                <a:spcPts val="0"/>
              </a:spcAft>
              <a:buSzPts val="1600"/>
              <a:buChar char="■"/>
              <a:defRPr sz="1600"/>
            </a:lvl3pPr>
            <a:lvl4pPr marL="1828800" lvl="3" indent="-330200">
              <a:spcBef>
                <a:spcPts val="700"/>
              </a:spcBef>
              <a:spcAft>
                <a:spcPts val="0"/>
              </a:spcAft>
              <a:buSzPts val="1600"/>
              <a:buChar char="●"/>
              <a:defRPr sz="1600"/>
            </a:lvl4pPr>
            <a:lvl5pPr marL="2286000" lvl="4" indent="-330200">
              <a:spcBef>
                <a:spcPts val="700"/>
              </a:spcBef>
              <a:spcAft>
                <a:spcPts val="0"/>
              </a:spcAft>
              <a:buSzPts val="1600"/>
              <a:buChar char="○"/>
              <a:defRPr sz="1600"/>
            </a:lvl5pPr>
            <a:lvl6pPr marL="2743200" lvl="5" indent="-330200">
              <a:spcBef>
                <a:spcPts val="700"/>
              </a:spcBef>
              <a:spcAft>
                <a:spcPts val="0"/>
              </a:spcAft>
              <a:buSzPts val="1600"/>
              <a:buChar char="■"/>
              <a:defRPr sz="1600"/>
            </a:lvl6pPr>
            <a:lvl7pPr marL="3200400" lvl="6" indent="-330200">
              <a:spcBef>
                <a:spcPts val="700"/>
              </a:spcBef>
              <a:spcAft>
                <a:spcPts val="0"/>
              </a:spcAft>
              <a:buSzPts val="1600"/>
              <a:buChar char="●"/>
              <a:defRPr sz="1600"/>
            </a:lvl7pPr>
            <a:lvl8pPr marL="3657600" lvl="7" indent="-330200">
              <a:spcBef>
                <a:spcPts val="700"/>
              </a:spcBef>
              <a:spcAft>
                <a:spcPts val="0"/>
              </a:spcAft>
              <a:buSzPts val="1600"/>
              <a:buChar char="○"/>
              <a:defRPr sz="1600"/>
            </a:lvl8pPr>
            <a:lvl9pPr marL="4114800" lvl="8" indent="-330200">
              <a:spcBef>
                <a:spcPts val="700"/>
              </a:spcBef>
              <a:spcAft>
                <a:spcPts val="700"/>
              </a:spcAft>
              <a:buSzPts val="1600"/>
              <a:buChar char="■"/>
              <a:defRPr sz="1600"/>
            </a:lvl9pPr>
          </a:lstStyle>
          <a:p>
            <a:endParaRPr/>
          </a:p>
        </p:txBody>
      </p:sp>
      <p:sp>
        <p:nvSpPr>
          <p:cNvPr id="849" name="Google Shape;849;p45"/>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700"/>
              </a:spcBef>
              <a:spcAft>
                <a:spcPts val="0"/>
              </a:spcAft>
              <a:buSzPts val="1600"/>
              <a:buChar char="○"/>
              <a:defRPr sz="1600"/>
            </a:lvl2pPr>
            <a:lvl3pPr marL="1371600" lvl="2" indent="-330200">
              <a:spcBef>
                <a:spcPts val="700"/>
              </a:spcBef>
              <a:spcAft>
                <a:spcPts val="0"/>
              </a:spcAft>
              <a:buSzPts val="1600"/>
              <a:buChar char="■"/>
              <a:defRPr sz="1600"/>
            </a:lvl3pPr>
            <a:lvl4pPr marL="1828800" lvl="3" indent="-330200">
              <a:spcBef>
                <a:spcPts val="700"/>
              </a:spcBef>
              <a:spcAft>
                <a:spcPts val="0"/>
              </a:spcAft>
              <a:buSzPts val="1600"/>
              <a:buChar char="●"/>
              <a:defRPr sz="1600"/>
            </a:lvl4pPr>
            <a:lvl5pPr marL="2286000" lvl="4" indent="-330200">
              <a:spcBef>
                <a:spcPts val="700"/>
              </a:spcBef>
              <a:spcAft>
                <a:spcPts val="0"/>
              </a:spcAft>
              <a:buSzPts val="1600"/>
              <a:buChar char="○"/>
              <a:defRPr sz="1600"/>
            </a:lvl5pPr>
            <a:lvl6pPr marL="2743200" lvl="5" indent="-330200">
              <a:spcBef>
                <a:spcPts val="700"/>
              </a:spcBef>
              <a:spcAft>
                <a:spcPts val="0"/>
              </a:spcAft>
              <a:buSzPts val="1600"/>
              <a:buChar char="■"/>
              <a:defRPr sz="1600"/>
            </a:lvl6pPr>
            <a:lvl7pPr marL="3200400" lvl="6" indent="-330200">
              <a:spcBef>
                <a:spcPts val="700"/>
              </a:spcBef>
              <a:spcAft>
                <a:spcPts val="0"/>
              </a:spcAft>
              <a:buSzPts val="1600"/>
              <a:buChar char="●"/>
              <a:defRPr sz="1600"/>
            </a:lvl7pPr>
            <a:lvl8pPr marL="3657600" lvl="7" indent="-330200">
              <a:spcBef>
                <a:spcPts val="700"/>
              </a:spcBef>
              <a:spcAft>
                <a:spcPts val="0"/>
              </a:spcAft>
              <a:buSzPts val="1600"/>
              <a:buChar char="○"/>
              <a:defRPr sz="1600"/>
            </a:lvl8pPr>
            <a:lvl9pPr marL="4114800" lvl="8" indent="-330200">
              <a:spcBef>
                <a:spcPts val="700"/>
              </a:spcBef>
              <a:spcAft>
                <a:spcPts val="700"/>
              </a:spcAft>
              <a:buSzPts val="1600"/>
              <a:buChar char="■"/>
              <a:defRPr sz="1600"/>
            </a:lvl9pPr>
          </a:lstStyle>
          <a:p>
            <a:endParaRPr/>
          </a:p>
        </p:txBody>
      </p:sp>
      <p:sp>
        <p:nvSpPr>
          <p:cNvPr id="850" name="Google Shape;850;p4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51"/>
        <p:cNvGrpSpPr/>
        <p:nvPr/>
      </p:nvGrpSpPr>
      <p:grpSpPr>
        <a:xfrm>
          <a:off x="0" y="0"/>
          <a:ext cx="0" cy="0"/>
          <a:chOff x="0" y="0"/>
          <a:chExt cx="0" cy="0"/>
        </a:xfrm>
      </p:grpSpPr>
      <p:sp>
        <p:nvSpPr>
          <p:cNvPr id="852" name="Google Shape;852;p46"/>
          <p:cNvSpPr txBox="1">
            <a:spLocks noGrp="1"/>
          </p:cNvSpPr>
          <p:nvPr>
            <p:ph type="title"/>
          </p:nvPr>
        </p:nvSpPr>
        <p:spPr>
          <a:xfrm>
            <a:off x="415600" y="3901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59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853" name="Google Shape;853;p4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54"/>
        <p:cNvGrpSpPr/>
        <p:nvPr/>
      </p:nvGrpSpPr>
      <p:grpSpPr>
        <a:xfrm>
          <a:off x="0" y="0"/>
          <a:ext cx="0" cy="0"/>
          <a:chOff x="0" y="0"/>
          <a:chExt cx="0" cy="0"/>
        </a:xfrm>
      </p:grpSpPr>
      <p:sp>
        <p:nvSpPr>
          <p:cNvPr id="855" name="Google Shape;855;p47"/>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856" name="Google Shape;856;p47"/>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rmAutofit/>
          </a:bodyPr>
          <a:lstStyle>
            <a:lvl1pPr marL="457200" lvl="0" indent="-330200">
              <a:spcBef>
                <a:spcPts val="0"/>
              </a:spcBef>
              <a:spcAft>
                <a:spcPts val="0"/>
              </a:spcAft>
              <a:buSzPts val="1600"/>
              <a:buChar char="●"/>
              <a:defRPr sz="1600"/>
            </a:lvl1pPr>
            <a:lvl2pPr marL="914400" lvl="1" indent="-330200">
              <a:spcBef>
                <a:spcPts val="700"/>
              </a:spcBef>
              <a:spcAft>
                <a:spcPts val="0"/>
              </a:spcAft>
              <a:buSzPts val="1600"/>
              <a:buChar char="○"/>
              <a:defRPr sz="1600"/>
            </a:lvl2pPr>
            <a:lvl3pPr marL="1371600" lvl="2" indent="-330200">
              <a:spcBef>
                <a:spcPts val="700"/>
              </a:spcBef>
              <a:spcAft>
                <a:spcPts val="0"/>
              </a:spcAft>
              <a:buSzPts val="1600"/>
              <a:buChar char="■"/>
              <a:defRPr sz="1600"/>
            </a:lvl3pPr>
            <a:lvl4pPr marL="1828800" lvl="3" indent="-330200">
              <a:spcBef>
                <a:spcPts val="700"/>
              </a:spcBef>
              <a:spcAft>
                <a:spcPts val="0"/>
              </a:spcAft>
              <a:buSzPts val="1600"/>
              <a:buChar char="●"/>
              <a:defRPr sz="1600"/>
            </a:lvl4pPr>
            <a:lvl5pPr marL="2286000" lvl="4" indent="-330200">
              <a:spcBef>
                <a:spcPts val="700"/>
              </a:spcBef>
              <a:spcAft>
                <a:spcPts val="0"/>
              </a:spcAft>
              <a:buSzPts val="1600"/>
              <a:buChar char="○"/>
              <a:defRPr sz="1600"/>
            </a:lvl5pPr>
            <a:lvl6pPr marL="2743200" lvl="5" indent="-330200">
              <a:spcBef>
                <a:spcPts val="700"/>
              </a:spcBef>
              <a:spcAft>
                <a:spcPts val="0"/>
              </a:spcAft>
              <a:buSzPts val="1600"/>
              <a:buChar char="■"/>
              <a:defRPr sz="1600"/>
            </a:lvl6pPr>
            <a:lvl7pPr marL="3200400" lvl="6" indent="-330200">
              <a:spcBef>
                <a:spcPts val="700"/>
              </a:spcBef>
              <a:spcAft>
                <a:spcPts val="0"/>
              </a:spcAft>
              <a:buSzPts val="1600"/>
              <a:buChar char="●"/>
              <a:defRPr sz="1600"/>
            </a:lvl7pPr>
            <a:lvl8pPr marL="3657600" lvl="7" indent="-330200">
              <a:spcBef>
                <a:spcPts val="700"/>
              </a:spcBef>
              <a:spcAft>
                <a:spcPts val="0"/>
              </a:spcAft>
              <a:buSzPts val="1600"/>
              <a:buChar char="○"/>
              <a:defRPr sz="1600"/>
            </a:lvl8pPr>
            <a:lvl9pPr marL="4114800" lvl="8" indent="-330200">
              <a:spcBef>
                <a:spcPts val="700"/>
              </a:spcBef>
              <a:spcAft>
                <a:spcPts val="700"/>
              </a:spcAft>
              <a:buSzPts val="1600"/>
              <a:buChar char="■"/>
              <a:defRPr sz="1600"/>
            </a:lvl9pPr>
          </a:lstStyle>
          <a:p>
            <a:endParaRPr/>
          </a:p>
        </p:txBody>
      </p:sp>
      <p:sp>
        <p:nvSpPr>
          <p:cNvPr id="857" name="Google Shape;857;p4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58"/>
        <p:cNvGrpSpPr/>
        <p:nvPr/>
      </p:nvGrpSpPr>
      <p:grpSpPr>
        <a:xfrm>
          <a:off x="0" y="0"/>
          <a:ext cx="0" cy="0"/>
          <a:chOff x="0" y="0"/>
          <a:chExt cx="0" cy="0"/>
        </a:xfrm>
      </p:grpSpPr>
      <p:sp>
        <p:nvSpPr>
          <p:cNvPr id="859" name="Google Shape;859;p48"/>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norm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a:endParaRPr/>
          </a:p>
        </p:txBody>
      </p:sp>
      <p:sp>
        <p:nvSpPr>
          <p:cNvPr id="860" name="Google Shape;860;p4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61"/>
        <p:cNvGrpSpPr/>
        <p:nvPr/>
      </p:nvGrpSpPr>
      <p:grpSpPr>
        <a:xfrm>
          <a:off x="0" y="0"/>
          <a:ext cx="0" cy="0"/>
          <a:chOff x="0" y="0"/>
          <a:chExt cx="0" cy="0"/>
        </a:xfrm>
      </p:grpSpPr>
      <p:sp>
        <p:nvSpPr>
          <p:cNvPr id="862" name="Google Shape;862;p4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63" name="Google Shape;863;p49"/>
          <p:cNvSpPr txBox="1">
            <a:spLocks noGrp="1"/>
          </p:cNvSpPr>
          <p:nvPr>
            <p:ph type="title"/>
          </p:nvPr>
        </p:nvSpPr>
        <p:spPr>
          <a:xfrm>
            <a:off x="354000" y="1644233"/>
            <a:ext cx="5393700" cy="19764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a:endParaRPr/>
          </a:p>
        </p:txBody>
      </p:sp>
      <p:sp>
        <p:nvSpPr>
          <p:cNvPr id="864" name="Google Shape;864;p49"/>
          <p:cNvSpPr txBox="1">
            <a:spLocks noGrp="1"/>
          </p:cNvSpPr>
          <p:nvPr>
            <p:ph type="subTitle" idx="1"/>
          </p:nvPr>
        </p:nvSpPr>
        <p:spPr>
          <a:xfrm>
            <a:off x="354000" y="3737433"/>
            <a:ext cx="5393700" cy="16467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865" name="Google Shape;865;p49"/>
          <p:cNvSpPr txBox="1">
            <a:spLocks noGrp="1"/>
          </p:cNvSpPr>
          <p:nvPr>
            <p:ph type="body" idx="2"/>
          </p:nvPr>
        </p:nvSpPr>
        <p:spPr>
          <a:xfrm>
            <a:off x="6586000" y="965433"/>
            <a:ext cx="5115900" cy="4926900"/>
          </a:xfrm>
          <a:prstGeom prst="rect">
            <a:avLst/>
          </a:prstGeom>
        </p:spPr>
        <p:txBody>
          <a:bodyPr spcFirstLastPara="1" wrap="square" lIns="121900" tIns="121900" rIns="121900" bIns="121900" anchor="ctr" anchorCtr="0">
            <a:normAutofit/>
          </a:bodyPr>
          <a:lstStyle>
            <a:lvl1pPr marL="457200" lvl="0" indent="-400050">
              <a:spcBef>
                <a:spcPts val="0"/>
              </a:spcBef>
              <a:spcAft>
                <a:spcPts val="0"/>
              </a:spcAft>
              <a:buSzPts val="2700"/>
              <a:buChar char="●"/>
              <a:defRPr/>
            </a:lvl1pPr>
            <a:lvl2pPr marL="914400" lvl="1" indent="-400050">
              <a:spcBef>
                <a:spcPts val="700"/>
              </a:spcBef>
              <a:spcAft>
                <a:spcPts val="0"/>
              </a:spcAft>
              <a:buSzPts val="2700"/>
              <a:buChar char="○"/>
              <a:defRPr/>
            </a:lvl2pPr>
            <a:lvl3pPr marL="1371600" lvl="2" indent="-400050">
              <a:spcBef>
                <a:spcPts val="700"/>
              </a:spcBef>
              <a:spcAft>
                <a:spcPts val="0"/>
              </a:spcAft>
              <a:buSzPts val="2700"/>
              <a:buChar char="■"/>
              <a:defRPr/>
            </a:lvl3pPr>
            <a:lvl4pPr marL="1828800" lvl="3" indent="-400050">
              <a:spcBef>
                <a:spcPts val="700"/>
              </a:spcBef>
              <a:spcAft>
                <a:spcPts val="0"/>
              </a:spcAft>
              <a:buSzPts val="2700"/>
              <a:buChar char="●"/>
              <a:defRPr/>
            </a:lvl4pPr>
            <a:lvl5pPr marL="2286000" lvl="4" indent="-400050">
              <a:spcBef>
                <a:spcPts val="700"/>
              </a:spcBef>
              <a:spcAft>
                <a:spcPts val="0"/>
              </a:spcAft>
              <a:buSzPts val="2700"/>
              <a:buChar char="○"/>
              <a:defRPr/>
            </a:lvl5pPr>
            <a:lvl6pPr marL="2743200" lvl="5" indent="-400050">
              <a:spcBef>
                <a:spcPts val="700"/>
              </a:spcBef>
              <a:spcAft>
                <a:spcPts val="0"/>
              </a:spcAft>
              <a:buSzPts val="2700"/>
              <a:buChar char="■"/>
              <a:defRPr/>
            </a:lvl6pPr>
            <a:lvl7pPr marL="3200400" lvl="6" indent="-400050">
              <a:spcBef>
                <a:spcPts val="700"/>
              </a:spcBef>
              <a:spcAft>
                <a:spcPts val="0"/>
              </a:spcAft>
              <a:buSzPts val="2700"/>
              <a:buChar char="●"/>
              <a:defRPr/>
            </a:lvl7pPr>
            <a:lvl8pPr marL="3657600" lvl="7" indent="-400050">
              <a:spcBef>
                <a:spcPts val="700"/>
              </a:spcBef>
              <a:spcAft>
                <a:spcPts val="0"/>
              </a:spcAft>
              <a:buSzPts val="2700"/>
              <a:buChar char="○"/>
              <a:defRPr/>
            </a:lvl8pPr>
            <a:lvl9pPr marL="4114800" lvl="8" indent="-400050">
              <a:spcBef>
                <a:spcPts val="700"/>
              </a:spcBef>
              <a:spcAft>
                <a:spcPts val="700"/>
              </a:spcAft>
              <a:buSzPts val="2700"/>
              <a:buChar char="■"/>
              <a:defRPr/>
            </a:lvl9pPr>
          </a:lstStyle>
          <a:p>
            <a:endParaRPr/>
          </a:p>
        </p:txBody>
      </p:sp>
      <p:sp>
        <p:nvSpPr>
          <p:cNvPr id="866" name="Google Shape;866;p4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7"/>
        <p:cNvGrpSpPr/>
        <p:nvPr/>
      </p:nvGrpSpPr>
      <p:grpSpPr>
        <a:xfrm>
          <a:off x="0" y="0"/>
          <a:ext cx="0" cy="0"/>
          <a:chOff x="0" y="0"/>
          <a:chExt cx="0" cy="0"/>
        </a:xfrm>
      </p:grpSpPr>
      <p:sp>
        <p:nvSpPr>
          <p:cNvPr id="868" name="Google Shape;868;p50"/>
          <p:cNvSpPr txBox="1">
            <a:spLocks noGrp="1"/>
          </p:cNvSpPr>
          <p:nvPr>
            <p:ph type="body" idx="1"/>
          </p:nvPr>
        </p:nvSpPr>
        <p:spPr>
          <a:xfrm>
            <a:off x="415600" y="5640767"/>
            <a:ext cx="7998300" cy="806700"/>
          </a:xfrm>
          <a:prstGeom prst="rect">
            <a:avLst/>
          </a:prstGeom>
        </p:spPr>
        <p:txBody>
          <a:bodyPr spcFirstLastPara="1" wrap="square" lIns="121900" tIns="121900" rIns="121900" bIns="121900" anchor="ctr" anchorCtr="0">
            <a:normAutofit/>
          </a:bodyPr>
          <a:lstStyle>
            <a:lvl1pPr marL="457200" lvl="0" indent="-228600">
              <a:lnSpc>
                <a:spcPct val="100000"/>
              </a:lnSpc>
              <a:spcBef>
                <a:spcPts val="0"/>
              </a:spcBef>
              <a:spcAft>
                <a:spcPts val="0"/>
              </a:spcAft>
              <a:buSzPts val="2700"/>
              <a:buNone/>
              <a:defRPr/>
            </a:lvl1pPr>
          </a:lstStyle>
          <a:p>
            <a:endParaRPr/>
          </a:p>
        </p:txBody>
      </p:sp>
      <p:sp>
        <p:nvSpPr>
          <p:cNvPr id="869" name="Google Shape;869;p5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70"/>
        <p:cNvGrpSpPr/>
        <p:nvPr/>
      </p:nvGrpSpPr>
      <p:grpSpPr>
        <a:xfrm>
          <a:off x="0" y="0"/>
          <a:ext cx="0" cy="0"/>
          <a:chOff x="0" y="0"/>
          <a:chExt cx="0" cy="0"/>
        </a:xfrm>
      </p:grpSpPr>
      <p:sp>
        <p:nvSpPr>
          <p:cNvPr id="871" name="Google Shape;871;p51"/>
          <p:cNvSpPr txBox="1">
            <a:spLocks noGrp="1"/>
          </p:cNvSpPr>
          <p:nvPr>
            <p:ph type="title" hasCustomPrompt="1"/>
          </p:nvPr>
        </p:nvSpPr>
        <p:spPr>
          <a:xfrm>
            <a:off x="415600" y="1474833"/>
            <a:ext cx="11360700" cy="26181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872" name="Google Shape;872;p51"/>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normAutofit/>
          </a:bodyPr>
          <a:lstStyle>
            <a:lvl1pPr marL="457200" lvl="0" indent="-400050" algn="ctr">
              <a:spcBef>
                <a:spcPts val="0"/>
              </a:spcBef>
              <a:spcAft>
                <a:spcPts val="0"/>
              </a:spcAft>
              <a:buSzPts val="2700"/>
              <a:buChar char="●"/>
              <a:defRPr/>
            </a:lvl1pPr>
            <a:lvl2pPr marL="914400" lvl="1" indent="-400050" algn="ctr">
              <a:spcBef>
                <a:spcPts val="700"/>
              </a:spcBef>
              <a:spcAft>
                <a:spcPts val="0"/>
              </a:spcAft>
              <a:buSzPts val="2700"/>
              <a:buChar char="○"/>
              <a:defRPr/>
            </a:lvl2pPr>
            <a:lvl3pPr marL="1371600" lvl="2" indent="-400050" algn="ctr">
              <a:spcBef>
                <a:spcPts val="700"/>
              </a:spcBef>
              <a:spcAft>
                <a:spcPts val="0"/>
              </a:spcAft>
              <a:buSzPts val="2700"/>
              <a:buChar char="■"/>
              <a:defRPr/>
            </a:lvl3pPr>
            <a:lvl4pPr marL="1828800" lvl="3" indent="-400050" algn="ctr">
              <a:spcBef>
                <a:spcPts val="700"/>
              </a:spcBef>
              <a:spcAft>
                <a:spcPts val="0"/>
              </a:spcAft>
              <a:buSzPts val="2700"/>
              <a:buChar char="●"/>
              <a:defRPr/>
            </a:lvl4pPr>
            <a:lvl5pPr marL="2286000" lvl="4" indent="-400050" algn="ctr">
              <a:spcBef>
                <a:spcPts val="700"/>
              </a:spcBef>
              <a:spcAft>
                <a:spcPts val="0"/>
              </a:spcAft>
              <a:buSzPts val="2700"/>
              <a:buChar char="○"/>
              <a:defRPr/>
            </a:lvl5pPr>
            <a:lvl6pPr marL="2743200" lvl="5" indent="-400050" algn="ctr">
              <a:spcBef>
                <a:spcPts val="700"/>
              </a:spcBef>
              <a:spcAft>
                <a:spcPts val="0"/>
              </a:spcAft>
              <a:buSzPts val="2700"/>
              <a:buChar char="■"/>
              <a:defRPr/>
            </a:lvl6pPr>
            <a:lvl7pPr marL="3200400" lvl="6" indent="-400050" algn="ctr">
              <a:spcBef>
                <a:spcPts val="700"/>
              </a:spcBef>
              <a:spcAft>
                <a:spcPts val="0"/>
              </a:spcAft>
              <a:buSzPts val="2700"/>
              <a:buChar char="●"/>
              <a:defRPr/>
            </a:lvl7pPr>
            <a:lvl8pPr marL="3657600" lvl="7" indent="-400050" algn="ctr">
              <a:spcBef>
                <a:spcPts val="700"/>
              </a:spcBef>
              <a:spcAft>
                <a:spcPts val="0"/>
              </a:spcAft>
              <a:buSzPts val="2700"/>
              <a:buChar char="○"/>
              <a:defRPr/>
            </a:lvl8pPr>
            <a:lvl9pPr marL="4114800" lvl="8" indent="-400050" algn="ctr">
              <a:spcBef>
                <a:spcPts val="700"/>
              </a:spcBef>
              <a:spcAft>
                <a:spcPts val="700"/>
              </a:spcAft>
              <a:buSzPts val="2700"/>
              <a:buChar char="■"/>
              <a:defRPr/>
            </a:lvl9pPr>
          </a:lstStyle>
          <a:p>
            <a:endParaRPr/>
          </a:p>
        </p:txBody>
      </p:sp>
      <p:sp>
        <p:nvSpPr>
          <p:cNvPr id="873" name="Google Shape;873;p5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74"/>
        <p:cNvGrpSpPr/>
        <p:nvPr/>
      </p:nvGrpSpPr>
      <p:grpSpPr>
        <a:xfrm>
          <a:off x="0" y="0"/>
          <a:ext cx="0" cy="0"/>
          <a:chOff x="0" y="0"/>
          <a:chExt cx="0" cy="0"/>
        </a:xfrm>
      </p:grpSpPr>
      <p:sp>
        <p:nvSpPr>
          <p:cNvPr id="875" name="Google Shape;875;p5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6_Title and Content">
  <p:cSld name="6_Title and Content">
    <p:bg>
      <p:bgPr>
        <a:solidFill>
          <a:schemeClr val="lt1"/>
        </a:solidFill>
        <a:effectLst/>
      </p:bgPr>
    </p:bg>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723330" y="1213583"/>
            <a:ext cx="55818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6"/>
          <p:cNvSpPr/>
          <p:nvPr/>
        </p:nvSpPr>
        <p:spPr>
          <a:xfrm>
            <a:off x="723330" y="2417772"/>
            <a:ext cx="3125400" cy="3125400"/>
          </a:xfrm>
          <a:prstGeom prst="donut">
            <a:avLst>
              <a:gd name="adj" fmla="val 7096"/>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4" name="Google Shape;34;p6"/>
          <p:cNvSpPr/>
          <p:nvPr/>
        </p:nvSpPr>
        <p:spPr>
          <a:xfrm>
            <a:off x="4585313" y="2417772"/>
            <a:ext cx="3125400" cy="3125400"/>
          </a:xfrm>
          <a:prstGeom prst="donut">
            <a:avLst>
              <a:gd name="adj" fmla="val 7096"/>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5" name="Google Shape;35;p6"/>
          <p:cNvSpPr/>
          <p:nvPr/>
        </p:nvSpPr>
        <p:spPr>
          <a:xfrm>
            <a:off x="8420007" y="2417772"/>
            <a:ext cx="3125400" cy="3125400"/>
          </a:xfrm>
          <a:prstGeom prst="donut">
            <a:avLst>
              <a:gd name="adj" fmla="val 7096"/>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36" name="Google Shape;36;p6"/>
          <p:cNvSpPr/>
          <p:nvPr/>
        </p:nvSpPr>
        <p:spPr>
          <a:xfrm rot="5400000">
            <a:off x="3982037" y="3773564"/>
            <a:ext cx="480000" cy="413700"/>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Poppins" pitchFamily="2" charset="77"/>
              <a:ea typeface="Gill Sans"/>
              <a:cs typeface="Poppins" pitchFamily="2" charset="77"/>
              <a:sym typeface="Gill Sans"/>
            </a:endParaRPr>
          </a:p>
        </p:txBody>
      </p:sp>
      <p:sp>
        <p:nvSpPr>
          <p:cNvPr id="37" name="Google Shape;37;p6"/>
          <p:cNvSpPr/>
          <p:nvPr/>
        </p:nvSpPr>
        <p:spPr>
          <a:xfrm rot="5400000">
            <a:off x="7824823" y="3773564"/>
            <a:ext cx="480000" cy="413700"/>
          </a:xfrm>
          <a:prstGeom prst="triangle">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Poppins" pitchFamily="2" charset="77"/>
              <a:ea typeface="Gill Sans"/>
              <a:cs typeface="Poppins" pitchFamily="2" charset="77"/>
              <a:sym typeface="Gill Sans"/>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876"/>
        <p:cNvGrpSpPr/>
        <p:nvPr/>
      </p:nvGrpSpPr>
      <p:grpSpPr>
        <a:xfrm>
          <a:off x="0" y="0"/>
          <a:ext cx="0" cy="0"/>
          <a:chOff x="0" y="0"/>
          <a:chExt cx="0" cy="0"/>
        </a:xfrm>
      </p:grpSpPr>
      <p:sp>
        <p:nvSpPr>
          <p:cNvPr id="877" name="Google Shape;877;p53"/>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200"/>
              <a:buFont typeface="Gill Sans"/>
              <a:buNone/>
              <a:defRPr sz="3200">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8" name="Google Shape;878;p53"/>
          <p:cNvSpPr txBox="1">
            <a:spLocks noGrp="1"/>
          </p:cNvSpPr>
          <p:nvPr>
            <p:ph type="body" idx="1"/>
          </p:nvPr>
        </p:nvSpPr>
        <p:spPr>
          <a:xfrm>
            <a:off x="5183188" y="987425"/>
            <a:ext cx="6172200" cy="44379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lt1"/>
              </a:buClr>
              <a:buSzPts val="3200"/>
              <a:buChar char="•"/>
              <a:defRPr sz="3200">
                <a:solidFill>
                  <a:schemeClr val="lt1"/>
                </a:solidFill>
                <a:latin typeface="Poppins"/>
                <a:ea typeface="Poppins"/>
                <a:cs typeface="Poppins"/>
                <a:sym typeface="Poppins"/>
              </a:defRPr>
            </a:lvl1pPr>
            <a:lvl2pPr marL="914400" lvl="1" indent="-406400" algn="l">
              <a:lnSpc>
                <a:spcPct val="90000"/>
              </a:lnSpc>
              <a:spcBef>
                <a:spcPts val="500"/>
              </a:spcBef>
              <a:spcAft>
                <a:spcPts val="0"/>
              </a:spcAft>
              <a:buClr>
                <a:schemeClr val="lt1"/>
              </a:buClr>
              <a:buSzPts val="2800"/>
              <a:buChar char="•"/>
              <a:defRPr sz="2800">
                <a:solidFill>
                  <a:schemeClr val="lt1"/>
                </a:solidFill>
              </a:defRPr>
            </a:lvl2pPr>
            <a:lvl3pPr marL="1371600" lvl="2" indent="-381000" algn="l">
              <a:lnSpc>
                <a:spcPct val="90000"/>
              </a:lnSpc>
              <a:spcBef>
                <a:spcPts val="500"/>
              </a:spcBef>
              <a:spcAft>
                <a:spcPts val="0"/>
              </a:spcAft>
              <a:buClr>
                <a:schemeClr val="lt1"/>
              </a:buClr>
              <a:buSzPts val="2400"/>
              <a:buChar char="•"/>
              <a:defRPr sz="2400">
                <a:solidFill>
                  <a:schemeClr val="lt1"/>
                </a:solidFill>
              </a:defRPr>
            </a:lvl3pPr>
            <a:lvl4pPr marL="1828800" lvl="3" indent="-355600" algn="l">
              <a:lnSpc>
                <a:spcPct val="90000"/>
              </a:lnSpc>
              <a:spcBef>
                <a:spcPts val="500"/>
              </a:spcBef>
              <a:spcAft>
                <a:spcPts val="0"/>
              </a:spcAft>
              <a:buClr>
                <a:schemeClr val="lt1"/>
              </a:buClr>
              <a:buSzPts val="2000"/>
              <a:buChar char="•"/>
              <a:defRPr sz="2000">
                <a:solidFill>
                  <a:schemeClr val="lt1"/>
                </a:solidFill>
              </a:defRPr>
            </a:lvl4pPr>
            <a:lvl5pPr marL="2286000" lvl="4" indent="-355600" algn="l">
              <a:lnSpc>
                <a:spcPct val="90000"/>
              </a:lnSpc>
              <a:spcBef>
                <a:spcPts val="500"/>
              </a:spcBef>
              <a:spcAft>
                <a:spcPts val="0"/>
              </a:spcAft>
              <a:buClr>
                <a:schemeClr val="lt1"/>
              </a:buClr>
              <a:buSzPts val="2000"/>
              <a:buChar char="•"/>
              <a:defRPr sz="2000">
                <a:solidFill>
                  <a:schemeClr val="lt1"/>
                </a:solidFill>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79" name="Google Shape;879;p53"/>
          <p:cNvSpPr txBox="1">
            <a:spLocks noGrp="1"/>
          </p:cNvSpPr>
          <p:nvPr>
            <p:ph type="body" idx="2"/>
          </p:nvPr>
        </p:nvSpPr>
        <p:spPr>
          <a:xfrm>
            <a:off x="839788" y="2057400"/>
            <a:ext cx="3932100" cy="3368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solidFill>
          <a:schemeClr val="lt1"/>
        </a:solidFill>
        <a:effectLst/>
      </p:bgPr>
    </p:bg>
    <p:spTree>
      <p:nvGrpSpPr>
        <p:cNvPr id="1" name="Shape 880"/>
        <p:cNvGrpSpPr/>
        <p:nvPr/>
      </p:nvGrpSpPr>
      <p:grpSpPr>
        <a:xfrm>
          <a:off x="0" y="0"/>
          <a:ext cx="0" cy="0"/>
          <a:chOff x="0" y="0"/>
          <a:chExt cx="0" cy="0"/>
        </a:xfrm>
      </p:grpSpPr>
      <p:sp>
        <p:nvSpPr>
          <p:cNvPr id="881" name="Google Shape;881;p54"/>
          <p:cNvSpPr txBox="1">
            <a:spLocks noGrp="1"/>
          </p:cNvSpPr>
          <p:nvPr>
            <p:ph type="title"/>
          </p:nvPr>
        </p:nvSpPr>
        <p:spPr>
          <a:xfrm>
            <a:off x="838200" y="681037"/>
            <a:ext cx="105156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2" name="Google Shape;882;p54"/>
          <p:cNvSpPr txBox="1">
            <a:spLocks noGrp="1"/>
          </p:cNvSpPr>
          <p:nvPr>
            <p:ph type="body" idx="1"/>
          </p:nvPr>
        </p:nvSpPr>
        <p:spPr>
          <a:xfrm>
            <a:off x="838200" y="1825625"/>
            <a:ext cx="10515600" cy="3821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87"/>
        <p:cNvGrpSpPr/>
        <p:nvPr/>
      </p:nvGrpSpPr>
      <p:grpSpPr>
        <a:xfrm>
          <a:off x="0" y="0"/>
          <a:ext cx="0" cy="0"/>
          <a:chOff x="0" y="0"/>
          <a:chExt cx="0" cy="0"/>
        </a:xfrm>
      </p:grpSpPr>
      <p:sp>
        <p:nvSpPr>
          <p:cNvPr id="888" name="Google Shape;888;p56"/>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889" name="Google Shape;889;p56"/>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890" name="Google Shape;890;p56"/>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91"/>
        <p:cNvGrpSpPr/>
        <p:nvPr/>
      </p:nvGrpSpPr>
      <p:grpSpPr>
        <a:xfrm>
          <a:off x="0" y="0"/>
          <a:ext cx="0" cy="0"/>
          <a:chOff x="0" y="0"/>
          <a:chExt cx="0" cy="0"/>
        </a:xfrm>
      </p:grpSpPr>
      <p:pic>
        <p:nvPicPr>
          <p:cNvPr id="892" name="Google Shape;892;p57"/>
          <p:cNvPicPr preferRelativeResize="0"/>
          <p:nvPr/>
        </p:nvPicPr>
        <p:blipFill rotWithShape="1">
          <a:blip r:embed="rId2">
            <a:alphaModFix/>
          </a:blip>
          <a:srcRect/>
          <a:stretch/>
        </p:blipFill>
        <p:spPr>
          <a:xfrm>
            <a:off x="4728893" y="-353289"/>
            <a:ext cx="5937917" cy="5990004"/>
          </a:xfrm>
          <a:prstGeom prst="rect">
            <a:avLst/>
          </a:prstGeom>
          <a:noFill/>
          <a:ln>
            <a:noFill/>
          </a:ln>
        </p:spPr>
      </p:pic>
      <p:pic>
        <p:nvPicPr>
          <p:cNvPr id="893" name="Google Shape;893;p57"/>
          <p:cNvPicPr preferRelativeResize="0"/>
          <p:nvPr/>
        </p:nvPicPr>
        <p:blipFill rotWithShape="1">
          <a:blip r:embed="rId3">
            <a:alphaModFix/>
          </a:blip>
          <a:srcRect/>
          <a:stretch/>
        </p:blipFill>
        <p:spPr>
          <a:xfrm>
            <a:off x="300649" y="4511513"/>
            <a:ext cx="1794767" cy="827943"/>
          </a:xfrm>
          <a:prstGeom prst="rect">
            <a:avLst/>
          </a:prstGeom>
          <a:noFill/>
          <a:ln>
            <a:noFill/>
          </a:ln>
        </p:spPr>
      </p:pic>
      <p:pic>
        <p:nvPicPr>
          <p:cNvPr id="894" name="Google Shape;894;p57"/>
          <p:cNvPicPr preferRelativeResize="0"/>
          <p:nvPr/>
        </p:nvPicPr>
        <p:blipFill rotWithShape="1">
          <a:blip r:embed="rId4">
            <a:alphaModFix/>
          </a:blip>
          <a:srcRect/>
          <a:stretch/>
        </p:blipFill>
        <p:spPr>
          <a:xfrm>
            <a:off x="10851188" y="0"/>
            <a:ext cx="754207" cy="581817"/>
          </a:xfrm>
          <a:prstGeom prst="rect">
            <a:avLst/>
          </a:prstGeom>
          <a:noFill/>
          <a:ln>
            <a:noFill/>
          </a:ln>
        </p:spPr>
      </p:pic>
      <p:sp>
        <p:nvSpPr>
          <p:cNvPr id="895" name="Google Shape;895;p57"/>
          <p:cNvSpPr/>
          <p:nvPr/>
        </p:nvSpPr>
        <p:spPr>
          <a:xfrm>
            <a:off x="443345" y="6459472"/>
            <a:ext cx="6096000" cy="5232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rgbClr val="777777"/>
                </a:solidFill>
                <a:latin typeface="Calibri"/>
                <a:ea typeface="Calibri"/>
                <a:cs typeface="Calibri"/>
                <a:sym typeface="Calibri"/>
              </a:rPr>
              <a:t>JSI RESEARCH &amp; TRAINING INSTITUTE, INC.</a:t>
            </a:r>
            <a:br>
              <a:rPr lang="en-US" sz="1900" b="0" i="0" u="none" strike="noStrike" cap="none">
                <a:solidFill>
                  <a:srgbClr val="777777"/>
                </a:solidFill>
                <a:latin typeface="Calibri"/>
                <a:ea typeface="Calibri"/>
                <a:cs typeface="Calibri"/>
                <a:sym typeface="Calibri"/>
              </a:rPr>
            </a:br>
            <a:endParaRPr sz="1900" b="0" i="0" u="none" strike="noStrike" cap="none">
              <a:solidFill>
                <a:srgbClr val="777777"/>
              </a:solidFill>
              <a:latin typeface="Calibri"/>
              <a:ea typeface="Calibri"/>
              <a:cs typeface="Calibri"/>
              <a:sym typeface="Calibri"/>
            </a:endParaRPr>
          </a:p>
        </p:txBody>
      </p:sp>
      <p:sp>
        <p:nvSpPr>
          <p:cNvPr id="896" name="Google Shape;896;p57"/>
          <p:cNvSpPr txBox="1">
            <a:spLocks noGrp="1"/>
          </p:cNvSpPr>
          <p:nvPr>
            <p:ph type="sldNum" idx="12"/>
          </p:nvPr>
        </p:nvSpPr>
        <p:spPr>
          <a:xfrm>
            <a:off x="11296611" y="6217621"/>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897" name="Google Shape;897;p57"/>
          <p:cNvSpPr txBox="1">
            <a:spLocks noGrp="1"/>
          </p:cNvSpPr>
          <p:nvPr>
            <p:ph type="body" idx="1"/>
          </p:nvPr>
        </p:nvSpPr>
        <p:spPr>
          <a:xfrm>
            <a:off x="443345" y="704415"/>
            <a:ext cx="7901700" cy="3490800"/>
          </a:xfrm>
          <a:prstGeom prst="rect">
            <a:avLst/>
          </a:prstGeom>
          <a:noFill/>
          <a:ln>
            <a:noFill/>
          </a:ln>
        </p:spPr>
        <p:txBody>
          <a:bodyPr spcFirstLastPara="1" wrap="square" lIns="121900" tIns="121900" rIns="121900" bIns="121900" anchor="t" anchorCtr="0">
            <a:noAutofit/>
          </a:bodyPr>
          <a:lstStyle>
            <a:lvl1pPr marL="457200" lvl="0" indent="-381000" algn="l">
              <a:lnSpc>
                <a:spcPct val="115000"/>
              </a:lnSpc>
              <a:spcBef>
                <a:spcPts val="0"/>
              </a:spcBef>
              <a:spcAft>
                <a:spcPts val="0"/>
              </a:spcAft>
              <a:buSzPts val="2400"/>
              <a:buChar char="●"/>
              <a:defRPr sz="7200" b="1">
                <a:solidFill>
                  <a:srgbClr val="262626"/>
                </a:solidFill>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898"/>
        <p:cNvGrpSpPr/>
        <p:nvPr/>
      </p:nvGrpSpPr>
      <p:grpSpPr>
        <a:xfrm>
          <a:off x="0" y="0"/>
          <a:ext cx="0" cy="0"/>
          <a:chOff x="0" y="0"/>
          <a:chExt cx="0" cy="0"/>
        </a:xfrm>
      </p:grpSpPr>
      <p:pic>
        <p:nvPicPr>
          <p:cNvPr id="899" name="Google Shape;899;p58"/>
          <p:cNvPicPr preferRelativeResize="0"/>
          <p:nvPr/>
        </p:nvPicPr>
        <p:blipFill rotWithShape="1">
          <a:blip r:embed="rId2">
            <a:alphaModFix/>
          </a:blip>
          <a:srcRect/>
          <a:stretch/>
        </p:blipFill>
        <p:spPr>
          <a:xfrm>
            <a:off x="-2111132" y="-1223715"/>
            <a:ext cx="3094198" cy="3121340"/>
          </a:xfrm>
          <a:prstGeom prst="rect">
            <a:avLst/>
          </a:prstGeom>
          <a:noFill/>
          <a:ln>
            <a:noFill/>
          </a:ln>
        </p:spPr>
      </p:pic>
      <p:sp>
        <p:nvSpPr>
          <p:cNvPr id="900" name="Google Shape;900;p58"/>
          <p:cNvSpPr txBox="1">
            <a:spLocks noGrp="1"/>
          </p:cNvSpPr>
          <p:nvPr>
            <p:ph type="title"/>
          </p:nvPr>
        </p:nvSpPr>
        <p:spPr>
          <a:xfrm>
            <a:off x="2540000" y="1352507"/>
            <a:ext cx="11038800" cy="1143300"/>
          </a:xfrm>
          <a:prstGeom prst="rect">
            <a:avLst/>
          </a:prstGeom>
          <a:noFill/>
          <a:ln>
            <a:noFill/>
          </a:ln>
        </p:spPr>
        <p:txBody>
          <a:bodyPr spcFirstLastPara="1" wrap="square" lIns="121900" tIns="60925" rIns="121900" bIns="60925" anchor="ctr"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901" name="Google Shape;901;p58"/>
          <p:cNvSpPr txBox="1">
            <a:spLocks noGrp="1"/>
          </p:cNvSpPr>
          <p:nvPr>
            <p:ph type="sldNum" idx="12"/>
          </p:nvPr>
        </p:nvSpPr>
        <p:spPr>
          <a:xfrm>
            <a:off x="11296611" y="6217621"/>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902" name="Google Shape;902;p58"/>
          <p:cNvSpPr txBox="1">
            <a:spLocks noGrp="1"/>
          </p:cNvSpPr>
          <p:nvPr>
            <p:ph type="body" idx="1"/>
          </p:nvPr>
        </p:nvSpPr>
        <p:spPr>
          <a:xfrm>
            <a:off x="2327563" y="2317175"/>
            <a:ext cx="9117600" cy="3909900"/>
          </a:xfrm>
          <a:prstGeom prst="rect">
            <a:avLst/>
          </a:prstGeom>
          <a:noFill/>
          <a:ln>
            <a:noFill/>
          </a:ln>
        </p:spPr>
        <p:txBody>
          <a:bodyPr spcFirstLastPara="1" wrap="square" lIns="121900" tIns="121900" rIns="121900" bIns="121900" anchor="t" anchorCtr="0">
            <a:noAutofit/>
          </a:bodyPr>
          <a:lstStyle>
            <a:lvl1pPr marL="457200" lvl="0" indent="-431800" algn="l">
              <a:lnSpc>
                <a:spcPct val="115000"/>
              </a:lnSpc>
              <a:spcBef>
                <a:spcPts val="0"/>
              </a:spcBef>
              <a:spcAft>
                <a:spcPts val="0"/>
              </a:spcAft>
              <a:buSzPts val="3200"/>
              <a:buChar char="●"/>
              <a:defRPr sz="3200"/>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3"/>
        <p:cNvGrpSpPr/>
        <p:nvPr/>
      </p:nvGrpSpPr>
      <p:grpSpPr>
        <a:xfrm>
          <a:off x="0" y="0"/>
          <a:ext cx="0" cy="0"/>
          <a:chOff x="0" y="0"/>
          <a:chExt cx="0" cy="0"/>
        </a:xfrm>
      </p:grpSpPr>
      <p:sp>
        <p:nvSpPr>
          <p:cNvPr id="904" name="Google Shape;904;p59"/>
          <p:cNvSpPr txBox="1">
            <a:spLocks noGrp="1"/>
          </p:cNvSpPr>
          <p:nvPr>
            <p:ph type="sldNum" idx="12"/>
          </p:nvPr>
        </p:nvSpPr>
        <p:spPr>
          <a:xfrm>
            <a:off x="11296611" y="6217621"/>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905" name="Google Shape;905;p59"/>
          <p:cNvSpPr txBox="1">
            <a:spLocks noGrp="1"/>
          </p:cNvSpPr>
          <p:nvPr>
            <p:ph type="body" idx="1"/>
          </p:nvPr>
        </p:nvSpPr>
        <p:spPr>
          <a:xfrm>
            <a:off x="3860800" y="2002943"/>
            <a:ext cx="7704300" cy="3909900"/>
          </a:xfrm>
          <a:prstGeom prst="rect">
            <a:avLst/>
          </a:prstGeom>
          <a:noFill/>
          <a:ln>
            <a:noFill/>
          </a:ln>
        </p:spPr>
        <p:txBody>
          <a:bodyPr spcFirstLastPara="1" wrap="square" lIns="121900" tIns="121900" rIns="121900" bIns="121900" anchor="t" anchorCtr="0">
            <a:noAutofit/>
          </a:bodyPr>
          <a:lstStyle>
            <a:lvl1pPr marL="457200" lvl="0" indent="-431800" algn="l">
              <a:lnSpc>
                <a:spcPct val="115000"/>
              </a:lnSpc>
              <a:spcBef>
                <a:spcPts val="0"/>
              </a:spcBef>
              <a:spcAft>
                <a:spcPts val="0"/>
              </a:spcAft>
              <a:buSzPts val="3200"/>
              <a:buChar char="●"/>
              <a:defRPr sz="3200"/>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906" name="Google Shape;906;p59"/>
          <p:cNvSpPr txBox="1">
            <a:spLocks noGrp="1"/>
          </p:cNvSpPr>
          <p:nvPr>
            <p:ph type="title"/>
          </p:nvPr>
        </p:nvSpPr>
        <p:spPr>
          <a:xfrm>
            <a:off x="3860800" y="859943"/>
            <a:ext cx="11038800" cy="1143300"/>
          </a:xfrm>
          <a:prstGeom prst="rect">
            <a:avLst/>
          </a:prstGeom>
          <a:noFill/>
          <a:ln>
            <a:noFill/>
          </a:ln>
        </p:spPr>
        <p:txBody>
          <a:bodyPr spcFirstLastPara="1" wrap="square" lIns="121900" tIns="60925" rIns="121900" bIns="60925" anchor="ctr" anchorCtr="0">
            <a:noAutofit/>
          </a:bodyPr>
          <a:lstStyle>
            <a:lvl1pPr lvl="0" algn="l">
              <a:lnSpc>
                <a:spcPct val="100000"/>
              </a:lnSpc>
              <a:spcBef>
                <a:spcPts val="0"/>
              </a:spcBef>
              <a:spcAft>
                <a:spcPts val="0"/>
              </a:spcAft>
              <a:buSzPts val="4800"/>
              <a:buFont typeface="Calibri"/>
              <a:buNone/>
              <a:defRPr sz="4800" b="1"/>
            </a:lvl1pPr>
            <a:lvl2pPr lvl="1" algn="l">
              <a:lnSpc>
                <a:spcPct val="100000"/>
              </a:lnSpc>
              <a:spcBef>
                <a:spcPts val="0"/>
              </a:spcBef>
              <a:spcAft>
                <a:spcPts val="0"/>
              </a:spcAft>
              <a:buSzPts val="4800"/>
              <a:buFont typeface="Calibri"/>
              <a:buNone/>
              <a:defRPr sz="4800" b="1">
                <a:latin typeface="Calibri"/>
                <a:ea typeface="Calibri"/>
                <a:cs typeface="Calibri"/>
                <a:sym typeface="Calibri"/>
              </a:defRPr>
            </a:lvl2pPr>
            <a:lvl3pPr lvl="2" algn="l">
              <a:lnSpc>
                <a:spcPct val="100000"/>
              </a:lnSpc>
              <a:spcBef>
                <a:spcPts val="0"/>
              </a:spcBef>
              <a:spcAft>
                <a:spcPts val="0"/>
              </a:spcAft>
              <a:buSzPts val="4800"/>
              <a:buFont typeface="Calibri"/>
              <a:buNone/>
              <a:defRPr sz="4800" b="1">
                <a:latin typeface="Calibri"/>
                <a:ea typeface="Calibri"/>
                <a:cs typeface="Calibri"/>
                <a:sym typeface="Calibri"/>
              </a:defRPr>
            </a:lvl3pPr>
            <a:lvl4pPr lvl="3" algn="l">
              <a:lnSpc>
                <a:spcPct val="100000"/>
              </a:lnSpc>
              <a:spcBef>
                <a:spcPts val="0"/>
              </a:spcBef>
              <a:spcAft>
                <a:spcPts val="0"/>
              </a:spcAft>
              <a:buSzPts val="4800"/>
              <a:buFont typeface="Calibri"/>
              <a:buNone/>
              <a:defRPr sz="4800" b="1">
                <a:latin typeface="Calibri"/>
                <a:ea typeface="Calibri"/>
                <a:cs typeface="Calibri"/>
                <a:sym typeface="Calibri"/>
              </a:defRPr>
            </a:lvl4pPr>
            <a:lvl5pPr lvl="4" algn="l">
              <a:lnSpc>
                <a:spcPct val="100000"/>
              </a:lnSpc>
              <a:spcBef>
                <a:spcPts val="0"/>
              </a:spcBef>
              <a:spcAft>
                <a:spcPts val="0"/>
              </a:spcAft>
              <a:buSzPts val="4800"/>
              <a:buFont typeface="Calibri"/>
              <a:buNone/>
              <a:defRPr sz="4800" b="1">
                <a:latin typeface="Calibri"/>
                <a:ea typeface="Calibri"/>
                <a:cs typeface="Calibri"/>
                <a:sym typeface="Calibri"/>
              </a:defRPr>
            </a:lvl5pPr>
            <a:lvl6pPr lvl="5" algn="l">
              <a:lnSpc>
                <a:spcPct val="100000"/>
              </a:lnSpc>
              <a:spcBef>
                <a:spcPts val="0"/>
              </a:spcBef>
              <a:spcAft>
                <a:spcPts val="0"/>
              </a:spcAft>
              <a:buSzPts val="4800"/>
              <a:buFont typeface="Calibri"/>
              <a:buNone/>
              <a:defRPr sz="4800" b="1">
                <a:latin typeface="Calibri"/>
                <a:ea typeface="Calibri"/>
                <a:cs typeface="Calibri"/>
                <a:sym typeface="Calibri"/>
              </a:defRPr>
            </a:lvl6pPr>
            <a:lvl7pPr lvl="6" algn="l">
              <a:lnSpc>
                <a:spcPct val="100000"/>
              </a:lnSpc>
              <a:spcBef>
                <a:spcPts val="0"/>
              </a:spcBef>
              <a:spcAft>
                <a:spcPts val="0"/>
              </a:spcAft>
              <a:buSzPts val="4800"/>
              <a:buFont typeface="Calibri"/>
              <a:buNone/>
              <a:defRPr sz="4800" b="1">
                <a:latin typeface="Calibri"/>
                <a:ea typeface="Calibri"/>
                <a:cs typeface="Calibri"/>
                <a:sym typeface="Calibri"/>
              </a:defRPr>
            </a:lvl7pPr>
            <a:lvl8pPr lvl="7" algn="l">
              <a:lnSpc>
                <a:spcPct val="100000"/>
              </a:lnSpc>
              <a:spcBef>
                <a:spcPts val="0"/>
              </a:spcBef>
              <a:spcAft>
                <a:spcPts val="0"/>
              </a:spcAft>
              <a:buSzPts val="4800"/>
              <a:buFont typeface="Calibri"/>
              <a:buNone/>
              <a:defRPr sz="4800" b="1">
                <a:latin typeface="Calibri"/>
                <a:ea typeface="Calibri"/>
                <a:cs typeface="Calibri"/>
                <a:sym typeface="Calibri"/>
              </a:defRPr>
            </a:lvl8pPr>
            <a:lvl9pPr lvl="8" algn="l">
              <a:lnSpc>
                <a:spcPct val="100000"/>
              </a:lnSpc>
              <a:spcBef>
                <a:spcPts val="0"/>
              </a:spcBef>
              <a:spcAft>
                <a:spcPts val="0"/>
              </a:spcAft>
              <a:buSzPts val="4800"/>
              <a:buFont typeface="Calibri"/>
              <a:buNone/>
              <a:defRPr sz="4800" b="1">
                <a:latin typeface="Calibri"/>
                <a:ea typeface="Calibri"/>
                <a:cs typeface="Calibri"/>
                <a:sym typeface="Calibri"/>
              </a:defRPr>
            </a:lvl9pPr>
          </a:lstStyle>
          <a:p>
            <a:endParaRPr/>
          </a:p>
        </p:txBody>
      </p:sp>
      <p:sp>
        <p:nvSpPr>
          <p:cNvPr id="907" name="Google Shape;907;p59"/>
          <p:cNvSpPr/>
          <p:nvPr/>
        </p:nvSpPr>
        <p:spPr>
          <a:xfrm>
            <a:off x="169099" y="168639"/>
            <a:ext cx="3129900" cy="6520800"/>
          </a:xfrm>
          <a:prstGeom prst="rect">
            <a:avLst/>
          </a:prstGeom>
          <a:solidFill>
            <a:srgbClr val="006382"/>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908" name="Google Shape;908;p59"/>
          <p:cNvPicPr preferRelativeResize="0"/>
          <p:nvPr/>
        </p:nvPicPr>
        <p:blipFill rotWithShape="1">
          <a:blip r:embed="rId2">
            <a:alphaModFix amt="35000"/>
          </a:blip>
          <a:srcRect/>
          <a:stretch/>
        </p:blipFill>
        <p:spPr>
          <a:xfrm rot="1672610">
            <a:off x="-225514" y="-916651"/>
            <a:ext cx="2193071" cy="2193071"/>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09"/>
        <p:cNvGrpSpPr/>
        <p:nvPr/>
      </p:nvGrpSpPr>
      <p:grpSpPr>
        <a:xfrm>
          <a:off x="0" y="0"/>
          <a:ext cx="0" cy="0"/>
          <a:chOff x="0" y="0"/>
          <a:chExt cx="0" cy="0"/>
        </a:xfrm>
      </p:grpSpPr>
      <p:sp>
        <p:nvSpPr>
          <p:cNvPr id="910" name="Google Shape;910;p60"/>
          <p:cNvSpPr/>
          <p:nvPr/>
        </p:nvSpPr>
        <p:spPr>
          <a:xfrm>
            <a:off x="273155" y="168639"/>
            <a:ext cx="11655900" cy="6520800"/>
          </a:xfrm>
          <a:prstGeom prst="rect">
            <a:avLst/>
          </a:prstGeom>
          <a:solidFill>
            <a:srgbClr val="006382"/>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911" name="Google Shape;911;p60"/>
          <p:cNvPicPr preferRelativeResize="0"/>
          <p:nvPr/>
        </p:nvPicPr>
        <p:blipFill rotWithShape="1">
          <a:blip r:embed="rId2">
            <a:alphaModFix amt="44000"/>
          </a:blip>
          <a:srcRect/>
          <a:stretch/>
        </p:blipFill>
        <p:spPr>
          <a:xfrm rot="1287316">
            <a:off x="7163225" y="1475104"/>
            <a:ext cx="4316416" cy="4316416"/>
          </a:xfrm>
          <a:prstGeom prst="rect">
            <a:avLst/>
          </a:prstGeom>
          <a:noFill/>
          <a:ln>
            <a:noFill/>
          </a:ln>
        </p:spPr>
      </p:pic>
      <p:sp>
        <p:nvSpPr>
          <p:cNvPr id="912" name="Google Shape;912;p60"/>
          <p:cNvSpPr txBox="1">
            <a:spLocks noGrp="1"/>
          </p:cNvSpPr>
          <p:nvPr>
            <p:ph type="sldNum" idx="12"/>
          </p:nvPr>
        </p:nvSpPr>
        <p:spPr>
          <a:xfrm>
            <a:off x="11296611" y="6217621"/>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913" name="Google Shape;913;p60"/>
          <p:cNvSpPr txBox="1">
            <a:spLocks noGrp="1"/>
          </p:cNvSpPr>
          <p:nvPr>
            <p:ph type="title"/>
          </p:nvPr>
        </p:nvSpPr>
        <p:spPr>
          <a:xfrm>
            <a:off x="550295" y="835241"/>
            <a:ext cx="9489900" cy="28584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914"/>
        <p:cNvGrpSpPr/>
        <p:nvPr/>
      </p:nvGrpSpPr>
      <p:grpSpPr>
        <a:xfrm>
          <a:off x="0" y="0"/>
          <a:ext cx="0" cy="0"/>
          <a:chOff x="0" y="0"/>
          <a:chExt cx="0" cy="0"/>
        </a:xfrm>
      </p:grpSpPr>
      <p:sp>
        <p:nvSpPr>
          <p:cNvPr id="915" name="Google Shape;915;p61"/>
          <p:cNvSpPr txBox="1">
            <a:spLocks noGrp="1"/>
          </p:cNvSpPr>
          <p:nvPr>
            <p:ph type="sldNum" idx="12"/>
          </p:nvPr>
        </p:nvSpPr>
        <p:spPr>
          <a:xfrm>
            <a:off x="11296611" y="6217621"/>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916" name="Google Shape;916;p61"/>
          <p:cNvPicPr preferRelativeResize="0"/>
          <p:nvPr/>
        </p:nvPicPr>
        <p:blipFill rotWithShape="1">
          <a:blip r:embed="rId2">
            <a:alphaModFix/>
          </a:blip>
          <a:srcRect/>
          <a:stretch/>
        </p:blipFill>
        <p:spPr>
          <a:xfrm>
            <a:off x="-1283979" y="0"/>
            <a:ext cx="4874846" cy="4917610"/>
          </a:xfrm>
          <a:prstGeom prst="rect">
            <a:avLst/>
          </a:prstGeom>
          <a:noFill/>
          <a:ln>
            <a:noFill/>
          </a:ln>
        </p:spPr>
      </p:pic>
      <p:sp>
        <p:nvSpPr>
          <p:cNvPr id="917" name="Google Shape;917;p61"/>
          <p:cNvSpPr txBox="1"/>
          <p:nvPr/>
        </p:nvSpPr>
        <p:spPr>
          <a:xfrm>
            <a:off x="5454540" y="3749971"/>
            <a:ext cx="7858800" cy="1264800"/>
          </a:xfrm>
          <a:prstGeom prst="rect">
            <a:avLst/>
          </a:prstGeom>
          <a:noFill/>
          <a:ln>
            <a:noFill/>
          </a:ln>
        </p:spPr>
        <p:txBody>
          <a:bodyPr spcFirstLastPara="1" wrap="square" lIns="121900" tIns="121900" rIns="121900" bIns="121900" anchor="b" anchorCtr="0">
            <a:noAutofit/>
          </a:bodyPr>
          <a:lstStyle/>
          <a:p>
            <a:pPr marL="0" marR="0" lvl="0" indent="0" algn="l" rtl="0">
              <a:lnSpc>
                <a:spcPct val="115000"/>
              </a:lnSpc>
              <a:spcBef>
                <a:spcPts val="0"/>
              </a:spcBef>
              <a:spcAft>
                <a:spcPts val="0"/>
              </a:spcAft>
              <a:buClr>
                <a:schemeClr val="dk1"/>
              </a:buClr>
              <a:buSzPts val="4800"/>
              <a:buFont typeface="Arial"/>
              <a:buNone/>
            </a:pPr>
            <a:r>
              <a:rPr lang="en-US" sz="9600" b="1" i="0" u="none" strike="noStrike" cap="none">
                <a:solidFill>
                  <a:schemeClr val="dk1"/>
                </a:solidFill>
                <a:latin typeface="Calibri"/>
                <a:ea typeface="Calibri"/>
                <a:cs typeface="Calibri"/>
                <a:sym typeface="Calibri"/>
              </a:rPr>
              <a:t>Questions?</a:t>
            </a:r>
            <a:endParaRPr sz="9600" b="1" i="0" u="none" strike="noStrike" cap="none">
              <a:solidFill>
                <a:schemeClr val="dk1"/>
              </a:solidFill>
              <a:latin typeface="Calibri"/>
              <a:ea typeface="Calibri"/>
              <a:cs typeface="Calibri"/>
              <a:sym typeface="Calibri"/>
            </a:endParaRPr>
          </a:p>
        </p:txBody>
      </p:sp>
      <p:pic>
        <p:nvPicPr>
          <p:cNvPr id="918" name="Google Shape;918;p61"/>
          <p:cNvPicPr preferRelativeResize="0"/>
          <p:nvPr/>
        </p:nvPicPr>
        <p:blipFill rotWithShape="1">
          <a:blip r:embed="rId3">
            <a:alphaModFix/>
          </a:blip>
          <a:srcRect/>
          <a:stretch/>
        </p:blipFill>
        <p:spPr>
          <a:xfrm>
            <a:off x="10851188" y="0"/>
            <a:ext cx="754207" cy="581817"/>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A4SI">
  <p:cSld name="3_Custom Layout">
    <p:spTree>
      <p:nvGrpSpPr>
        <p:cNvPr id="1" name="Shape 919"/>
        <p:cNvGrpSpPr/>
        <p:nvPr/>
      </p:nvGrpSpPr>
      <p:grpSpPr>
        <a:xfrm>
          <a:off x="0" y="0"/>
          <a:ext cx="0" cy="0"/>
          <a:chOff x="0" y="0"/>
          <a:chExt cx="0" cy="0"/>
        </a:xfrm>
      </p:grpSpPr>
      <p:sp>
        <p:nvSpPr>
          <p:cNvPr id="920" name="Google Shape;920;p62"/>
          <p:cNvSpPr txBox="1">
            <a:spLocks noGrp="1"/>
          </p:cNvSpPr>
          <p:nvPr>
            <p:ph type="sldNum" idx="12"/>
          </p:nvPr>
        </p:nvSpPr>
        <p:spPr>
          <a:xfrm>
            <a:off x="11296611" y="6217621"/>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921" name="Google Shape;921;p62"/>
          <p:cNvPicPr preferRelativeResize="0"/>
          <p:nvPr/>
        </p:nvPicPr>
        <p:blipFill rotWithShape="1">
          <a:blip r:embed="rId2">
            <a:alphaModFix/>
          </a:blip>
          <a:srcRect/>
          <a:stretch/>
        </p:blipFill>
        <p:spPr>
          <a:xfrm>
            <a:off x="2328201" y="5983937"/>
            <a:ext cx="754207" cy="581817"/>
          </a:xfrm>
          <a:prstGeom prst="rect">
            <a:avLst/>
          </a:prstGeom>
          <a:noFill/>
          <a:ln>
            <a:noFill/>
          </a:ln>
        </p:spPr>
      </p:pic>
      <p:pic>
        <p:nvPicPr>
          <p:cNvPr id="922" name="Google Shape;922;p62"/>
          <p:cNvPicPr preferRelativeResize="0"/>
          <p:nvPr/>
        </p:nvPicPr>
        <p:blipFill rotWithShape="1">
          <a:blip r:embed="rId3">
            <a:alphaModFix/>
          </a:blip>
          <a:srcRect/>
          <a:stretch/>
        </p:blipFill>
        <p:spPr>
          <a:xfrm>
            <a:off x="676444" y="775756"/>
            <a:ext cx="2605257" cy="1201831"/>
          </a:xfrm>
          <a:prstGeom prst="rect">
            <a:avLst/>
          </a:prstGeom>
          <a:noFill/>
          <a:ln>
            <a:noFill/>
          </a:ln>
        </p:spPr>
      </p:pic>
      <p:sp>
        <p:nvSpPr>
          <p:cNvPr id="923" name="Google Shape;923;p62"/>
          <p:cNvSpPr txBox="1"/>
          <p:nvPr/>
        </p:nvSpPr>
        <p:spPr>
          <a:xfrm>
            <a:off x="2328201" y="2464836"/>
            <a:ext cx="7858800" cy="1264800"/>
          </a:xfrm>
          <a:prstGeom prst="rect">
            <a:avLst/>
          </a:prstGeom>
          <a:noFill/>
          <a:ln>
            <a:noFill/>
          </a:ln>
        </p:spPr>
        <p:txBody>
          <a:bodyPr spcFirstLastPara="1" wrap="square" lIns="121900" tIns="121900" rIns="121900" bIns="121900" anchor="b" anchorCtr="0">
            <a:noAutofit/>
          </a:bodyPr>
          <a:lstStyle/>
          <a:p>
            <a:pPr marL="0" marR="0" lvl="0" indent="0" algn="l" rtl="0">
              <a:lnSpc>
                <a:spcPct val="115000"/>
              </a:lnSpc>
              <a:spcBef>
                <a:spcPts val="0"/>
              </a:spcBef>
              <a:spcAft>
                <a:spcPts val="0"/>
              </a:spcAft>
              <a:buClr>
                <a:schemeClr val="dk1"/>
              </a:buClr>
              <a:buSzPts val="4800"/>
              <a:buFont typeface="Arial"/>
              <a:buNone/>
            </a:pPr>
            <a:r>
              <a:rPr lang="en-US" sz="9600" b="1" i="0" u="none" strike="noStrike" cap="none">
                <a:solidFill>
                  <a:srgbClr val="262626"/>
                </a:solidFill>
                <a:latin typeface="Calibri"/>
                <a:ea typeface="Calibri"/>
                <a:cs typeface="Calibri"/>
                <a:sym typeface="Calibri"/>
              </a:rPr>
              <a:t>Contact Us</a:t>
            </a:r>
            <a:endParaRPr sz="9600" b="1" i="0" u="none" strike="noStrike" cap="none">
              <a:solidFill>
                <a:srgbClr val="262626"/>
              </a:solidFill>
              <a:latin typeface="Calibri"/>
              <a:ea typeface="Calibri"/>
              <a:cs typeface="Calibri"/>
              <a:sym typeface="Calibri"/>
            </a:endParaRPr>
          </a:p>
        </p:txBody>
      </p:sp>
      <p:sp>
        <p:nvSpPr>
          <p:cNvPr id="924" name="Google Shape;924;p62"/>
          <p:cNvSpPr/>
          <p:nvPr/>
        </p:nvSpPr>
        <p:spPr>
          <a:xfrm>
            <a:off x="3580499" y="6132201"/>
            <a:ext cx="8196000" cy="4617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777777"/>
                </a:solidFill>
                <a:latin typeface="Calibri"/>
                <a:ea typeface="Calibri"/>
                <a:cs typeface="Calibri"/>
                <a:sym typeface="Calibri"/>
              </a:rPr>
              <a:t>Implemented by JSI under contract # INTF4971M04500824092 with the Massachusetts Department of Public Health, Bureau of Infectious Diseases and Laboratory Sciences.</a:t>
            </a:r>
            <a:endParaRPr sz="1600" b="0" i="0" u="none" strike="noStrike" cap="none">
              <a:solidFill>
                <a:srgbClr val="777777"/>
              </a:solidFill>
              <a:latin typeface="Calibri"/>
              <a:ea typeface="Calibri"/>
              <a:cs typeface="Calibri"/>
              <a:sym typeface="Calibri"/>
            </a:endParaRPr>
          </a:p>
        </p:txBody>
      </p:sp>
      <p:sp>
        <p:nvSpPr>
          <p:cNvPr id="925" name="Google Shape;925;p62"/>
          <p:cNvSpPr txBox="1"/>
          <p:nvPr/>
        </p:nvSpPr>
        <p:spPr>
          <a:xfrm>
            <a:off x="2328201" y="3417784"/>
            <a:ext cx="9117600" cy="1417500"/>
          </a:xfrm>
          <a:prstGeom prst="rect">
            <a:avLst/>
          </a:prstGeom>
          <a:noFill/>
          <a:ln>
            <a:noFill/>
          </a:ln>
        </p:spPr>
        <p:txBody>
          <a:bodyPr spcFirstLastPara="1" wrap="square" lIns="121900" tIns="121900" rIns="121900" bIns="121900" anchor="t" anchorCtr="0">
            <a:noAutofit/>
          </a:bodyPr>
          <a:lstStyle/>
          <a:p>
            <a:pPr marL="101600" marR="0" lvl="0" indent="0" algn="l" rtl="0">
              <a:lnSpc>
                <a:spcPct val="100000"/>
              </a:lnSpc>
              <a:spcBef>
                <a:spcPts val="0"/>
              </a:spcBef>
              <a:spcAft>
                <a:spcPts val="0"/>
              </a:spcAft>
              <a:buClr>
                <a:srgbClr val="000000"/>
              </a:buClr>
              <a:buSzPts val="4300"/>
              <a:buFont typeface="Arial"/>
              <a:buNone/>
            </a:pPr>
            <a:r>
              <a:rPr lang="en-US" sz="4300" b="0" i="0" u="none" strike="noStrike" cap="none">
                <a:solidFill>
                  <a:schemeClr val="dk2"/>
                </a:solidFill>
                <a:latin typeface="Calibri"/>
                <a:ea typeface="Calibri"/>
                <a:cs typeface="Calibri"/>
                <a:sym typeface="Calibri"/>
              </a:rPr>
              <a:t>TA4SI@jsi.com</a:t>
            </a:r>
            <a:r>
              <a:rPr lang="en-US" sz="3200" b="0" i="0" u="none" strike="noStrike" cap="none">
                <a:solidFill>
                  <a:schemeClr val="dk2"/>
                </a:solidFill>
                <a:latin typeface="Calibri"/>
                <a:ea typeface="Calibri"/>
                <a:cs typeface="Calibri"/>
                <a:sym typeface="Calibri"/>
              </a:rPr>
              <a:t> </a:t>
            </a:r>
            <a:endParaRPr sz="32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2100"/>
              </a:spcAft>
              <a:buClr>
                <a:srgbClr val="000000"/>
              </a:buClr>
              <a:buSzPts val="2700"/>
              <a:buFont typeface="Arial"/>
              <a:buNone/>
            </a:pPr>
            <a:endParaRPr sz="2700" b="0" i="0" u="none" strike="noStrike" cap="none">
              <a:solidFill>
                <a:schemeClr val="dk2"/>
              </a:solidFill>
              <a:latin typeface="Calibri"/>
              <a:ea typeface="Calibri"/>
              <a:cs typeface="Calibri"/>
              <a:sym typeface="Calibri"/>
            </a:endParaRPr>
          </a:p>
        </p:txBody>
      </p:sp>
      <p:pic>
        <p:nvPicPr>
          <p:cNvPr id="926" name="Google Shape;926;p62"/>
          <p:cNvPicPr preferRelativeResize="0"/>
          <p:nvPr/>
        </p:nvPicPr>
        <p:blipFill rotWithShape="1">
          <a:blip r:embed="rId4">
            <a:alphaModFix/>
          </a:blip>
          <a:srcRect r="19826"/>
          <a:stretch/>
        </p:blipFill>
        <p:spPr>
          <a:xfrm>
            <a:off x="7982163" y="1648828"/>
            <a:ext cx="4409995" cy="4161787"/>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27"/>
        <p:cNvGrpSpPr/>
        <p:nvPr/>
      </p:nvGrpSpPr>
      <p:grpSpPr>
        <a:xfrm>
          <a:off x="0" y="0"/>
          <a:ext cx="0" cy="0"/>
          <a:chOff x="0" y="0"/>
          <a:chExt cx="0" cy="0"/>
        </a:xfrm>
      </p:grpSpPr>
      <p:sp>
        <p:nvSpPr>
          <p:cNvPr id="928" name="Google Shape;928;p63"/>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929" name="Google Shape;929;p63"/>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930" name="Google Shape;930;p63"/>
          <p:cNvSpPr txBox="1">
            <a:spLocks noGrp="1"/>
          </p:cNvSpPr>
          <p:nvPr>
            <p:ph type="sldNum" idx="12"/>
          </p:nvPr>
        </p:nvSpPr>
        <p:spPr>
          <a:xfrm>
            <a:off x="11296611" y="6217621"/>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6_Title and Content">
  <p:cSld name="9_Title and Content">
    <p:bg>
      <p:bgPr>
        <a:solidFill>
          <a:schemeClr val="lt1"/>
        </a:solidFill>
        <a:effectLst/>
      </p:bgPr>
    </p:bg>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723330" y="1213583"/>
            <a:ext cx="55818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7"/>
          <p:cNvSpPr/>
          <p:nvPr/>
        </p:nvSpPr>
        <p:spPr>
          <a:xfrm>
            <a:off x="526232" y="2411092"/>
            <a:ext cx="2223600" cy="2223600"/>
          </a:xfrm>
          <a:prstGeom prst="donut">
            <a:avLst>
              <a:gd name="adj" fmla="val 7096"/>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41" name="Google Shape;41;p7"/>
          <p:cNvSpPr/>
          <p:nvPr/>
        </p:nvSpPr>
        <p:spPr>
          <a:xfrm>
            <a:off x="3504306" y="2411092"/>
            <a:ext cx="2223600" cy="2223600"/>
          </a:xfrm>
          <a:prstGeom prst="donut">
            <a:avLst>
              <a:gd name="adj" fmla="val 7096"/>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42" name="Google Shape;42;p7"/>
          <p:cNvSpPr/>
          <p:nvPr/>
        </p:nvSpPr>
        <p:spPr>
          <a:xfrm>
            <a:off x="6482378" y="2411092"/>
            <a:ext cx="2223600" cy="2223600"/>
          </a:xfrm>
          <a:prstGeom prst="donut">
            <a:avLst>
              <a:gd name="adj" fmla="val 7096"/>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43" name="Google Shape;43;p7"/>
          <p:cNvSpPr/>
          <p:nvPr/>
        </p:nvSpPr>
        <p:spPr>
          <a:xfrm rot="5400000">
            <a:off x="2956330" y="3375850"/>
            <a:ext cx="341700" cy="294300"/>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Poppins" pitchFamily="2" charset="77"/>
              <a:ea typeface="Gill Sans"/>
              <a:cs typeface="Poppins" pitchFamily="2" charset="77"/>
              <a:sym typeface="Gill Sans"/>
            </a:endParaRPr>
          </a:p>
        </p:txBody>
      </p:sp>
      <p:sp>
        <p:nvSpPr>
          <p:cNvPr id="44" name="Google Shape;44;p7"/>
          <p:cNvSpPr/>
          <p:nvPr/>
        </p:nvSpPr>
        <p:spPr>
          <a:xfrm rot="5400000">
            <a:off x="5934403" y="3375850"/>
            <a:ext cx="341700" cy="294300"/>
          </a:xfrm>
          <a:prstGeom prst="triangle">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Poppins" pitchFamily="2" charset="77"/>
              <a:ea typeface="Gill Sans"/>
              <a:cs typeface="Poppins" pitchFamily="2" charset="77"/>
              <a:sym typeface="Gill Sans"/>
            </a:endParaRPr>
          </a:p>
        </p:txBody>
      </p:sp>
      <p:sp>
        <p:nvSpPr>
          <p:cNvPr id="45" name="Google Shape;45;p7"/>
          <p:cNvSpPr/>
          <p:nvPr/>
        </p:nvSpPr>
        <p:spPr>
          <a:xfrm>
            <a:off x="9460449" y="2411092"/>
            <a:ext cx="2223600" cy="2223600"/>
          </a:xfrm>
          <a:prstGeom prst="donut">
            <a:avLst>
              <a:gd name="adj" fmla="val 7096"/>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46" name="Google Shape;46;p7"/>
          <p:cNvSpPr/>
          <p:nvPr/>
        </p:nvSpPr>
        <p:spPr>
          <a:xfrm rot="5400000">
            <a:off x="8912474" y="3375850"/>
            <a:ext cx="341700" cy="294300"/>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Poppins" pitchFamily="2" charset="77"/>
              <a:ea typeface="Gill Sans"/>
              <a:cs typeface="Poppins" pitchFamily="2" charset="77"/>
              <a:sym typeface="Gill Sans"/>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31"/>
        <p:cNvGrpSpPr/>
        <p:nvPr/>
      </p:nvGrpSpPr>
      <p:grpSpPr>
        <a:xfrm>
          <a:off x="0" y="0"/>
          <a:ext cx="0" cy="0"/>
          <a:chOff x="0" y="0"/>
          <a:chExt cx="0" cy="0"/>
        </a:xfrm>
      </p:grpSpPr>
      <p:sp>
        <p:nvSpPr>
          <p:cNvPr id="932" name="Google Shape;932;p64"/>
          <p:cNvSpPr txBox="1">
            <a:spLocks noGrp="1"/>
          </p:cNvSpPr>
          <p:nvPr>
            <p:ph type="sldNum" idx="12"/>
          </p:nvPr>
        </p:nvSpPr>
        <p:spPr>
          <a:xfrm>
            <a:off x="11296611" y="6217621"/>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933" name="Google Shape;933;p64"/>
          <p:cNvSpPr/>
          <p:nvPr/>
        </p:nvSpPr>
        <p:spPr>
          <a:xfrm>
            <a:off x="273155" y="168639"/>
            <a:ext cx="11655900" cy="6520800"/>
          </a:xfrm>
          <a:prstGeom prst="rect">
            <a:avLst/>
          </a:prstGeom>
          <a:solidFill>
            <a:srgbClr val="00BAF3"/>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934" name="Google Shape;934;p64"/>
          <p:cNvPicPr preferRelativeResize="0"/>
          <p:nvPr/>
        </p:nvPicPr>
        <p:blipFill rotWithShape="1">
          <a:blip r:embed="rId2">
            <a:alphaModFix amt="46000"/>
          </a:blip>
          <a:srcRect/>
          <a:stretch/>
        </p:blipFill>
        <p:spPr>
          <a:xfrm rot="1287316">
            <a:off x="7163225" y="1475104"/>
            <a:ext cx="4316416" cy="4316416"/>
          </a:xfrm>
          <a:prstGeom prst="rect">
            <a:avLst/>
          </a:prstGeom>
          <a:noFill/>
          <a:ln>
            <a:noFill/>
          </a:ln>
        </p:spPr>
      </p:pic>
      <p:sp>
        <p:nvSpPr>
          <p:cNvPr id="935" name="Google Shape;935;p64"/>
          <p:cNvSpPr txBox="1">
            <a:spLocks noGrp="1"/>
          </p:cNvSpPr>
          <p:nvPr>
            <p:ph type="title"/>
          </p:nvPr>
        </p:nvSpPr>
        <p:spPr>
          <a:xfrm>
            <a:off x="526847" y="1204513"/>
            <a:ext cx="11402100" cy="31563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36"/>
        <p:cNvGrpSpPr/>
        <p:nvPr/>
      </p:nvGrpSpPr>
      <p:grpSpPr>
        <a:xfrm>
          <a:off x="0" y="0"/>
          <a:ext cx="0" cy="0"/>
          <a:chOff x="0" y="0"/>
          <a:chExt cx="0" cy="0"/>
        </a:xfrm>
      </p:grpSpPr>
      <p:sp>
        <p:nvSpPr>
          <p:cNvPr id="937" name="Google Shape;937;p65"/>
          <p:cNvSpPr txBox="1">
            <a:spLocks noGrp="1"/>
          </p:cNvSpPr>
          <p:nvPr>
            <p:ph type="sldNum" idx="12"/>
          </p:nvPr>
        </p:nvSpPr>
        <p:spPr>
          <a:xfrm>
            <a:off x="11296611" y="6217621"/>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938" name="Google Shape;938;p65"/>
          <p:cNvSpPr/>
          <p:nvPr/>
        </p:nvSpPr>
        <p:spPr>
          <a:xfrm>
            <a:off x="273155" y="168639"/>
            <a:ext cx="11655900" cy="6520800"/>
          </a:xfrm>
          <a:prstGeom prst="rect">
            <a:avLst/>
          </a:prstGeom>
          <a:solidFill>
            <a:srgbClr val="BA4962"/>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939" name="Google Shape;939;p65"/>
          <p:cNvPicPr preferRelativeResize="0"/>
          <p:nvPr/>
        </p:nvPicPr>
        <p:blipFill rotWithShape="1">
          <a:blip r:embed="rId2">
            <a:alphaModFix amt="48000"/>
          </a:blip>
          <a:srcRect/>
          <a:stretch/>
        </p:blipFill>
        <p:spPr>
          <a:xfrm rot="1287316">
            <a:off x="7163225" y="1475104"/>
            <a:ext cx="4316416" cy="4316416"/>
          </a:xfrm>
          <a:prstGeom prst="rect">
            <a:avLst/>
          </a:prstGeom>
          <a:noFill/>
          <a:ln>
            <a:noFill/>
          </a:ln>
        </p:spPr>
      </p:pic>
      <p:sp>
        <p:nvSpPr>
          <p:cNvPr id="940" name="Google Shape;940;p65"/>
          <p:cNvSpPr txBox="1">
            <a:spLocks noGrp="1"/>
          </p:cNvSpPr>
          <p:nvPr>
            <p:ph type="title"/>
          </p:nvPr>
        </p:nvSpPr>
        <p:spPr>
          <a:xfrm>
            <a:off x="550295" y="835241"/>
            <a:ext cx="9489900" cy="2858400"/>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941"/>
        <p:cNvGrpSpPr/>
        <p:nvPr/>
      </p:nvGrpSpPr>
      <p:grpSpPr>
        <a:xfrm>
          <a:off x="0" y="0"/>
          <a:ext cx="0" cy="0"/>
          <a:chOff x="0" y="0"/>
          <a:chExt cx="0" cy="0"/>
        </a:xfrm>
      </p:grpSpPr>
      <p:sp>
        <p:nvSpPr>
          <p:cNvPr id="942" name="Google Shape;942;p66"/>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943" name="Google Shape;943;p66"/>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_Custom Layout 1">
  <p:cSld name="1_Custom Layout_1">
    <p:bg>
      <p:bgPr>
        <a:solidFill>
          <a:schemeClr val="accent5"/>
        </a:solidFill>
        <a:effectLst/>
      </p:bgPr>
    </p:bg>
    <p:spTree>
      <p:nvGrpSpPr>
        <p:cNvPr id="1" name="Shape 944"/>
        <p:cNvGrpSpPr/>
        <p:nvPr/>
      </p:nvGrpSpPr>
      <p:grpSpPr>
        <a:xfrm>
          <a:off x="0" y="0"/>
          <a:ext cx="0" cy="0"/>
          <a:chOff x="0" y="0"/>
          <a:chExt cx="0" cy="0"/>
        </a:xfrm>
      </p:grpSpPr>
      <p:sp>
        <p:nvSpPr>
          <p:cNvPr id="945" name="Google Shape;945;p67"/>
          <p:cNvSpPr/>
          <p:nvPr/>
        </p:nvSpPr>
        <p:spPr>
          <a:xfrm>
            <a:off x="-8733" y="2011525"/>
            <a:ext cx="12192000" cy="17535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46" name="Google Shape;946;p67"/>
          <p:cNvSpPr txBox="1">
            <a:spLocks noGrp="1"/>
          </p:cNvSpPr>
          <p:nvPr>
            <p:ph type="sldNum" idx="12"/>
          </p:nvPr>
        </p:nvSpPr>
        <p:spPr>
          <a:xfrm>
            <a:off x="11296611" y="6217621"/>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947" name="Google Shape;947;p67"/>
          <p:cNvSpPr txBox="1">
            <a:spLocks noGrp="1"/>
          </p:cNvSpPr>
          <p:nvPr>
            <p:ph type="title"/>
          </p:nvPr>
        </p:nvSpPr>
        <p:spPr>
          <a:xfrm>
            <a:off x="0" y="2430200"/>
            <a:ext cx="12192000" cy="19833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SzPts val="4800"/>
              <a:buNone/>
              <a:defRPr sz="6400"/>
            </a:lvl1pPr>
            <a:lvl2pPr lvl="1" algn="ctr">
              <a:lnSpc>
                <a:spcPct val="100000"/>
              </a:lnSpc>
              <a:spcBef>
                <a:spcPts val="0"/>
              </a:spcBef>
              <a:spcAft>
                <a:spcPts val="0"/>
              </a:spcAft>
              <a:buSzPts val="4800"/>
              <a:buNone/>
              <a:defRPr/>
            </a:lvl2pPr>
            <a:lvl3pPr lvl="2" algn="ctr">
              <a:lnSpc>
                <a:spcPct val="100000"/>
              </a:lnSpc>
              <a:spcBef>
                <a:spcPts val="0"/>
              </a:spcBef>
              <a:spcAft>
                <a:spcPts val="0"/>
              </a:spcAft>
              <a:buSzPts val="4800"/>
              <a:buNone/>
              <a:defRPr/>
            </a:lvl3pPr>
            <a:lvl4pPr lvl="3" algn="ctr">
              <a:lnSpc>
                <a:spcPct val="100000"/>
              </a:lnSpc>
              <a:spcBef>
                <a:spcPts val="0"/>
              </a:spcBef>
              <a:spcAft>
                <a:spcPts val="0"/>
              </a:spcAft>
              <a:buSzPts val="4800"/>
              <a:buNone/>
              <a:defRPr/>
            </a:lvl4pPr>
            <a:lvl5pPr lvl="4" algn="ctr">
              <a:lnSpc>
                <a:spcPct val="100000"/>
              </a:lnSpc>
              <a:spcBef>
                <a:spcPts val="0"/>
              </a:spcBef>
              <a:spcAft>
                <a:spcPts val="0"/>
              </a:spcAft>
              <a:buSzPts val="4800"/>
              <a:buNone/>
              <a:defRPr/>
            </a:lvl5pPr>
            <a:lvl6pPr lvl="5" algn="ctr">
              <a:lnSpc>
                <a:spcPct val="100000"/>
              </a:lnSpc>
              <a:spcBef>
                <a:spcPts val="0"/>
              </a:spcBef>
              <a:spcAft>
                <a:spcPts val="0"/>
              </a:spcAft>
              <a:buSzPts val="4800"/>
              <a:buNone/>
              <a:defRPr/>
            </a:lvl6pPr>
            <a:lvl7pPr lvl="6" algn="ctr">
              <a:lnSpc>
                <a:spcPct val="100000"/>
              </a:lnSpc>
              <a:spcBef>
                <a:spcPts val="0"/>
              </a:spcBef>
              <a:spcAft>
                <a:spcPts val="0"/>
              </a:spcAft>
              <a:buSzPts val="4800"/>
              <a:buNone/>
              <a:defRPr/>
            </a:lvl7pPr>
            <a:lvl8pPr lvl="7" algn="ctr">
              <a:lnSpc>
                <a:spcPct val="100000"/>
              </a:lnSpc>
              <a:spcBef>
                <a:spcPts val="0"/>
              </a:spcBef>
              <a:spcAft>
                <a:spcPts val="0"/>
              </a:spcAft>
              <a:buSzPts val="4800"/>
              <a:buNone/>
              <a:defRPr/>
            </a:lvl8pPr>
            <a:lvl9pPr lvl="8" algn="ctr">
              <a:lnSpc>
                <a:spcPct val="100000"/>
              </a:lnSpc>
              <a:spcBef>
                <a:spcPts val="0"/>
              </a:spcBef>
              <a:spcAft>
                <a:spcPts val="0"/>
              </a:spcAft>
              <a:buSzPts val="4800"/>
              <a:buNone/>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1">
  <p:cSld name="Blank">
    <p:spTree>
      <p:nvGrpSpPr>
        <p:cNvPr id="1" name="Shape 948"/>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59"/>
        <p:cNvGrpSpPr/>
        <p:nvPr/>
      </p:nvGrpSpPr>
      <p:grpSpPr>
        <a:xfrm>
          <a:off x="0" y="0"/>
          <a:ext cx="0" cy="0"/>
          <a:chOff x="0" y="0"/>
          <a:chExt cx="0" cy="0"/>
        </a:xfrm>
      </p:grpSpPr>
      <p:sp>
        <p:nvSpPr>
          <p:cNvPr id="960" name="Google Shape;960;p70"/>
          <p:cNvSpPr/>
          <p:nvPr/>
        </p:nvSpPr>
        <p:spPr>
          <a:xfrm>
            <a:off x="0" y="0"/>
            <a:ext cx="12192000" cy="5776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61" name="Google Shape;961;p70"/>
          <p:cNvSpPr txBox="1">
            <a:spLocks noGrp="1"/>
          </p:cNvSpPr>
          <p:nvPr>
            <p:ph type="title"/>
          </p:nvPr>
        </p:nvSpPr>
        <p:spPr>
          <a:xfrm>
            <a:off x="4418966" y="1236110"/>
            <a:ext cx="7053600" cy="2392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6600"/>
              <a:buFont typeface="Gill Sans"/>
              <a:buNone/>
              <a:defRPr sz="4400">
                <a:solidFill>
                  <a:schemeClr val="l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962" name="Google Shape;962;p70"/>
          <p:cNvPicPr preferRelativeResize="0"/>
          <p:nvPr/>
        </p:nvPicPr>
        <p:blipFill rotWithShape="1">
          <a:blip r:embed="rId2">
            <a:alphaModFix/>
          </a:blip>
          <a:srcRect/>
          <a:stretch/>
        </p:blipFill>
        <p:spPr>
          <a:xfrm>
            <a:off x="378274" y="1719255"/>
            <a:ext cx="3911598" cy="2235199"/>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963"/>
        <p:cNvGrpSpPr/>
        <p:nvPr/>
      </p:nvGrpSpPr>
      <p:grpSpPr>
        <a:xfrm>
          <a:off x="0" y="0"/>
          <a:ext cx="0" cy="0"/>
          <a:chOff x="0" y="0"/>
          <a:chExt cx="0" cy="0"/>
        </a:xfrm>
      </p:grpSpPr>
      <p:sp>
        <p:nvSpPr>
          <p:cNvPr id="964" name="Google Shape;964;p71"/>
          <p:cNvSpPr/>
          <p:nvPr/>
        </p:nvSpPr>
        <p:spPr>
          <a:xfrm>
            <a:off x="0" y="0"/>
            <a:ext cx="12192000" cy="5776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65" name="Google Shape;965;p71"/>
          <p:cNvSpPr txBox="1">
            <a:spLocks noGrp="1"/>
          </p:cNvSpPr>
          <p:nvPr>
            <p:ph type="title"/>
          </p:nvPr>
        </p:nvSpPr>
        <p:spPr>
          <a:xfrm>
            <a:off x="4418966" y="1236110"/>
            <a:ext cx="7053600" cy="2392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6600"/>
              <a:buFont typeface="Gill Sans"/>
              <a:buNone/>
              <a:defRPr sz="4400">
                <a:solidFill>
                  <a:schemeClr val="l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966" name="Google Shape;966;p71"/>
          <p:cNvPicPr preferRelativeResize="0"/>
          <p:nvPr/>
        </p:nvPicPr>
        <p:blipFill rotWithShape="1">
          <a:blip r:embed="rId2">
            <a:alphaModFix/>
          </a:blip>
          <a:srcRect/>
          <a:stretch/>
        </p:blipFill>
        <p:spPr>
          <a:xfrm>
            <a:off x="549985" y="1994871"/>
            <a:ext cx="3733800" cy="1943101"/>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solidFill>
          <a:schemeClr val="lt1"/>
        </a:solidFill>
        <a:effectLst/>
      </p:bgPr>
    </p:bg>
    <p:spTree>
      <p:nvGrpSpPr>
        <p:cNvPr id="1" name="Shape 967"/>
        <p:cNvGrpSpPr/>
        <p:nvPr/>
      </p:nvGrpSpPr>
      <p:grpSpPr>
        <a:xfrm>
          <a:off x="0" y="0"/>
          <a:ext cx="0" cy="0"/>
          <a:chOff x="0" y="0"/>
          <a:chExt cx="0" cy="0"/>
        </a:xfrm>
      </p:grpSpPr>
      <p:sp>
        <p:nvSpPr>
          <p:cNvPr id="968" name="Google Shape;968;p72"/>
          <p:cNvSpPr txBox="1">
            <a:spLocks noGrp="1"/>
          </p:cNvSpPr>
          <p:nvPr>
            <p:ph type="title"/>
          </p:nvPr>
        </p:nvSpPr>
        <p:spPr>
          <a:xfrm>
            <a:off x="838200" y="681037"/>
            <a:ext cx="105156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9" name="Google Shape;969;p72"/>
          <p:cNvSpPr txBox="1">
            <a:spLocks noGrp="1"/>
          </p:cNvSpPr>
          <p:nvPr>
            <p:ph type="body" idx="1"/>
          </p:nvPr>
        </p:nvSpPr>
        <p:spPr>
          <a:xfrm>
            <a:off x="838200" y="1825625"/>
            <a:ext cx="10515600" cy="3821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3_Title and Content">
  <p:cSld name="3_Title and Content">
    <p:bg>
      <p:bgPr>
        <a:solidFill>
          <a:schemeClr val="lt1"/>
        </a:solidFill>
        <a:effectLst/>
      </p:bgPr>
    </p:bg>
    <p:spTree>
      <p:nvGrpSpPr>
        <p:cNvPr id="1" name="Shape 970"/>
        <p:cNvGrpSpPr/>
        <p:nvPr/>
      </p:nvGrpSpPr>
      <p:grpSpPr>
        <a:xfrm>
          <a:off x="0" y="0"/>
          <a:ext cx="0" cy="0"/>
          <a:chOff x="0" y="0"/>
          <a:chExt cx="0" cy="0"/>
        </a:xfrm>
      </p:grpSpPr>
      <p:sp>
        <p:nvSpPr>
          <p:cNvPr id="971" name="Google Shape;971;p73"/>
          <p:cNvSpPr txBox="1">
            <a:spLocks noGrp="1"/>
          </p:cNvSpPr>
          <p:nvPr>
            <p:ph type="title"/>
          </p:nvPr>
        </p:nvSpPr>
        <p:spPr>
          <a:xfrm>
            <a:off x="838200" y="681037"/>
            <a:ext cx="105156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2" name="Google Shape;972;p73"/>
          <p:cNvSpPr txBox="1">
            <a:spLocks noGrp="1"/>
          </p:cNvSpPr>
          <p:nvPr>
            <p:ph type="body" idx="1"/>
          </p:nvPr>
        </p:nvSpPr>
        <p:spPr>
          <a:xfrm>
            <a:off x="838199" y="2210937"/>
            <a:ext cx="3312000" cy="29670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2"/>
              </a:buClr>
              <a:buSzPts val="2800"/>
              <a:buChar char="•"/>
              <a:defRPr>
                <a:solidFill>
                  <a:schemeClr val="lt1"/>
                </a:solidFill>
                <a:latin typeface="Poppins"/>
                <a:ea typeface="Poppins"/>
                <a:cs typeface="Poppins"/>
                <a:sym typeface="Poppins"/>
              </a:defRPr>
            </a:lvl1pPr>
            <a:lvl2pPr marL="914400" lvl="1" indent="-381000" algn="l">
              <a:lnSpc>
                <a:spcPct val="90000"/>
              </a:lnSpc>
              <a:spcBef>
                <a:spcPts val="500"/>
              </a:spcBef>
              <a:spcAft>
                <a:spcPts val="0"/>
              </a:spcAft>
              <a:buClr>
                <a:schemeClr val="dk2"/>
              </a:buClr>
              <a:buSzPts val="2400"/>
              <a:buChar char="•"/>
              <a:defRPr>
                <a:solidFill>
                  <a:schemeClr val="dk2"/>
                </a:solidFill>
              </a:defRPr>
            </a:lvl2pPr>
            <a:lvl3pPr marL="1371600" lvl="2" indent="-355600" algn="l">
              <a:lnSpc>
                <a:spcPct val="90000"/>
              </a:lnSpc>
              <a:spcBef>
                <a:spcPts val="500"/>
              </a:spcBef>
              <a:spcAft>
                <a:spcPts val="0"/>
              </a:spcAft>
              <a:buClr>
                <a:schemeClr val="dk2"/>
              </a:buClr>
              <a:buSzPts val="2000"/>
              <a:buChar char="•"/>
              <a:defRPr>
                <a:solidFill>
                  <a:schemeClr val="dk2"/>
                </a:solidFill>
              </a:defRPr>
            </a:lvl3pPr>
            <a:lvl4pPr marL="1828800" lvl="3" indent="-342900" algn="l">
              <a:lnSpc>
                <a:spcPct val="90000"/>
              </a:lnSpc>
              <a:spcBef>
                <a:spcPts val="500"/>
              </a:spcBef>
              <a:spcAft>
                <a:spcPts val="0"/>
              </a:spcAft>
              <a:buClr>
                <a:schemeClr val="dk2"/>
              </a:buClr>
              <a:buSzPts val="1800"/>
              <a:buChar char="•"/>
              <a:defRPr>
                <a:solidFill>
                  <a:schemeClr val="dk2"/>
                </a:solidFill>
              </a:defRPr>
            </a:lvl4pPr>
            <a:lvl5pPr marL="2286000" lvl="4" indent="-342900" algn="l">
              <a:lnSpc>
                <a:spcPct val="90000"/>
              </a:lnSpc>
              <a:spcBef>
                <a:spcPts val="500"/>
              </a:spcBef>
              <a:spcAft>
                <a:spcPts val="0"/>
              </a:spcAft>
              <a:buClr>
                <a:schemeClr val="dk2"/>
              </a:buClr>
              <a:buSzPts val="18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3" name="Google Shape;973;p73"/>
          <p:cNvSpPr txBox="1">
            <a:spLocks noGrp="1"/>
          </p:cNvSpPr>
          <p:nvPr>
            <p:ph type="body" idx="2"/>
          </p:nvPr>
        </p:nvSpPr>
        <p:spPr>
          <a:xfrm>
            <a:off x="8041702" y="2197668"/>
            <a:ext cx="3311400" cy="2986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2"/>
              </a:buClr>
              <a:buSzPts val="2800"/>
              <a:buChar char="•"/>
              <a:defRPr>
                <a:solidFill>
                  <a:schemeClr val="lt1"/>
                </a:solidFill>
                <a:latin typeface="Poppins"/>
                <a:ea typeface="Poppins"/>
                <a:cs typeface="Poppins"/>
                <a:sym typeface="Poppins"/>
              </a:defRPr>
            </a:lvl1pPr>
            <a:lvl2pPr marL="914400" lvl="1" indent="-381000" algn="l">
              <a:lnSpc>
                <a:spcPct val="90000"/>
              </a:lnSpc>
              <a:spcBef>
                <a:spcPts val="500"/>
              </a:spcBef>
              <a:spcAft>
                <a:spcPts val="0"/>
              </a:spcAft>
              <a:buClr>
                <a:schemeClr val="dk2"/>
              </a:buClr>
              <a:buSzPts val="2400"/>
              <a:buChar char="•"/>
              <a:defRPr>
                <a:solidFill>
                  <a:schemeClr val="dk2"/>
                </a:solidFill>
              </a:defRPr>
            </a:lvl2pPr>
            <a:lvl3pPr marL="1371600" lvl="2" indent="-355600" algn="l">
              <a:lnSpc>
                <a:spcPct val="90000"/>
              </a:lnSpc>
              <a:spcBef>
                <a:spcPts val="500"/>
              </a:spcBef>
              <a:spcAft>
                <a:spcPts val="0"/>
              </a:spcAft>
              <a:buClr>
                <a:schemeClr val="dk2"/>
              </a:buClr>
              <a:buSzPts val="2000"/>
              <a:buChar char="•"/>
              <a:defRPr>
                <a:solidFill>
                  <a:schemeClr val="dk2"/>
                </a:solidFill>
              </a:defRPr>
            </a:lvl3pPr>
            <a:lvl4pPr marL="1828800" lvl="3" indent="-342900" algn="l">
              <a:lnSpc>
                <a:spcPct val="90000"/>
              </a:lnSpc>
              <a:spcBef>
                <a:spcPts val="500"/>
              </a:spcBef>
              <a:spcAft>
                <a:spcPts val="0"/>
              </a:spcAft>
              <a:buClr>
                <a:schemeClr val="dk2"/>
              </a:buClr>
              <a:buSzPts val="1800"/>
              <a:buChar char="•"/>
              <a:defRPr>
                <a:solidFill>
                  <a:schemeClr val="dk2"/>
                </a:solidFill>
              </a:defRPr>
            </a:lvl4pPr>
            <a:lvl5pPr marL="2286000" lvl="4" indent="-342900" algn="l">
              <a:lnSpc>
                <a:spcPct val="90000"/>
              </a:lnSpc>
              <a:spcBef>
                <a:spcPts val="500"/>
              </a:spcBef>
              <a:spcAft>
                <a:spcPts val="0"/>
              </a:spcAft>
              <a:buClr>
                <a:schemeClr val="dk2"/>
              </a:buClr>
              <a:buSzPts val="18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4" name="Google Shape;974;p73"/>
          <p:cNvSpPr>
            <a:spLocks noGrp="1"/>
          </p:cNvSpPr>
          <p:nvPr>
            <p:ph type="pic" idx="3"/>
          </p:nvPr>
        </p:nvSpPr>
        <p:spPr>
          <a:xfrm>
            <a:off x="4439951" y="2210937"/>
            <a:ext cx="3311400" cy="2986800"/>
          </a:xfrm>
          <a:prstGeom prst="rect">
            <a:avLst/>
          </a:prstGeom>
          <a:noFill/>
          <a:ln>
            <a:noFill/>
          </a:ln>
        </p:spPr>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6_Title and Content">
  <p:cSld name="6_Title and Content">
    <p:bg>
      <p:bgPr>
        <a:solidFill>
          <a:schemeClr val="lt1"/>
        </a:solidFill>
        <a:effectLst/>
      </p:bgPr>
    </p:bg>
    <p:spTree>
      <p:nvGrpSpPr>
        <p:cNvPr id="1" name="Shape 975"/>
        <p:cNvGrpSpPr/>
        <p:nvPr/>
      </p:nvGrpSpPr>
      <p:grpSpPr>
        <a:xfrm>
          <a:off x="0" y="0"/>
          <a:ext cx="0" cy="0"/>
          <a:chOff x="0" y="0"/>
          <a:chExt cx="0" cy="0"/>
        </a:xfrm>
      </p:grpSpPr>
      <p:sp>
        <p:nvSpPr>
          <p:cNvPr id="976" name="Google Shape;976;p74"/>
          <p:cNvSpPr txBox="1">
            <a:spLocks noGrp="1"/>
          </p:cNvSpPr>
          <p:nvPr>
            <p:ph type="title"/>
          </p:nvPr>
        </p:nvSpPr>
        <p:spPr>
          <a:xfrm>
            <a:off x="723330" y="1213583"/>
            <a:ext cx="55818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7" name="Google Shape;977;p74"/>
          <p:cNvSpPr/>
          <p:nvPr/>
        </p:nvSpPr>
        <p:spPr>
          <a:xfrm>
            <a:off x="723330" y="2417772"/>
            <a:ext cx="3125400" cy="3125400"/>
          </a:xfrm>
          <a:prstGeom prst="donut">
            <a:avLst>
              <a:gd name="adj" fmla="val 7096"/>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978" name="Google Shape;978;p74"/>
          <p:cNvSpPr/>
          <p:nvPr/>
        </p:nvSpPr>
        <p:spPr>
          <a:xfrm>
            <a:off x="4585313" y="2417772"/>
            <a:ext cx="3125400" cy="3125400"/>
          </a:xfrm>
          <a:prstGeom prst="donut">
            <a:avLst>
              <a:gd name="adj" fmla="val 7096"/>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979" name="Google Shape;979;p74"/>
          <p:cNvSpPr/>
          <p:nvPr/>
        </p:nvSpPr>
        <p:spPr>
          <a:xfrm>
            <a:off x="8418857" y="2417747"/>
            <a:ext cx="3125400" cy="3125400"/>
          </a:xfrm>
          <a:prstGeom prst="donut">
            <a:avLst>
              <a:gd name="adj" fmla="val 7096"/>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980" name="Google Shape;980;p74"/>
          <p:cNvSpPr/>
          <p:nvPr/>
        </p:nvSpPr>
        <p:spPr>
          <a:xfrm rot="5400000">
            <a:off x="3982037" y="3773564"/>
            <a:ext cx="480000" cy="413700"/>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Poppins" pitchFamily="2" charset="77"/>
              <a:ea typeface="Gill Sans"/>
              <a:cs typeface="Poppins" pitchFamily="2" charset="77"/>
              <a:sym typeface="Gill Sans"/>
            </a:endParaRPr>
          </a:p>
        </p:txBody>
      </p:sp>
      <p:sp>
        <p:nvSpPr>
          <p:cNvPr id="981" name="Google Shape;981;p74"/>
          <p:cNvSpPr/>
          <p:nvPr/>
        </p:nvSpPr>
        <p:spPr>
          <a:xfrm rot="5400000">
            <a:off x="7824823" y="3773564"/>
            <a:ext cx="480000" cy="413700"/>
          </a:xfrm>
          <a:prstGeom prst="triangle">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Poppins" pitchFamily="2" charset="77"/>
              <a:ea typeface="Gill Sans"/>
              <a:cs typeface="Poppins" pitchFamily="2" charset="77"/>
              <a:sym typeface="Gill San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Title and Content">
  <p:cSld name="2_Title and Content">
    <p:bg>
      <p:bgPr>
        <a:solidFill>
          <a:schemeClr val="lt1"/>
        </a:solidFill>
        <a:effectLst/>
      </p:bgPr>
    </p:bg>
    <p:spTree>
      <p:nvGrpSpPr>
        <p:cNvPr id="1" name="Shape 47"/>
        <p:cNvGrpSpPr/>
        <p:nvPr/>
      </p:nvGrpSpPr>
      <p:grpSpPr>
        <a:xfrm>
          <a:off x="0" y="0"/>
          <a:ext cx="0" cy="0"/>
          <a:chOff x="0" y="0"/>
          <a:chExt cx="0" cy="0"/>
        </a:xfrm>
      </p:grpSpPr>
      <p:sp>
        <p:nvSpPr>
          <p:cNvPr id="48" name="Google Shape;48;p8"/>
          <p:cNvSpPr/>
          <p:nvPr/>
        </p:nvSpPr>
        <p:spPr>
          <a:xfrm>
            <a:off x="1" y="2019870"/>
            <a:ext cx="7374000" cy="36783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Poppins" pitchFamily="2" charset="77"/>
              <a:ea typeface="Gill Sans"/>
              <a:cs typeface="Poppins" pitchFamily="2" charset="77"/>
              <a:sym typeface="Gill Sans"/>
            </a:endParaRPr>
          </a:p>
        </p:txBody>
      </p:sp>
      <p:sp>
        <p:nvSpPr>
          <p:cNvPr id="49" name="Google Shape;49;p8"/>
          <p:cNvSpPr txBox="1">
            <a:spLocks noGrp="1"/>
          </p:cNvSpPr>
          <p:nvPr>
            <p:ph type="title"/>
          </p:nvPr>
        </p:nvSpPr>
        <p:spPr>
          <a:xfrm>
            <a:off x="838200" y="681037"/>
            <a:ext cx="105156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8"/>
          <p:cNvSpPr txBox="1">
            <a:spLocks noGrp="1"/>
          </p:cNvSpPr>
          <p:nvPr>
            <p:ph type="body" idx="1"/>
          </p:nvPr>
        </p:nvSpPr>
        <p:spPr>
          <a:xfrm>
            <a:off x="838200" y="2210937"/>
            <a:ext cx="6149400" cy="3163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latin typeface="Poppins"/>
                <a:ea typeface="Poppins"/>
                <a:cs typeface="Poppins"/>
                <a:sym typeface="Poppins"/>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8"/>
          <p:cNvSpPr>
            <a:spLocks noGrp="1"/>
          </p:cNvSpPr>
          <p:nvPr>
            <p:ph type="pic" idx="2"/>
          </p:nvPr>
        </p:nvSpPr>
        <p:spPr>
          <a:xfrm>
            <a:off x="7374070" y="2015859"/>
            <a:ext cx="3979800" cy="3678300"/>
          </a:xfrm>
          <a:prstGeom prst="flowChartDelay">
            <a:avLst/>
          </a:prstGeom>
          <a:noFill/>
          <a:ln>
            <a:noFill/>
          </a:ln>
        </p:spPr>
      </p:sp>
      <p:sp>
        <p:nvSpPr>
          <p:cNvPr id="52" name="Google Shape;52;p8"/>
          <p:cNvSpPr/>
          <p:nvPr/>
        </p:nvSpPr>
        <p:spPr>
          <a:xfrm>
            <a:off x="0" y="5803900"/>
            <a:ext cx="12192000" cy="1054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53" name="Google Shape;53;p8"/>
          <p:cNvPicPr preferRelativeResize="0"/>
          <p:nvPr/>
        </p:nvPicPr>
        <p:blipFill rotWithShape="1">
          <a:blip r:embed="rId2">
            <a:alphaModFix/>
          </a:blip>
          <a:srcRect/>
          <a:stretch/>
        </p:blipFill>
        <p:spPr>
          <a:xfrm rot="10800000">
            <a:off x="-97309" y="6301061"/>
            <a:ext cx="12351471" cy="321733"/>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6_Title and Content">
  <p:cSld name="9_Title and Content">
    <p:bg>
      <p:bgPr>
        <a:solidFill>
          <a:schemeClr val="lt1"/>
        </a:solidFill>
        <a:effectLst/>
      </p:bgPr>
    </p:bg>
    <p:spTree>
      <p:nvGrpSpPr>
        <p:cNvPr id="1" name="Shape 982"/>
        <p:cNvGrpSpPr/>
        <p:nvPr/>
      </p:nvGrpSpPr>
      <p:grpSpPr>
        <a:xfrm>
          <a:off x="0" y="0"/>
          <a:ext cx="0" cy="0"/>
          <a:chOff x="0" y="0"/>
          <a:chExt cx="0" cy="0"/>
        </a:xfrm>
      </p:grpSpPr>
      <p:sp>
        <p:nvSpPr>
          <p:cNvPr id="983" name="Google Shape;983;p75"/>
          <p:cNvSpPr txBox="1">
            <a:spLocks noGrp="1"/>
          </p:cNvSpPr>
          <p:nvPr>
            <p:ph type="title"/>
          </p:nvPr>
        </p:nvSpPr>
        <p:spPr>
          <a:xfrm>
            <a:off x="723330" y="1213583"/>
            <a:ext cx="55818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4" name="Google Shape;984;p75"/>
          <p:cNvSpPr/>
          <p:nvPr/>
        </p:nvSpPr>
        <p:spPr>
          <a:xfrm>
            <a:off x="526232" y="2411092"/>
            <a:ext cx="2223600" cy="2223600"/>
          </a:xfrm>
          <a:prstGeom prst="donut">
            <a:avLst>
              <a:gd name="adj" fmla="val 7096"/>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985" name="Google Shape;985;p75"/>
          <p:cNvSpPr/>
          <p:nvPr/>
        </p:nvSpPr>
        <p:spPr>
          <a:xfrm>
            <a:off x="3504306" y="2411092"/>
            <a:ext cx="2223600" cy="2223600"/>
          </a:xfrm>
          <a:prstGeom prst="donut">
            <a:avLst>
              <a:gd name="adj" fmla="val 7096"/>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986" name="Google Shape;986;p75"/>
          <p:cNvSpPr/>
          <p:nvPr/>
        </p:nvSpPr>
        <p:spPr>
          <a:xfrm>
            <a:off x="6482378" y="2411092"/>
            <a:ext cx="2223600" cy="2223600"/>
          </a:xfrm>
          <a:prstGeom prst="donut">
            <a:avLst>
              <a:gd name="adj" fmla="val 7096"/>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987" name="Google Shape;987;p75"/>
          <p:cNvSpPr/>
          <p:nvPr/>
        </p:nvSpPr>
        <p:spPr>
          <a:xfrm rot="5400000">
            <a:off x="2956330" y="3375850"/>
            <a:ext cx="341700" cy="294300"/>
          </a:xfrm>
          <a:prstGeom prst="triangle">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Poppins" pitchFamily="2" charset="77"/>
              <a:ea typeface="Gill Sans"/>
              <a:cs typeface="Poppins" pitchFamily="2" charset="77"/>
              <a:sym typeface="Gill Sans"/>
            </a:endParaRPr>
          </a:p>
        </p:txBody>
      </p:sp>
      <p:sp>
        <p:nvSpPr>
          <p:cNvPr id="988" name="Google Shape;988;p75"/>
          <p:cNvSpPr/>
          <p:nvPr/>
        </p:nvSpPr>
        <p:spPr>
          <a:xfrm rot="5400000">
            <a:off x="5934403" y="3375850"/>
            <a:ext cx="341700" cy="294300"/>
          </a:xfrm>
          <a:prstGeom prst="triangle">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Poppins" pitchFamily="2" charset="77"/>
              <a:ea typeface="Gill Sans"/>
              <a:cs typeface="Poppins" pitchFamily="2" charset="77"/>
              <a:sym typeface="Gill Sans"/>
            </a:endParaRPr>
          </a:p>
        </p:txBody>
      </p:sp>
      <p:sp>
        <p:nvSpPr>
          <p:cNvPr id="989" name="Google Shape;989;p75"/>
          <p:cNvSpPr/>
          <p:nvPr/>
        </p:nvSpPr>
        <p:spPr>
          <a:xfrm>
            <a:off x="9460449" y="2411092"/>
            <a:ext cx="2223600" cy="2223600"/>
          </a:xfrm>
          <a:prstGeom prst="donut">
            <a:avLst>
              <a:gd name="adj" fmla="val 7096"/>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990" name="Google Shape;990;p75"/>
          <p:cNvSpPr/>
          <p:nvPr/>
        </p:nvSpPr>
        <p:spPr>
          <a:xfrm rot="5400000">
            <a:off x="8912474" y="3375850"/>
            <a:ext cx="341700" cy="294300"/>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Poppins" pitchFamily="2" charset="77"/>
              <a:ea typeface="Gill Sans"/>
              <a:cs typeface="Poppins" pitchFamily="2" charset="77"/>
              <a:sym typeface="Gill Sans"/>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2_Title and Content">
  <p:cSld name="2_Title and Content">
    <p:bg>
      <p:bgPr>
        <a:solidFill>
          <a:schemeClr val="lt1"/>
        </a:solidFill>
        <a:effectLst/>
      </p:bgPr>
    </p:bg>
    <p:spTree>
      <p:nvGrpSpPr>
        <p:cNvPr id="1" name="Shape 991"/>
        <p:cNvGrpSpPr/>
        <p:nvPr/>
      </p:nvGrpSpPr>
      <p:grpSpPr>
        <a:xfrm>
          <a:off x="0" y="0"/>
          <a:ext cx="0" cy="0"/>
          <a:chOff x="0" y="0"/>
          <a:chExt cx="0" cy="0"/>
        </a:xfrm>
      </p:grpSpPr>
      <p:sp>
        <p:nvSpPr>
          <p:cNvPr id="992" name="Google Shape;992;p76"/>
          <p:cNvSpPr/>
          <p:nvPr/>
        </p:nvSpPr>
        <p:spPr>
          <a:xfrm>
            <a:off x="1" y="2019870"/>
            <a:ext cx="7374000" cy="36783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Poppins" pitchFamily="2" charset="77"/>
              <a:ea typeface="Gill Sans"/>
              <a:cs typeface="Poppins" pitchFamily="2" charset="77"/>
              <a:sym typeface="Gill Sans"/>
            </a:endParaRPr>
          </a:p>
        </p:txBody>
      </p:sp>
      <p:sp>
        <p:nvSpPr>
          <p:cNvPr id="993" name="Google Shape;993;p76"/>
          <p:cNvSpPr txBox="1">
            <a:spLocks noGrp="1"/>
          </p:cNvSpPr>
          <p:nvPr>
            <p:ph type="title"/>
          </p:nvPr>
        </p:nvSpPr>
        <p:spPr>
          <a:xfrm>
            <a:off x="838200" y="681037"/>
            <a:ext cx="105156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4" name="Google Shape;994;p76"/>
          <p:cNvSpPr txBox="1">
            <a:spLocks noGrp="1"/>
          </p:cNvSpPr>
          <p:nvPr>
            <p:ph type="body" idx="1"/>
          </p:nvPr>
        </p:nvSpPr>
        <p:spPr>
          <a:xfrm>
            <a:off x="838200" y="2210937"/>
            <a:ext cx="6149400" cy="3163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latin typeface="Poppins"/>
                <a:ea typeface="Poppins"/>
                <a:cs typeface="Poppins"/>
                <a:sym typeface="Poppins"/>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5" name="Google Shape;995;p76"/>
          <p:cNvSpPr>
            <a:spLocks noGrp="1"/>
          </p:cNvSpPr>
          <p:nvPr>
            <p:ph type="pic" idx="2"/>
          </p:nvPr>
        </p:nvSpPr>
        <p:spPr>
          <a:xfrm>
            <a:off x="7374070" y="2015859"/>
            <a:ext cx="3979800" cy="3678300"/>
          </a:xfrm>
          <a:prstGeom prst="flowChartDelay">
            <a:avLst/>
          </a:prstGeom>
          <a:noFill/>
          <a:ln>
            <a:noFill/>
          </a:ln>
        </p:spPr>
      </p:sp>
      <p:sp>
        <p:nvSpPr>
          <p:cNvPr id="996" name="Google Shape;996;p76"/>
          <p:cNvSpPr/>
          <p:nvPr/>
        </p:nvSpPr>
        <p:spPr>
          <a:xfrm>
            <a:off x="0" y="5803900"/>
            <a:ext cx="12192000" cy="1054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997" name="Google Shape;997;p76"/>
          <p:cNvPicPr preferRelativeResize="0"/>
          <p:nvPr/>
        </p:nvPicPr>
        <p:blipFill rotWithShape="1">
          <a:blip r:embed="rId2">
            <a:alphaModFix/>
          </a:blip>
          <a:srcRect/>
          <a:stretch/>
        </p:blipFill>
        <p:spPr>
          <a:xfrm rot="10800000">
            <a:off x="-97309" y="6301061"/>
            <a:ext cx="12351471" cy="321733"/>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7_Title and Content">
  <p:cSld name="7_Title and Content">
    <p:bg>
      <p:bgPr>
        <a:solidFill>
          <a:schemeClr val="lt1"/>
        </a:solidFill>
        <a:effectLst/>
      </p:bgPr>
    </p:bg>
    <p:spTree>
      <p:nvGrpSpPr>
        <p:cNvPr id="1" name="Shape 998"/>
        <p:cNvGrpSpPr/>
        <p:nvPr/>
      </p:nvGrpSpPr>
      <p:grpSpPr>
        <a:xfrm>
          <a:off x="0" y="0"/>
          <a:ext cx="0" cy="0"/>
          <a:chOff x="0" y="0"/>
          <a:chExt cx="0" cy="0"/>
        </a:xfrm>
      </p:grpSpPr>
      <p:sp>
        <p:nvSpPr>
          <p:cNvPr id="999" name="Google Shape;999;p77"/>
          <p:cNvSpPr/>
          <p:nvPr/>
        </p:nvSpPr>
        <p:spPr>
          <a:xfrm>
            <a:off x="-11990" y="1"/>
            <a:ext cx="12204000" cy="56769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Poppins" pitchFamily="2" charset="77"/>
              <a:ea typeface="Gill Sans"/>
              <a:cs typeface="Poppins" pitchFamily="2" charset="77"/>
              <a:sym typeface="Gill Sans"/>
            </a:endParaRPr>
          </a:p>
        </p:txBody>
      </p:sp>
      <p:sp>
        <p:nvSpPr>
          <p:cNvPr id="1000" name="Google Shape;1000;p77"/>
          <p:cNvSpPr txBox="1">
            <a:spLocks noGrp="1"/>
          </p:cNvSpPr>
          <p:nvPr>
            <p:ph type="title"/>
          </p:nvPr>
        </p:nvSpPr>
        <p:spPr>
          <a:xfrm>
            <a:off x="5678062" y="1009934"/>
            <a:ext cx="5675700" cy="1775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Gill Sans"/>
              <a:buNone/>
              <a:defRPr>
                <a:solidFill>
                  <a:schemeClr val="l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1" name="Google Shape;1001;p77"/>
          <p:cNvSpPr txBox="1">
            <a:spLocks noGrp="1"/>
          </p:cNvSpPr>
          <p:nvPr>
            <p:ph type="body" idx="1"/>
          </p:nvPr>
        </p:nvSpPr>
        <p:spPr>
          <a:xfrm>
            <a:off x="5678062" y="2891974"/>
            <a:ext cx="5675700" cy="25689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latin typeface="Poppins"/>
                <a:ea typeface="Poppins"/>
                <a:cs typeface="Poppins"/>
                <a:sym typeface="Poppins"/>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002" name="Google Shape;1002;p77"/>
          <p:cNvCxnSpPr/>
          <p:nvPr/>
        </p:nvCxnSpPr>
        <p:spPr>
          <a:xfrm>
            <a:off x="838199" y="616947"/>
            <a:ext cx="10515600" cy="0"/>
          </a:xfrm>
          <a:prstGeom prst="straightConnector1">
            <a:avLst/>
          </a:prstGeom>
          <a:noFill/>
          <a:ln w="9525" cap="flat" cmpd="sng">
            <a:solidFill>
              <a:schemeClr val="lt1"/>
            </a:solidFill>
            <a:prstDash val="solid"/>
            <a:miter lim="800000"/>
            <a:headEnd type="none" w="sm" len="sm"/>
            <a:tailEnd type="none" w="sm" len="sm"/>
          </a:ln>
        </p:spPr>
      </p:cxnSp>
      <p:sp>
        <p:nvSpPr>
          <p:cNvPr id="1003" name="Google Shape;1003;p77"/>
          <p:cNvSpPr txBox="1"/>
          <p:nvPr/>
        </p:nvSpPr>
        <p:spPr>
          <a:xfrm>
            <a:off x="742663" y="274245"/>
            <a:ext cx="10789800" cy="3387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dirty="0">
                <a:solidFill>
                  <a:schemeClr val="lt1"/>
                </a:solidFill>
                <a:latin typeface="Poppins" pitchFamily="2" charset="77"/>
                <a:ea typeface="Gill Sans"/>
                <a:cs typeface="Poppins" pitchFamily="2" charset="77"/>
                <a:sym typeface="Gill Sans"/>
              </a:rPr>
              <a:t>MAP EJ								        			2024</a:t>
            </a:r>
            <a:endParaRPr sz="1600" b="0" i="0" u="none" strike="noStrike" cap="none" dirty="0">
              <a:solidFill>
                <a:schemeClr val="lt1"/>
              </a:solidFill>
              <a:latin typeface="Poppins" pitchFamily="2" charset="77"/>
              <a:ea typeface="Gill Sans"/>
              <a:cs typeface="Poppins" pitchFamily="2" charset="77"/>
              <a:sym typeface="Gill Sans"/>
            </a:endParaRPr>
          </a:p>
        </p:txBody>
      </p:sp>
      <p:sp>
        <p:nvSpPr>
          <p:cNvPr id="1004" name="Google Shape;1004;p77"/>
          <p:cNvSpPr>
            <a:spLocks noGrp="1"/>
          </p:cNvSpPr>
          <p:nvPr>
            <p:ph type="pic" idx="2"/>
          </p:nvPr>
        </p:nvSpPr>
        <p:spPr>
          <a:xfrm>
            <a:off x="-12700" y="1009650"/>
            <a:ext cx="4852500" cy="4387200"/>
          </a:xfrm>
          <a:prstGeom prst="flowChartDelay">
            <a:avLst/>
          </a:prstGeom>
          <a:noFill/>
          <a:ln>
            <a:noFill/>
          </a:ln>
        </p:spPr>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4_Title and Content">
  <p:cSld name="4_Title and Content">
    <p:bg>
      <p:bgPr>
        <a:solidFill>
          <a:schemeClr val="lt1"/>
        </a:solidFill>
        <a:effectLst/>
      </p:bgPr>
    </p:bg>
    <p:spTree>
      <p:nvGrpSpPr>
        <p:cNvPr id="1" name="Shape 1005"/>
        <p:cNvGrpSpPr/>
        <p:nvPr/>
      </p:nvGrpSpPr>
      <p:grpSpPr>
        <a:xfrm>
          <a:off x="0" y="0"/>
          <a:ext cx="0" cy="0"/>
          <a:chOff x="0" y="0"/>
          <a:chExt cx="0" cy="0"/>
        </a:xfrm>
      </p:grpSpPr>
      <p:sp>
        <p:nvSpPr>
          <p:cNvPr id="1006" name="Google Shape;1006;p78"/>
          <p:cNvSpPr txBox="1">
            <a:spLocks noGrp="1"/>
          </p:cNvSpPr>
          <p:nvPr>
            <p:ph type="title"/>
          </p:nvPr>
        </p:nvSpPr>
        <p:spPr>
          <a:xfrm>
            <a:off x="839441" y="1023961"/>
            <a:ext cx="5465700" cy="1199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7" name="Google Shape;1007;p78"/>
          <p:cNvSpPr/>
          <p:nvPr/>
        </p:nvSpPr>
        <p:spPr>
          <a:xfrm>
            <a:off x="0" y="5834039"/>
            <a:ext cx="12192000" cy="1023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08" name="Google Shape;1008;p78"/>
          <p:cNvSpPr/>
          <p:nvPr/>
        </p:nvSpPr>
        <p:spPr>
          <a:xfrm rot="10800000" flipH="1">
            <a:off x="4303594" y="2674279"/>
            <a:ext cx="3373500" cy="33495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Poppins" pitchFamily="2" charset="77"/>
              <a:ea typeface="Gill Sans"/>
              <a:cs typeface="Poppins" pitchFamily="2" charset="77"/>
              <a:sym typeface="Gill Sans"/>
            </a:endParaRPr>
          </a:p>
        </p:txBody>
      </p:sp>
      <p:sp>
        <p:nvSpPr>
          <p:cNvPr id="1009" name="Google Shape;1009;p78"/>
          <p:cNvSpPr/>
          <p:nvPr/>
        </p:nvSpPr>
        <p:spPr>
          <a:xfrm rot="10800000" flipH="1">
            <a:off x="7778556" y="1290665"/>
            <a:ext cx="3573900" cy="24873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Poppins" pitchFamily="2" charset="77"/>
              <a:ea typeface="Gill Sans"/>
              <a:cs typeface="Poppins" pitchFamily="2" charset="77"/>
              <a:sym typeface="Gill Sans"/>
            </a:endParaRPr>
          </a:p>
        </p:txBody>
      </p:sp>
      <p:sp>
        <p:nvSpPr>
          <p:cNvPr id="1010" name="Google Shape;1010;p78"/>
          <p:cNvSpPr txBox="1">
            <a:spLocks noGrp="1"/>
          </p:cNvSpPr>
          <p:nvPr>
            <p:ph type="body" idx="1"/>
          </p:nvPr>
        </p:nvSpPr>
        <p:spPr>
          <a:xfrm>
            <a:off x="4413445" y="2751138"/>
            <a:ext cx="3120000" cy="33495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sz="2400">
                <a:solidFill>
                  <a:schemeClr val="dk1"/>
                </a:solidFill>
                <a:latin typeface="Poppins"/>
                <a:ea typeface="Poppins"/>
                <a:cs typeface="Poppins"/>
                <a:sym typeface="Poppins"/>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1" name="Google Shape;1011;p78"/>
          <p:cNvSpPr txBox="1">
            <a:spLocks noGrp="1"/>
          </p:cNvSpPr>
          <p:nvPr>
            <p:ph type="body" idx="2"/>
          </p:nvPr>
        </p:nvSpPr>
        <p:spPr>
          <a:xfrm>
            <a:off x="7880125" y="1399846"/>
            <a:ext cx="3338400" cy="2254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sz="2400">
                <a:solidFill>
                  <a:schemeClr val="lt1"/>
                </a:solidFill>
                <a:latin typeface="Poppins"/>
                <a:ea typeface="Poppins"/>
                <a:cs typeface="Poppins"/>
                <a:sym typeface="Poppins"/>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2" name="Google Shape;1012;p78"/>
          <p:cNvSpPr>
            <a:spLocks noGrp="1"/>
          </p:cNvSpPr>
          <p:nvPr>
            <p:ph type="pic" idx="3"/>
          </p:nvPr>
        </p:nvSpPr>
        <p:spPr>
          <a:xfrm>
            <a:off x="7778557" y="3887152"/>
            <a:ext cx="3573900" cy="2136600"/>
          </a:xfrm>
          <a:prstGeom prst="rect">
            <a:avLst/>
          </a:prstGeom>
          <a:noFill/>
          <a:ln>
            <a:noFill/>
          </a:ln>
        </p:spPr>
      </p:sp>
      <p:sp>
        <p:nvSpPr>
          <p:cNvPr id="1013" name="Google Shape;1013;p78"/>
          <p:cNvSpPr txBox="1">
            <a:spLocks noGrp="1"/>
          </p:cNvSpPr>
          <p:nvPr>
            <p:ph type="body" idx="4"/>
          </p:nvPr>
        </p:nvSpPr>
        <p:spPr>
          <a:xfrm>
            <a:off x="839441" y="2751138"/>
            <a:ext cx="3180300" cy="33495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400">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014" name="Google Shape;1014;p78"/>
          <p:cNvPicPr preferRelativeResize="0"/>
          <p:nvPr/>
        </p:nvPicPr>
        <p:blipFill rotWithShape="1">
          <a:blip r:embed="rId2">
            <a:alphaModFix/>
          </a:blip>
          <a:srcRect/>
          <a:stretch/>
        </p:blipFill>
        <p:spPr>
          <a:xfrm rot="10800000">
            <a:off x="-97309" y="6301061"/>
            <a:ext cx="12351471" cy="321733"/>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15"/>
        <p:cNvGrpSpPr/>
        <p:nvPr/>
      </p:nvGrpSpPr>
      <p:grpSpPr>
        <a:xfrm>
          <a:off x="0" y="0"/>
          <a:ext cx="0" cy="0"/>
          <a:chOff x="0" y="0"/>
          <a:chExt cx="0" cy="0"/>
        </a:xfrm>
      </p:grpSpPr>
      <p:sp>
        <p:nvSpPr>
          <p:cNvPr id="1016" name="Google Shape;1016;p79"/>
          <p:cNvSpPr/>
          <p:nvPr/>
        </p:nvSpPr>
        <p:spPr>
          <a:xfrm>
            <a:off x="0" y="87228"/>
            <a:ext cx="5008800" cy="6770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Poppins" pitchFamily="2" charset="77"/>
              <a:ea typeface="Gill Sans"/>
              <a:cs typeface="Poppins" pitchFamily="2" charset="77"/>
              <a:sym typeface="Gill Sans"/>
            </a:endParaRPr>
          </a:p>
        </p:txBody>
      </p:sp>
      <p:sp>
        <p:nvSpPr>
          <p:cNvPr id="1017" name="Google Shape;1017;p79"/>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Gill Sans"/>
              <a:buNone/>
              <a:defRPr sz="3200">
                <a:solidFill>
                  <a:schemeClr val="l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8" name="Google Shape;1018;p79"/>
          <p:cNvSpPr>
            <a:spLocks noGrp="1"/>
          </p:cNvSpPr>
          <p:nvPr>
            <p:ph type="pic" idx="2"/>
          </p:nvPr>
        </p:nvSpPr>
        <p:spPr>
          <a:xfrm>
            <a:off x="5183188" y="987425"/>
            <a:ext cx="4878300" cy="4499100"/>
          </a:xfrm>
          <a:prstGeom prst="rect">
            <a:avLst/>
          </a:prstGeom>
          <a:noFill/>
          <a:ln>
            <a:noFill/>
          </a:ln>
        </p:spPr>
      </p:sp>
      <p:sp>
        <p:nvSpPr>
          <p:cNvPr id="1019" name="Google Shape;1019;p79"/>
          <p:cNvSpPr txBox="1">
            <a:spLocks noGrp="1"/>
          </p:cNvSpPr>
          <p:nvPr>
            <p:ph type="body" idx="1"/>
          </p:nvPr>
        </p:nvSpPr>
        <p:spPr>
          <a:xfrm>
            <a:off x="839788" y="2057400"/>
            <a:ext cx="3932100" cy="3429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solidFill>
                  <a:schemeClr val="lt1"/>
                </a:solidFill>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20" name="Google Shape;1020;p79"/>
          <p:cNvSpPr/>
          <p:nvPr/>
        </p:nvSpPr>
        <p:spPr>
          <a:xfrm>
            <a:off x="5030199" y="0"/>
            <a:ext cx="7171800" cy="457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21" name="Google Shape;1021;p79"/>
          <p:cNvSpPr/>
          <p:nvPr/>
        </p:nvSpPr>
        <p:spPr>
          <a:xfrm>
            <a:off x="5020303" y="5938684"/>
            <a:ext cx="2596200" cy="832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022" name="Google Shape;1022;p79"/>
          <p:cNvPicPr preferRelativeResize="0"/>
          <p:nvPr/>
        </p:nvPicPr>
        <p:blipFill rotWithShape="1">
          <a:blip r:embed="rId2">
            <a:alphaModFix/>
          </a:blip>
          <a:srcRect/>
          <a:stretch/>
        </p:blipFill>
        <p:spPr>
          <a:xfrm rot="5400000">
            <a:off x="1525925" y="3282388"/>
            <a:ext cx="6945501" cy="321733"/>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1023"/>
        <p:cNvGrpSpPr/>
        <p:nvPr/>
      </p:nvGrpSpPr>
      <p:grpSpPr>
        <a:xfrm>
          <a:off x="0" y="0"/>
          <a:ext cx="0" cy="0"/>
          <a:chOff x="0" y="0"/>
          <a:chExt cx="0" cy="0"/>
        </a:xfrm>
      </p:grpSpPr>
      <p:sp>
        <p:nvSpPr>
          <p:cNvPr id="1024" name="Google Shape;1024;p80"/>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3200"/>
              <a:buFont typeface="Gill Sans"/>
              <a:buNone/>
              <a:defRPr sz="3200">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5" name="Google Shape;1025;p80"/>
          <p:cNvSpPr txBox="1">
            <a:spLocks noGrp="1"/>
          </p:cNvSpPr>
          <p:nvPr>
            <p:ph type="body" idx="1"/>
          </p:nvPr>
        </p:nvSpPr>
        <p:spPr>
          <a:xfrm>
            <a:off x="5183188" y="987425"/>
            <a:ext cx="6172200" cy="44379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lt1"/>
              </a:buClr>
              <a:buSzPts val="3200"/>
              <a:buChar char="•"/>
              <a:defRPr sz="3200">
                <a:solidFill>
                  <a:schemeClr val="lt1"/>
                </a:solidFill>
                <a:latin typeface="Poppins"/>
                <a:ea typeface="Poppins"/>
                <a:cs typeface="Poppins"/>
                <a:sym typeface="Poppins"/>
              </a:defRPr>
            </a:lvl1pPr>
            <a:lvl2pPr marL="914400" lvl="1" indent="-406400" algn="l">
              <a:lnSpc>
                <a:spcPct val="90000"/>
              </a:lnSpc>
              <a:spcBef>
                <a:spcPts val="500"/>
              </a:spcBef>
              <a:spcAft>
                <a:spcPts val="0"/>
              </a:spcAft>
              <a:buClr>
                <a:schemeClr val="lt1"/>
              </a:buClr>
              <a:buSzPts val="2800"/>
              <a:buChar char="•"/>
              <a:defRPr sz="2800">
                <a:solidFill>
                  <a:schemeClr val="lt1"/>
                </a:solidFill>
              </a:defRPr>
            </a:lvl2pPr>
            <a:lvl3pPr marL="1371600" lvl="2" indent="-381000" algn="l">
              <a:lnSpc>
                <a:spcPct val="90000"/>
              </a:lnSpc>
              <a:spcBef>
                <a:spcPts val="500"/>
              </a:spcBef>
              <a:spcAft>
                <a:spcPts val="0"/>
              </a:spcAft>
              <a:buClr>
                <a:schemeClr val="lt1"/>
              </a:buClr>
              <a:buSzPts val="2400"/>
              <a:buChar char="•"/>
              <a:defRPr sz="2400">
                <a:solidFill>
                  <a:schemeClr val="lt1"/>
                </a:solidFill>
              </a:defRPr>
            </a:lvl3pPr>
            <a:lvl4pPr marL="1828800" lvl="3" indent="-355600" algn="l">
              <a:lnSpc>
                <a:spcPct val="90000"/>
              </a:lnSpc>
              <a:spcBef>
                <a:spcPts val="500"/>
              </a:spcBef>
              <a:spcAft>
                <a:spcPts val="0"/>
              </a:spcAft>
              <a:buClr>
                <a:schemeClr val="lt1"/>
              </a:buClr>
              <a:buSzPts val="2000"/>
              <a:buChar char="•"/>
              <a:defRPr sz="2000">
                <a:solidFill>
                  <a:schemeClr val="lt1"/>
                </a:solidFill>
              </a:defRPr>
            </a:lvl4pPr>
            <a:lvl5pPr marL="2286000" lvl="4" indent="-355600" algn="l">
              <a:lnSpc>
                <a:spcPct val="90000"/>
              </a:lnSpc>
              <a:spcBef>
                <a:spcPts val="500"/>
              </a:spcBef>
              <a:spcAft>
                <a:spcPts val="0"/>
              </a:spcAft>
              <a:buClr>
                <a:schemeClr val="lt1"/>
              </a:buClr>
              <a:buSzPts val="2000"/>
              <a:buChar char="•"/>
              <a:defRPr sz="2000">
                <a:solidFill>
                  <a:schemeClr val="lt1"/>
                </a:solidFill>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026" name="Google Shape;1026;p80"/>
          <p:cNvSpPr txBox="1">
            <a:spLocks noGrp="1"/>
          </p:cNvSpPr>
          <p:nvPr>
            <p:ph type="body" idx="2"/>
          </p:nvPr>
        </p:nvSpPr>
        <p:spPr>
          <a:xfrm>
            <a:off x="839788" y="2057400"/>
            <a:ext cx="3932100" cy="3368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1027"/>
        <p:cNvGrpSpPr/>
        <p:nvPr/>
      </p:nvGrpSpPr>
      <p:grpSpPr>
        <a:xfrm>
          <a:off x="0" y="0"/>
          <a:ext cx="0" cy="0"/>
          <a:chOff x="0" y="0"/>
          <a:chExt cx="0" cy="0"/>
        </a:xfrm>
      </p:grpSpPr>
      <p:grpSp>
        <p:nvGrpSpPr>
          <p:cNvPr id="1028" name="Google Shape;1028;p81"/>
          <p:cNvGrpSpPr/>
          <p:nvPr/>
        </p:nvGrpSpPr>
        <p:grpSpPr>
          <a:xfrm>
            <a:off x="4971269" y="2776235"/>
            <a:ext cx="997409" cy="989044"/>
            <a:chOff x="6220639" y="4385737"/>
            <a:chExt cx="997409" cy="989044"/>
          </a:xfrm>
        </p:grpSpPr>
        <p:sp>
          <p:nvSpPr>
            <p:cNvPr id="1029" name="Google Shape;1029;p81"/>
            <p:cNvSpPr/>
            <p:nvPr/>
          </p:nvSpPr>
          <p:spPr>
            <a:xfrm>
              <a:off x="6600607" y="4487053"/>
              <a:ext cx="237412" cy="237412"/>
            </a:xfrm>
            <a:custGeom>
              <a:avLst/>
              <a:gdLst/>
              <a:ahLst/>
              <a:cxnLst/>
              <a:rect l="l" t="t" r="r" b="b"/>
              <a:pathLst>
                <a:path w="237412" h="237412" extrusionOk="0">
                  <a:moveTo>
                    <a:pt x="118706" y="237412"/>
                  </a:moveTo>
                  <a:cubicBezTo>
                    <a:pt x="53255" y="237412"/>
                    <a:pt x="0" y="184157"/>
                    <a:pt x="0" y="118706"/>
                  </a:cubicBezTo>
                  <a:cubicBezTo>
                    <a:pt x="0" y="53255"/>
                    <a:pt x="53255" y="0"/>
                    <a:pt x="118706" y="0"/>
                  </a:cubicBezTo>
                  <a:cubicBezTo>
                    <a:pt x="184157" y="0"/>
                    <a:pt x="237412" y="53255"/>
                    <a:pt x="237412" y="118706"/>
                  </a:cubicBezTo>
                  <a:cubicBezTo>
                    <a:pt x="237412" y="184157"/>
                    <a:pt x="184157" y="237412"/>
                    <a:pt x="118706" y="237412"/>
                  </a:cubicBezTo>
                  <a:close/>
                  <a:moveTo>
                    <a:pt x="118706" y="36988"/>
                  </a:moveTo>
                  <a:cubicBezTo>
                    <a:pt x="73655" y="36988"/>
                    <a:pt x="36988" y="73655"/>
                    <a:pt x="36988" y="118706"/>
                  </a:cubicBezTo>
                  <a:cubicBezTo>
                    <a:pt x="36988" y="163758"/>
                    <a:pt x="73655" y="200425"/>
                    <a:pt x="118706" y="200425"/>
                  </a:cubicBezTo>
                  <a:cubicBezTo>
                    <a:pt x="163757" y="200425"/>
                    <a:pt x="200424" y="163758"/>
                    <a:pt x="200424" y="118706"/>
                  </a:cubicBezTo>
                  <a:cubicBezTo>
                    <a:pt x="200424" y="73655"/>
                    <a:pt x="163757" y="36988"/>
                    <a:pt x="118706"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30" name="Google Shape;1030;p81"/>
            <p:cNvSpPr/>
            <p:nvPr/>
          </p:nvSpPr>
          <p:spPr>
            <a:xfrm>
              <a:off x="6496303" y="4649446"/>
              <a:ext cx="446100" cy="234343"/>
            </a:xfrm>
            <a:custGeom>
              <a:avLst/>
              <a:gdLst/>
              <a:ahLst/>
              <a:cxnLst/>
              <a:rect l="l" t="t" r="r" b="b"/>
              <a:pathLst>
                <a:path w="446100" h="234343" extrusionOk="0">
                  <a:moveTo>
                    <a:pt x="427567" y="234344"/>
                  </a:moveTo>
                  <a:lnTo>
                    <a:pt x="18494" y="234344"/>
                  </a:lnTo>
                  <a:cubicBezTo>
                    <a:pt x="8264" y="234344"/>
                    <a:pt x="0" y="226059"/>
                    <a:pt x="0" y="215849"/>
                  </a:cubicBezTo>
                  <a:lnTo>
                    <a:pt x="0" y="89682"/>
                  </a:lnTo>
                  <a:cubicBezTo>
                    <a:pt x="0" y="40237"/>
                    <a:pt x="40237" y="0"/>
                    <a:pt x="89681" y="0"/>
                  </a:cubicBezTo>
                  <a:lnTo>
                    <a:pt x="144542" y="0"/>
                  </a:lnTo>
                  <a:cubicBezTo>
                    <a:pt x="150198" y="0"/>
                    <a:pt x="155534" y="2568"/>
                    <a:pt x="159044" y="7000"/>
                  </a:cubicBezTo>
                  <a:cubicBezTo>
                    <a:pt x="174690" y="26718"/>
                    <a:pt x="198017" y="38031"/>
                    <a:pt x="223050" y="38031"/>
                  </a:cubicBezTo>
                  <a:cubicBezTo>
                    <a:pt x="248083" y="38031"/>
                    <a:pt x="271412" y="26718"/>
                    <a:pt x="287057" y="7000"/>
                  </a:cubicBezTo>
                  <a:cubicBezTo>
                    <a:pt x="290567" y="2568"/>
                    <a:pt x="295903" y="0"/>
                    <a:pt x="301560" y="0"/>
                  </a:cubicBezTo>
                  <a:lnTo>
                    <a:pt x="356419" y="0"/>
                  </a:lnTo>
                  <a:cubicBezTo>
                    <a:pt x="405864" y="0"/>
                    <a:pt x="446101" y="40237"/>
                    <a:pt x="446101" y="89682"/>
                  </a:cubicBezTo>
                  <a:lnTo>
                    <a:pt x="446101" y="215849"/>
                  </a:lnTo>
                  <a:cubicBezTo>
                    <a:pt x="446101" y="226079"/>
                    <a:pt x="437817" y="234344"/>
                    <a:pt x="427607" y="234344"/>
                  </a:cubicBezTo>
                  <a:close/>
                  <a:moveTo>
                    <a:pt x="36988" y="197336"/>
                  </a:moveTo>
                  <a:lnTo>
                    <a:pt x="409053" y="197336"/>
                  </a:lnTo>
                  <a:lnTo>
                    <a:pt x="409053" y="89682"/>
                  </a:lnTo>
                  <a:cubicBezTo>
                    <a:pt x="409053" y="60637"/>
                    <a:pt x="385424" y="37008"/>
                    <a:pt x="356379" y="37008"/>
                  </a:cubicBezTo>
                  <a:lnTo>
                    <a:pt x="310004" y="37008"/>
                  </a:lnTo>
                  <a:cubicBezTo>
                    <a:pt x="287558" y="61279"/>
                    <a:pt x="256328" y="75039"/>
                    <a:pt x="223010" y="75039"/>
                  </a:cubicBezTo>
                  <a:cubicBezTo>
                    <a:pt x="189693" y="75039"/>
                    <a:pt x="158482" y="61279"/>
                    <a:pt x="136017" y="37008"/>
                  </a:cubicBezTo>
                  <a:lnTo>
                    <a:pt x="89641" y="37008"/>
                  </a:lnTo>
                  <a:cubicBezTo>
                    <a:pt x="60597" y="37008"/>
                    <a:pt x="36968" y="60637"/>
                    <a:pt x="36968" y="89682"/>
                  </a:cubicBezTo>
                  <a:lnTo>
                    <a:pt x="36968" y="197336"/>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31" name="Google Shape;1031;p81"/>
            <p:cNvSpPr/>
            <p:nvPr/>
          </p:nvSpPr>
          <p:spPr>
            <a:xfrm>
              <a:off x="6876271" y="4978065"/>
              <a:ext cx="237412" cy="237412"/>
            </a:xfrm>
            <a:custGeom>
              <a:avLst/>
              <a:gdLst/>
              <a:ahLst/>
              <a:cxnLst/>
              <a:rect l="l" t="t" r="r" b="b"/>
              <a:pathLst>
                <a:path w="237412" h="237412" extrusionOk="0">
                  <a:moveTo>
                    <a:pt x="118706" y="237412"/>
                  </a:moveTo>
                  <a:cubicBezTo>
                    <a:pt x="53255" y="237412"/>
                    <a:pt x="0" y="184157"/>
                    <a:pt x="0" y="118706"/>
                  </a:cubicBezTo>
                  <a:cubicBezTo>
                    <a:pt x="0" y="53255"/>
                    <a:pt x="53255" y="0"/>
                    <a:pt x="118706" y="0"/>
                  </a:cubicBezTo>
                  <a:cubicBezTo>
                    <a:pt x="184157" y="0"/>
                    <a:pt x="237413" y="53255"/>
                    <a:pt x="237413" y="118706"/>
                  </a:cubicBezTo>
                  <a:cubicBezTo>
                    <a:pt x="237413" y="184157"/>
                    <a:pt x="184157" y="237412"/>
                    <a:pt x="118706" y="237412"/>
                  </a:cubicBezTo>
                  <a:close/>
                  <a:moveTo>
                    <a:pt x="118706" y="36988"/>
                  </a:moveTo>
                  <a:cubicBezTo>
                    <a:pt x="73655" y="36988"/>
                    <a:pt x="36988" y="73655"/>
                    <a:pt x="36988" y="118706"/>
                  </a:cubicBezTo>
                  <a:cubicBezTo>
                    <a:pt x="36988" y="163758"/>
                    <a:pt x="73655" y="200424"/>
                    <a:pt x="118706" y="200424"/>
                  </a:cubicBezTo>
                  <a:cubicBezTo>
                    <a:pt x="163758" y="200424"/>
                    <a:pt x="200425" y="163758"/>
                    <a:pt x="200425" y="118706"/>
                  </a:cubicBezTo>
                  <a:cubicBezTo>
                    <a:pt x="200425" y="73655"/>
                    <a:pt x="163758" y="36988"/>
                    <a:pt x="118706"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32" name="Google Shape;1032;p81"/>
            <p:cNvSpPr/>
            <p:nvPr/>
          </p:nvSpPr>
          <p:spPr>
            <a:xfrm>
              <a:off x="6771947" y="5140438"/>
              <a:ext cx="446101" cy="234343"/>
            </a:xfrm>
            <a:custGeom>
              <a:avLst/>
              <a:gdLst/>
              <a:ahLst/>
              <a:cxnLst/>
              <a:rect l="l" t="t" r="r" b="b"/>
              <a:pathLst>
                <a:path w="446101" h="234343" extrusionOk="0">
                  <a:moveTo>
                    <a:pt x="427567" y="234343"/>
                  </a:moveTo>
                  <a:lnTo>
                    <a:pt x="18494" y="234343"/>
                  </a:lnTo>
                  <a:cubicBezTo>
                    <a:pt x="8264" y="234343"/>
                    <a:pt x="0" y="226059"/>
                    <a:pt x="0" y="215849"/>
                  </a:cubicBezTo>
                  <a:lnTo>
                    <a:pt x="0" y="89681"/>
                  </a:lnTo>
                  <a:cubicBezTo>
                    <a:pt x="0" y="40237"/>
                    <a:pt x="40237" y="0"/>
                    <a:pt x="89681" y="0"/>
                  </a:cubicBezTo>
                  <a:lnTo>
                    <a:pt x="144542" y="0"/>
                  </a:lnTo>
                  <a:cubicBezTo>
                    <a:pt x="150198" y="0"/>
                    <a:pt x="155534" y="2568"/>
                    <a:pt x="159044" y="7000"/>
                  </a:cubicBezTo>
                  <a:cubicBezTo>
                    <a:pt x="174690" y="26718"/>
                    <a:pt x="198017" y="38031"/>
                    <a:pt x="223050" y="38031"/>
                  </a:cubicBezTo>
                  <a:cubicBezTo>
                    <a:pt x="248084" y="38031"/>
                    <a:pt x="271412" y="26718"/>
                    <a:pt x="287057" y="7000"/>
                  </a:cubicBezTo>
                  <a:cubicBezTo>
                    <a:pt x="290568" y="2568"/>
                    <a:pt x="295903" y="0"/>
                    <a:pt x="301560" y="0"/>
                  </a:cubicBezTo>
                  <a:lnTo>
                    <a:pt x="356419" y="0"/>
                  </a:lnTo>
                  <a:cubicBezTo>
                    <a:pt x="405864" y="0"/>
                    <a:pt x="446101" y="40237"/>
                    <a:pt x="446101" y="89681"/>
                  </a:cubicBezTo>
                  <a:lnTo>
                    <a:pt x="446101" y="215849"/>
                  </a:lnTo>
                  <a:cubicBezTo>
                    <a:pt x="446101" y="226079"/>
                    <a:pt x="437817" y="234343"/>
                    <a:pt x="427607" y="234343"/>
                  </a:cubicBezTo>
                  <a:close/>
                  <a:moveTo>
                    <a:pt x="36988" y="197336"/>
                  </a:moveTo>
                  <a:lnTo>
                    <a:pt x="409073" y="197336"/>
                  </a:lnTo>
                  <a:lnTo>
                    <a:pt x="409073" y="89681"/>
                  </a:lnTo>
                  <a:cubicBezTo>
                    <a:pt x="409073" y="60637"/>
                    <a:pt x="385444" y="37008"/>
                    <a:pt x="356400" y="37008"/>
                  </a:cubicBezTo>
                  <a:lnTo>
                    <a:pt x="310024" y="37008"/>
                  </a:lnTo>
                  <a:cubicBezTo>
                    <a:pt x="287579" y="61279"/>
                    <a:pt x="256348" y="75039"/>
                    <a:pt x="223030" y="75039"/>
                  </a:cubicBezTo>
                  <a:cubicBezTo>
                    <a:pt x="189713" y="75039"/>
                    <a:pt x="158482" y="61279"/>
                    <a:pt x="136037" y="37008"/>
                  </a:cubicBezTo>
                  <a:lnTo>
                    <a:pt x="89661" y="37008"/>
                  </a:lnTo>
                  <a:cubicBezTo>
                    <a:pt x="60617" y="37008"/>
                    <a:pt x="36988" y="60637"/>
                    <a:pt x="36988" y="89681"/>
                  </a:cubicBezTo>
                  <a:lnTo>
                    <a:pt x="36988" y="197336"/>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33" name="Google Shape;1033;p81"/>
            <p:cNvSpPr/>
            <p:nvPr/>
          </p:nvSpPr>
          <p:spPr>
            <a:xfrm>
              <a:off x="6324963" y="4978065"/>
              <a:ext cx="237412" cy="237412"/>
            </a:xfrm>
            <a:custGeom>
              <a:avLst/>
              <a:gdLst/>
              <a:ahLst/>
              <a:cxnLst/>
              <a:rect l="l" t="t" r="r" b="b"/>
              <a:pathLst>
                <a:path w="237412" h="237412" extrusionOk="0">
                  <a:moveTo>
                    <a:pt x="118706" y="237412"/>
                  </a:moveTo>
                  <a:cubicBezTo>
                    <a:pt x="53255" y="237412"/>
                    <a:pt x="0" y="184157"/>
                    <a:pt x="0" y="118706"/>
                  </a:cubicBezTo>
                  <a:cubicBezTo>
                    <a:pt x="0" y="53255"/>
                    <a:pt x="53255" y="0"/>
                    <a:pt x="118706" y="0"/>
                  </a:cubicBezTo>
                  <a:cubicBezTo>
                    <a:pt x="184157" y="0"/>
                    <a:pt x="237412" y="53255"/>
                    <a:pt x="237412" y="118706"/>
                  </a:cubicBezTo>
                  <a:cubicBezTo>
                    <a:pt x="237412" y="184157"/>
                    <a:pt x="184157" y="237412"/>
                    <a:pt x="118706" y="237412"/>
                  </a:cubicBezTo>
                  <a:close/>
                  <a:moveTo>
                    <a:pt x="118706" y="36988"/>
                  </a:moveTo>
                  <a:cubicBezTo>
                    <a:pt x="73655" y="36988"/>
                    <a:pt x="36988" y="73655"/>
                    <a:pt x="36988" y="118706"/>
                  </a:cubicBezTo>
                  <a:cubicBezTo>
                    <a:pt x="36988" y="163758"/>
                    <a:pt x="73655" y="200424"/>
                    <a:pt x="118706" y="200424"/>
                  </a:cubicBezTo>
                  <a:cubicBezTo>
                    <a:pt x="163757" y="200424"/>
                    <a:pt x="200424" y="163758"/>
                    <a:pt x="200424" y="118706"/>
                  </a:cubicBezTo>
                  <a:cubicBezTo>
                    <a:pt x="200424" y="73655"/>
                    <a:pt x="163757" y="36988"/>
                    <a:pt x="118706"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34" name="Google Shape;1034;p81"/>
            <p:cNvSpPr/>
            <p:nvPr/>
          </p:nvSpPr>
          <p:spPr>
            <a:xfrm>
              <a:off x="6220639" y="5140438"/>
              <a:ext cx="446100" cy="234343"/>
            </a:xfrm>
            <a:custGeom>
              <a:avLst/>
              <a:gdLst/>
              <a:ahLst/>
              <a:cxnLst/>
              <a:rect l="l" t="t" r="r" b="b"/>
              <a:pathLst>
                <a:path w="446100" h="234343" extrusionOk="0">
                  <a:moveTo>
                    <a:pt x="427567" y="234343"/>
                  </a:moveTo>
                  <a:lnTo>
                    <a:pt x="18494" y="234343"/>
                  </a:lnTo>
                  <a:cubicBezTo>
                    <a:pt x="8264" y="234343"/>
                    <a:pt x="0" y="226059"/>
                    <a:pt x="0" y="215849"/>
                  </a:cubicBezTo>
                  <a:lnTo>
                    <a:pt x="0" y="89681"/>
                  </a:lnTo>
                  <a:cubicBezTo>
                    <a:pt x="0" y="40237"/>
                    <a:pt x="40237" y="0"/>
                    <a:pt x="89681" y="0"/>
                  </a:cubicBezTo>
                  <a:lnTo>
                    <a:pt x="144541" y="0"/>
                  </a:lnTo>
                  <a:cubicBezTo>
                    <a:pt x="150198" y="0"/>
                    <a:pt x="155533" y="2568"/>
                    <a:pt x="159043" y="7000"/>
                  </a:cubicBezTo>
                  <a:cubicBezTo>
                    <a:pt x="174689" y="26718"/>
                    <a:pt x="198017" y="38031"/>
                    <a:pt x="223050" y="38031"/>
                  </a:cubicBezTo>
                  <a:cubicBezTo>
                    <a:pt x="248083" y="38031"/>
                    <a:pt x="271411" y="26718"/>
                    <a:pt x="287057" y="7000"/>
                  </a:cubicBezTo>
                  <a:cubicBezTo>
                    <a:pt x="290567" y="2568"/>
                    <a:pt x="295903" y="0"/>
                    <a:pt x="301559" y="0"/>
                  </a:cubicBezTo>
                  <a:lnTo>
                    <a:pt x="356419" y="0"/>
                  </a:lnTo>
                  <a:cubicBezTo>
                    <a:pt x="405863" y="0"/>
                    <a:pt x="446101" y="40237"/>
                    <a:pt x="446101" y="89681"/>
                  </a:cubicBezTo>
                  <a:lnTo>
                    <a:pt x="446101" y="215849"/>
                  </a:lnTo>
                  <a:cubicBezTo>
                    <a:pt x="446101" y="226079"/>
                    <a:pt x="437817" y="234343"/>
                    <a:pt x="427607" y="234343"/>
                  </a:cubicBezTo>
                  <a:close/>
                  <a:moveTo>
                    <a:pt x="36988" y="197336"/>
                  </a:moveTo>
                  <a:lnTo>
                    <a:pt x="409073" y="197336"/>
                  </a:lnTo>
                  <a:lnTo>
                    <a:pt x="409073" y="89681"/>
                  </a:lnTo>
                  <a:cubicBezTo>
                    <a:pt x="409073" y="60637"/>
                    <a:pt x="385444" y="37008"/>
                    <a:pt x="356399" y="37008"/>
                  </a:cubicBezTo>
                  <a:lnTo>
                    <a:pt x="310024" y="37008"/>
                  </a:lnTo>
                  <a:cubicBezTo>
                    <a:pt x="287578" y="61279"/>
                    <a:pt x="256347" y="75039"/>
                    <a:pt x="223030" y="75039"/>
                  </a:cubicBezTo>
                  <a:cubicBezTo>
                    <a:pt x="189713" y="75039"/>
                    <a:pt x="158482" y="61279"/>
                    <a:pt x="136036" y="37008"/>
                  </a:cubicBezTo>
                  <a:lnTo>
                    <a:pt x="89661" y="37008"/>
                  </a:lnTo>
                  <a:cubicBezTo>
                    <a:pt x="60617" y="37008"/>
                    <a:pt x="36988" y="60637"/>
                    <a:pt x="36988" y="89681"/>
                  </a:cubicBezTo>
                  <a:lnTo>
                    <a:pt x="36988" y="197336"/>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35" name="Google Shape;1035;p81"/>
            <p:cNvSpPr/>
            <p:nvPr/>
          </p:nvSpPr>
          <p:spPr>
            <a:xfrm>
              <a:off x="6383775" y="4846782"/>
              <a:ext cx="671177" cy="109459"/>
            </a:xfrm>
            <a:custGeom>
              <a:avLst/>
              <a:gdLst/>
              <a:ahLst/>
              <a:cxnLst/>
              <a:rect l="l" t="t" r="r" b="b"/>
              <a:pathLst>
                <a:path w="671177" h="109459" extrusionOk="0">
                  <a:moveTo>
                    <a:pt x="652644" y="109459"/>
                  </a:moveTo>
                  <a:cubicBezTo>
                    <a:pt x="642414" y="109459"/>
                    <a:pt x="634150" y="101175"/>
                    <a:pt x="634150" y="90965"/>
                  </a:cubicBezTo>
                  <a:lnTo>
                    <a:pt x="634150" y="67838"/>
                  </a:lnTo>
                  <a:cubicBezTo>
                    <a:pt x="634150" y="50828"/>
                    <a:pt x="620309" y="37008"/>
                    <a:pt x="603320" y="37008"/>
                  </a:cubicBezTo>
                  <a:lnTo>
                    <a:pt x="67818" y="37008"/>
                  </a:lnTo>
                  <a:cubicBezTo>
                    <a:pt x="50808" y="37008"/>
                    <a:pt x="36988" y="50848"/>
                    <a:pt x="36988" y="67838"/>
                  </a:cubicBezTo>
                  <a:lnTo>
                    <a:pt x="36988" y="90965"/>
                  </a:lnTo>
                  <a:cubicBezTo>
                    <a:pt x="36988" y="101195"/>
                    <a:pt x="28704" y="109459"/>
                    <a:pt x="18494" y="109459"/>
                  </a:cubicBezTo>
                  <a:cubicBezTo>
                    <a:pt x="8284" y="109459"/>
                    <a:pt x="0" y="101175"/>
                    <a:pt x="0" y="90965"/>
                  </a:cubicBezTo>
                  <a:lnTo>
                    <a:pt x="0" y="67838"/>
                  </a:lnTo>
                  <a:cubicBezTo>
                    <a:pt x="0" y="30429"/>
                    <a:pt x="30429" y="0"/>
                    <a:pt x="67838" y="0"/>
                  </a:cubicBezTo>
                  <a:lnTo>
                    <a:pt x="603340" y="0"/>
                  </a:lnTo>
                  <a:cubicBezTo>
                    <a:pt x="640749" y="0"/>
                    <a:pt x="671178" y="30429"/>
                    <a:pt x="671178" y="67838"/>
                  </a:cubicBezTo>
                  <a:lnTo>
                    <a:pt x="671178" y="90965"/>
                  </a:lnTo>
                  <a:cubicBezTo>
                    <a:pt x="671178" y="101195"/>
                    <a:pt x="662893" y="109459"/>
                    <a:pt x="652684" y="1094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36" name="Google Shape;1036;p81"/>
            <p:cNvSpPr/>
            <p:nvPr/>
          </p:nvSpPr>
          <p:spPr>
            <a:xfrm>
              <a:off x="6978408" y="4484620"/>
              <a:ext cx="73385" cy="70290"/>
            </a:xfrm>
            <a:custGeom>
              <a:avLst/>
              <a:gdLst/>
              <a:ahLst/>
              <a:cxnLst/>
              <a:rect l="l" t="t" r="r" b="b"/>
              <a:pathLst>
                <a:path w="73385" h="70290" extrusionOk="0">
                  <a:moveTo>
                    <a:pt x="54901" y="70291"/>
                  </a:moveTo>
                  <a:cubicBezTo>
                    <a:pt x="50087" y="70291"/>
                    <a:pt x="45293" y="68426"/>
                    <a:pt x="41662" y="64715"/>
                  </a:cubicBezTo>
                  <a:cubicBezTo>
                    <a:pt x="30670" y="53482"/>
                    <a:pt x="18956" y="42751"/>
                    <a:pt x="6801" y="32822"/>
                  </a:cubicBezTo>
                  <a:cubicBezTo>
                    <a:pt x="-1122" y="26343"/>
                    <a:pt x="-2286" y="14709"/>
                    <a:pt x="4173" y="6786"/>
                  </a:cubicBezTo>
                  <a:cubicBezTo>
                    <a:pt x="10632" y="-1117"/>
                    <a:pt x="22286" y="-2281"/>
                    <a:pt x="30209" y="4158"/>
                  </a:cubicBezTo>
                  <a:cubicBezTo>
                    <a:pt x="43407" y="14949"/>
                    <a:pt x="56165" y="26624"/>
                    <a:pt x="68119" y="38839"/>
                  </a:cubicBezTo>
                  <a:cubicBezTo>
                    <a:pt x="75260" y="46141"/>
                    <a:pt x="75120" y="57855"/>
                    <a:pt x="67818" y="64996"/>
                  </a:cubicBezTo>
                  <a:cubicBezTo>
                    <a:pt x="64228" y="68506"/>
                    <a:pt x="59554" y="70271"/>
                    <a:pt x="54881" y="7027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37" name="Google Shape;1037;p81"/>
            <p:cNvSpPr/>
            <p:nvPr/>
          </p:nvSpPr>
          <p:spPr>
            <a:xfrm>
              <a:off x="7066115" y="4581198"/>
              <a:ext cx="110540" cy="267128"/>
            </a:xfrm>
            <a:custGeom>
              <a:avLst/>
              <a:gdLst/>
              <a:ahLst/>
              <a:cxnLst/>
              <a:rect l="l" t="t" r="r" b="b"/>
              <a:pathLst>
                <a:path w="110540" h="267128" extrusionOk="0">
                  <a:moveTo>
                    <a:pt x="92018" y="267129"/>
                  </a:moveTo>
                  <a:cubicBezTo>
                    <a:pt x="82049" y="267129"/>
                    <a:pt x="73845" y="259206"/>
                    <a:pt x="73544" y="249177"/>
                  </a:cubicBezTo>
                  <a:cubicBezTo>
                    <a:pt x="72762" y="223080"/>
                    <a:pt x="69553" y="197024"/>
                    <a:pt x="64017" y="171711"/>
                  </a:cubicBezTo>
                  <a:cubicBezTo>
                    <a:pt x="61830" y="161741"/>
                    <a:pt x="68149" y="151873"/>
                    <a:pt x="78138" y="149686"/>
                  </a:cubicBezTo>
                  <a:cubicBezTo>
                    <a:pt x="88087" y="147540"/>
                    <a:pt x="97975" y="153818"/>
                    <a:pt x="100162" y="163807"/>
                  </a:cubicBezTo>
                  <a:cubicBezTo>
                    <a:pt x="106200" y="191328"/>
                    <a:pt x="109670" y="219690"/>
                    <a:pt x="110532" y="248073"/>
                  </a:cubicBezTo>
                  <a:cubicBezTo>
                    <a:pt x="110833" y="258283"/>
                    <a:pt x="102810" y="266808"/>
                    <a:pt x="92600" y="267129"/>
                  </a:cubicBezTo>
                  <a:cubicBezTo>
                    <a:pt x="92419" y="267129"/>
                    <a:pt x="92219" y="267129"/>
                    <a:pt x="92038" y="267129"/>
                  </a:cubicBezTo>
                  <a:close/>
                  <a:moveTo>
                    <a:pt x="57297" y="108667"/>
                  </a:moveTo>
                  <a:cubicBezTo>
                    <a:pt x="50096" y="108667"/>
                    <a:pt x="43276" y="104434"/>
                    <a:pt x="40267" y="97414"/>
                  </a:cubicBezTo>
                  <a:cubicBezTo>
                    <a:pt x="30078" y="73504"/>
                    <a:pt x="17581" y="50417"/>
                    <a:pt x="3119" y="28774"/>
                  </a:cubicBezTo>
                  <a:cubicBezTo>
                    <a:pt x="-2557" y="20269"/>
                    <a:pt x="-271" y="8795"/>
                    <a:pt x="8234" y="3119"/>
                  </a:cubicBezTo>
                  <a:cubicBezTo>
                    <a:pt x="16718" y="-2558"/>
                    <a:pt x="28212" y="-271"/>
                    <a:pt x="33889" y="8234"/>
                  </a:cubicBezTo>
                  <a:cubicBezTo>
                    <a:pt x="49615" y="31783"/>
                    <a:pt x="63214" y="56896"/>
                    <a:pt x="74286" y="82912"/>
                  </a:cubicBezTo>
                  <a:cubicBezTo>
                    <a:pt x="78298" y="92299"/>
                    <a:pt x="73925" y="103171"/>
                    <a:pt x="64518" y="107182"/>
                  </a:cubicBezTo>
                  <a:cubicBezTo>
                    <a:pt x="62151" y="108185"/>
                    <a:pt x="59704" y="108667"/>
                    <a:pt x="57277" y="1086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38" name="Google Shape;1038;p81"/>
            <p:cNvSpPr/>
            <p:nvPr/>
          </p:nvSpPr>
          <p:spPr>
            <a:xfrm>
              <a:off x="7124250" y="4892876"/>
              <a:ext cx="47347" cy="85249"/>
            </a:xfrm>
            <a:custGeom>
              <a:avLst/>
              <a:gdLst/>
              <a:ahLst/>
              <a:cxnLst/>
              <a:rect l="l" t="t" r="r" b="b"/>
              <a:pathLst>
                <a:path w="47347" h="85249" extrusionOk="0">
                  <a:moveTo>
                    <a:pt x="18518" y="85249"/>
                  </a:moveTo>
                  <a:cubicBezTo>
                    <a:pt x="16893" y="85249"/>
                    <a:pt x="15248" y="85028"/>
                    <a:pt x="13604" y="84587"/>
                  </a:cubicBezTo>
                  <a:cubicBezTo>
                    <a:pt x="3755" y="81879"/>
                    <a:pt x="-2042" y="71710"/>
                    <a:pt x="666" y="61841"/>
                  </a:cubicBezTo>
                  <a:cubicBezTo>
                    <a:pt x="4818" y="46717"/>
                    <a:pt x="8148" y="31171"/>
                    <a:pt x="10575" y="15646"/>
                  </a:cubicBezTo>
                  <a:cubicBezTo>
                    <a:pt x="12139" y="5557"/>
                    <a:pt x="21607" y="-1343"/>
                    <a:pt x="31696" y="221"/>
                  </a:cubicBezTo>
                  <a:cubicBezTo>
                    <a:pt x="41786" y="1786"/>
                    <a:pt x="48706" y="11253"/>
                    <a:pt x="47122" y="21343"/>
                  </a:cubicBezTo>
                  <a:cubicBezTo>
                    <a:pt x="44494" y="38232"/>
                    <a:pt x="40863" y="55161"/>
                    <a:pt x="36350" y="71629"/>
                  </a:cubicBezTo>
                  <a:cubicBezTo>
                    <a:pt x="34083" y="79853"/>
                    <a:pt x="26642" y="85229"/>
                    <a:pt x="18518" y="8522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39" name="Google Shape;1039;p81"/>
            <p:cNvSpPr/>
            <p:nvPr/>
          </p:nvSpPr>
          <p:spPr>
            <a:xfrm>
              <a:off x="6261799" y="4385737"/>
              <a:ext cx="753631" cy="590341"/>
            </a:xfrm>
            <a:custGeom>
              <a:avLst/>
              <a:gdLst/>
              <a:ahLst/>
              <a:cxnLst/>
              <a:rect l="l" t="t" r="r" b="b"/>
              <a:pathLst>
                <a:path w="753631" h="590341" extrusionOk="0">
                  <a:moveTo>
                    <a:pt x="33518" y="590342"/>
                  </a:moveTo>
                  <a:cubicBezTo>
                    <a:pt x="25354" y="590342"/>
                    <a:pt x="17892" y="584906"/>
                    <a:pt x="15665" y="576642"/>
                  </a:cubicBezTo>
                  <a:cubicBezTo>
                    <a:pt x="5275" y="537989"/>
                    <a:pt x="0" y="497912"/>
                    <a:pt x="0" y="457514"/>
                  </a:cubicBezTo>
                  <a:cubicBezTo>
                    <a:pt x="0" y="205239"/>
                    <a:pt x="205238" y="0"/>
                    <a:pt x="457514" y="0"/>
                  </a:cubicBezTo>
                  <a:cubicBezTo>
                    <a:pt x="562741" y="0"/>
                    <a:pt x="665500" y="36607"/>
                    <a:pt x="746838" y="103061"/>
                  </a:cubicBezTo>
                  <a:cubicBezTo>
                    <a:pt x="754741" y="109519"/>
                    <a:pt x="755924" y="121173"/>
                    <a:pt x="749466" y="129096"/>
                  </a:cubicBezTo>
                  <a:cubicBezTo>
                    <a:pt x="743007" y="137020"/>
                    <a:pt x="731353" y="138183"/>
                    <a:pt x="723430" y="131724"/>
                  </a:cubicBezTo>
                  <a:cubicBezTo>
                    <a:pt x="648692" y="70646"/>
                    <a:pt x="554256" y="37008"/>
                    <a:pt x="457534" y="37008"/>
                  </a:cubicBezTo>
                  <a:cubicBezTo>
                    <a:pt x="225658" y="37008"/>
                    <a:pt x="37028" y="225658"/>
                    <a:pt x="37028" y="457514"/>
                  </a:cubicBezTo>
                  <a:cubicBezTo>
                    <a:pt x="37028" y="494663"/>
                    <a:pt x="41862" y="531510"/>
                    <a:pt x="51430" y="567014"/>
                  </a:cubicBezTo>
                  <a:cubicBezTo>
                    <a:pt x="54078" y="576882"/>
                    <a:pt x="48240" y="587032"/>
                    <a:pt x="38372" y="589680"/>
                  </a:cubicBezTo>
                  <a:cubicBezTo>
                    <a:pt x="36767" y="590101"/>
                    <a:pt x="35142" y="590322"/>
                    <a:pt x="33558" y="5903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grpSp>
        <p:nvGrpSpPr>
          <p:cNvPr id="1040" name="Google Shape;1040;p81"/>
          <p:cNvGrpSpPr/>
          <p:nvPr/>
        </p:nvGrpSpPr>
        <p:grpSpPr>
          <a:xfrm>
            <a:off x="1477375" y="1375873"/>
            <a:ext cx="1063039" cy="944996"/>
            <a:chOff x="1600004" y="1542806"/>
            <a:chExt cx="1063039" cy="944996"/>
          </a:xfrm>
        </p:grpSpPr>
        <p:sp>
          <p:nvSpPr>
            <p:cNvPr id="1041" name="Google Shape;1041;p81"/>
            <p:cNvSpPr/>
            <p:nvPr/>
          </p:nvSpPr>
          <p:spPr>
            <a:xfrm>
              <a:off x="1687218" y="2209671"/>
              <a:ext cx="204556" cy="204556"/>
            </a:xfrm>
            <a:custGeom>
              <a:avLst/>
              <a:gdLst/>
              <a:ahLst/>
              <a:cxnLst/>
              <a:rect l="l" t="t" r="r" b="b"/>
              <a:pathLst>
                <a:path w="204556" h="204556" extrusionOk="0">
                  <a:moveTo>
                    <a:pt x="102278" y="204557"/>
                  </a:moveTo>
                  <a:cubicBezTo>
                    <a:pt x="45894" y="204557"/>
                    <a:pt x="0" y="158663"/>
                    <a:pt x="0" y="102278"/>
                  </a:cubicBezTo>
                  <a:cubicBezTo>
                    <a:pt x="0" y="45894"/>
                    <a:pt x="45894" y="0"/>
                    <a:pt x="102278" y="0"/>
                  </a:cubicBezTo>
                  <a:cubicBezTo>
                    <a:pt x="158663" y="0"/>
                    <a:pt x="204557" y="45894"/>
                    <a:pt x="204557" y="102278"/>
                  </a:cubicBezTo>
                  <a:cubicBezTo>
                    <a:pt x="204557" y="158663"/>
                    <a:pt x="158663" y="204557"/>
                    <a:pt x="102278" y="204557"/>
                  </a:cubicBezTo>
                  <a:close/>
                  <a:moveTo>
                    <a:pt x="102278" y="36988"/>
                  </a:moveTo>
                  <a:cubicBezTo>
                    <a:pt x="66273" y="36988"/>
                    <a:pt x="37008" y="66273"/>
                    <a:pt x="37008" y="102278"/>
                  </a:cubicBezTo>
                  <a:cubicBezTo>
                    <a:pt x="37008" y="138283"/>
                    <a:pt x="66293" y="167569"/>
                    <a:pt x="102278" y="167569"/>
                  </a:cubicBezTo>
                  <a:cubicBezTo>
                    <a:pt x="138263" y="167569"/>
                    <a:pt x="167569" y="138283"/>
                    <a:pt x="167569" y="102278"/>
                  </a:cubicBezTo>
                  <a:cubicBezTo>
                    <a:pt x="167569" y="66273"/>
                    <a:pt x="138283" y="36988"/>
                    <a:pt x="102278"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42" name="Google Shape;1042;p81"/>
            <p:cNvSpPr/>
            <p:nvPr/>
          </p:nvSpPr>
          <p:spPr>
            <a:xfrm>
              <a:off x="1600004" y="2345427"/>
              <a:ext cx="379025" cy="142375"/>
            </a:xfrm>
            <a:custGeom>
              <a:avLst/>
              <a:gdLst/>
              <a:ahLst/>
              <a:cxnLst/>
              <a:rect l="l" t="t" r="r" b="b"/>
              <a:pathLst>
                <a:path w="379025" h="142375" extrusionOk="0">
                  <a:moveTo>
                    <a:pt x="360491" y="142375"/>
                  </a:moveTo>
                  <a:cubicBezTo>
                    <a:pt x="350282" y="142375"/>
                    <a:pt x="341997" y="134091"/>
                    <a:pt x="341997" y="123881"/>
                  </a:cubicBezTo>
                  <a:cubicBezTo>
                    <a:pt x="341997" y="78710"/>
                    <a:pt x="307316" y="41461"/>
                    <a:pt x="263188" y="37389"/>
                  </a:cubicBezTo>
                  <a:cubicBezTo>
                    <a:pt x="243931" y="57468"/>
                    <a:pt x="217575" y="68821"/>
                    <a:pt x="189493" y="68821"/>
                  </a:cubicBezTo>
                  <a:cubicBezTo>
                    <a:pt x="161411" y="68821"/>
                    <a:pt x="135054" y="57468"/>
                    <a:pt x="115798" y="37389"/>
                  </a:cubicBezTo>
                  <a:cubicBezTo>
                    <a:pt x="71669" y="41461"/>
                    <a:pt x="36988" y="78710"/>
                    <a:pt x="36988" y="123881"/>
                  </a:cubicBezTo>
                  <a:cubicBezTo>
                    <a:pt x="36988" y="134111"/>
                    <a:pt x="28704" y="142375"/>
                    <a:pt x="18494" y="142375"/>
                  </a:cubicBezTo>
                  <a:cubicBezTo>
                    <a:pt x="8284" y="142375"/>
                    <a:pt x="0" y="134091"/>
                    <a:pt x="0" y="123881"/>
                  </a:cubicBezTo>
                  <a:cubicBezTo>
                    <a:pt x="0" y="55582"/>
                    <a:pt x="55562" y="0"/>
                    <a:pt x="123881" y="0"/>
                  </a:cubicBezTo>
                  <a:cubicBezTo>
                    <a:pt x="129538" y="0"/>
                    <a:pt x="134873" y="2567"/>
                    <a:pt x="138384" y="7000"/>
                  </a:cubicBezTo>
                  <a:cubicBezTo>
                    <a:pt x="150880" y="22766"/>
                    <a:pt x="169514" y="31793"/>
                    <a:pt x="189513" y="31793"/>
                  </a:cubicBezTo>
                  <a:cubicBezTo>
                    <a:pt x="209511" y="31793"/>
                    <a:pt x="228145" y="22746"/>
                    <a:pt x="240642" y="7000"/>
                  </a:cubicBezTo>
                  <a:cubicBezTo>
                    <a:pt x="244152" y="2567"/>
                    <a:pt x="249488" y="0"/>
                    <a:pt x="255144" y="0"/>
                  </a:cubicBezTo>
                  <a:cubicBezTo>
                    <a:pt x="323443" y="0"/>
                    <a:pt x="379025" y="55562"/>
                    <a:pt x="379025" y="123881"/>
                  </a:cubicBezTo>
                  <a:cubicBezTo>
                    <a:pt x="379025" y="134111"/>
                    <a:pt x="370741" y="142375"/>
                    <a:pt x="360531" y="14237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43" name="Google Shape;1043;p81"/>
            <p:cNvSpPr/>
            <p:nvPr/>
          </p:nvSpPr>
          <p:spPr>
            <a:xfrm>
              <a:off x="2029215" y="2209671"/>
              <a:ext cx="204556" cy="204556"/>
            </a:xfrm>
            <a:custGeom>
              <a:avLst/>
              <a:gdLst/>
              <a:ahLst/>
              <a:cxnLst/>
              <a:rect l="l" t="t" r="r" b="b"/>
              <a:pathLst>
                <a:path w="204556" h="204556" extrusionOk="0">
                  <a:moveTo>
                    <a:pt x="102278" y="204557"/>
                  </a:moveTo>
                  <a:cubicBezTo>
                    <a:pt x="45874" y="204557"/>
                    <a:pt x="0" y="158663"/>
                    <a:pt x="0" y="102278"/>
                  </a:cubicBezTo>
                  <a:cubicBezTo>
                    <a:pt x="0" y="45894"/>
                    <a:pt x="45894" y="0"/>
                    <a:pt x="102278" y="0"/>
                  </a:cubicBezTo>
                  <a:cubicBezTo>
                    <a:pt x="158663" y="0"/>
                    <a:pt x="204557" y="45894"/>
                    <a:pt x="204557" y="102278"/>
                  </a:cubicBezTo>
                  <a:cubicBezTo>
                    <a:pt x="204557" y="158663"/>
                    <a:pt x="158663" y="204557"/>
                    <a:pt x="102278" y="204557"/>
                  </a:cubicBezTo>
                  <a:close/>
                  <a:moveTo>
                    <a:pt x="102278" y="36988"/>
                  </a:moveTo>
                  <a:cubicBezTo>
                    <a:pt x="66293" y="36988"/>
                    <a:pt x="36988" y="66273"/>
                    <a:pt x="36988" y="102278"/>
                  </a:cubicBezTo>
                  <a:cubicBezTo>
                    <a:pt x="36988" y="138283"/>
                    <a:pt x="66273" y="167569"/>
                    <a:pt x="102278" y="167569"/>
                  </a:cubicBezTo>
                  <a:cubicBezTo>
                    <a:pt x="138283" y="167569"/>
                    <a:pt x="167569" y="138283"/>
                    <a:pt x="167569" y="102278"/>
                  </a:cubicBezTo>
                  <a:cubicBezTo>
                    <a:pt x="167569" y="66273"/>
                    <a:pt x="138283" y="36988"/>
                    <a:pt x="102278"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44" name="Google Shape;1044;p81"/>
            <p:cNvSpPr/>
            <p:nvPr/>
          </p:nvSpPr>
          <p:spPr>
            <a:xfrm>
              <a:off x="1942001" y="2345427"/>
              <a:ext cx="379025" cy="142375"/>
            </a:xfrm>
            <a:custGeom>
              <a:avLst/>
              <a:gdLst/>
              <a:ahLst/>
              <a:cxnLst/>
              <a:rect l="l" t="t" r="r" b="b"/>
              <a:pathLst>
                <a:path w="379025" h="142375" extrusionOk="0">
                  <a:moveTo>
                    <a:pt x="360491" y="142375"/>
                  </a:moveTo>
                  <a:cubicBezTo>
                    <a:pt x="350262" y="142375"/>
                    <a:pt x="341997" y="134091"/>
                    <a:pt x="341997" y="123881"/>
                  </a:cubicBezTo>
                  <a:cubicBezTo>
                    <a:pt x="341997" y="78710"/>
                    <a:pt x="307316" y="41461"/>
                    <a:pt x="263188" y="37389"/>
                  </a:cubicBezTo>
                  <a:cubicBezTo>
                    <a:pt x="243931" y="57468"/>
                    <a:pt x="217595" y="68821"/>
                    <a:pt x="189493" y="68821"/>
                  </a:cubicBezTo>
                  <a:cubicBezTo>
                    <a:pt x="161391" y="68821"/>
                    <a:pt x="135054" y="57468"/>
                    <a:pt x="115798" y="37389"/>
                  </a:cubicBezTo>
                  <a:cubicBezTo>
                    <a:pt x="71669" y="41461"/>
                    <a:pt x="36988" y="78710"/>
                    <a:pt x="36988" y="123881"/>
                  </a:cubicBezTo>
                  <a:cubicBezTo>
                    <a:pt x="36988" y="134111"/>
                    <a:pt x="28704" y="142375"/>
                    <a:pt x="18494" y="142375"/>
                  </a:cubicBezTo>
                  <a:cubicBezTo>
                    <a:pt x="8284" y="142375"/>
                    <a:pt x="0" y="134091"/>
                    <a:pt x="0" y="123881"/>
                  </a:cubicBezTo>
                  <a:cubicBezTo>
                    <a:pt x="0" y="55582"/>
                    <a:pt x="55562" y="0"/>
                    <a:pt x="123881" y="0"/>
                  </a:cubicBezTo>
                  <a:cubicBezTo>
                    <a:pt x="129538" y="0"/>
                    <a:pt x="134873" y="2567"/>
                    <a:pt x="138384" y="7000"/>
                  </a:cubicBezTo>
                  <a:cubicBezTo>
                    <a:pt x="150880" y="22766"/>
                    <a:pt x="169514" y="31793"/>
                    <a:pt x="189513" y="31793"/>
                  </a:cubicBezTo>
                  <a:cubicBezTo>
                    <a:pt x="209511" y="31793"/>
                    <a:pt x="228145" y="22746"/>
                    <a:pt x="240642" y="7000"/>
                  </a:cubicBezTo>
                  <a:cubicBezTo>
                    <a:pt x="244152" y="2567"/>
                    <a:pt x="249488" y="0"/>
                    <a:pt x="255144" y="0"/>
                  </a:cubicBezTo>
                  <a:cubicBezTo>
                    <a:pt x="323443" y="0"/>
                    <a:pt x="379025" y="55562"/>
                    <a:pt x="379025" y="123881"/>
                  </a:cubicBezTo>
                  <a:cubicBezTo>
                    <a:pt x="379025" y="134111"/>
                    <a:pt x="370741" y="142375"/>
                    <a:pt x="360531" y="14237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45" name="Google Shape;1045;p81"/>
            <p:cNvSpPr/>
            <p:nvPr/>
          </p:nvSpPr>
          <p:spPr>
            <a:xfrm>
              <a:off x="1858217" y="1968528"/>
              <a:ext cx="204556" cy="204556"/>
            </a:xfrm>
            <a:custGeom>
              <a:avLst/>
              <a:gdLst/>
              <a:ahLst/>
              <a:cxnLst/>
              <a:rect l="l" t="t" r="r" b="b"/>
              <a:pathLst>
                <a:path w="204556" h="204556" extrusionOk="0">
                  <a:moveTo>
                    <a:pt x="102278" y="204557"/>
                  </a:moveTo>
                  <a:cubicBezTo>
                    <a:pt x="45874" y="204557"/>
                    <a:pt x="0" y="158663"/>
                    <a:pt x="0" y="102278"/>
                  </a:cubicBezTo>
                  <a:cubicBezTo>
                    <a:pt x="0" y="45894"/>
                    <a:pt x="45894" y="0"/>
                    <a:pt x="102278" y="0"/>
                  </a:cubicBezTo>
                  <a:cubicBezTo>
                    <a:pt x="158663" y="0"/>
                    <a:pt x="204557" y="45894"/>
                    <a:pt x="204557" y="102278"/>
                  </a:cubicBezTo>
                  <a:cubicBezTo>
                    <a:pt x="204557" y="158663"/>
                    <a:pt x="158663" y="204557"/>
                    <a:pt x="102278" y="204557"/>
                  </a:cubicBezTo>
                  <a:close/>
                  <a:moveTo>
                    <a:pt x="102278" y="36988"/>
                  </a:moveTo>
                  <a:cubicBezTo>
                    <a:pt x="66293" y="36988"/>
                    <a:pt x="36988" y="66273"/>
                    <a:pt x="36988" y="102278"/>
                  </a:cubicBezTo>
                  <a:cubicBezTo>
                    <a:pt x="36988" y="138283"/>
                    <a:pt x="66273" y="167569"/>
                    <a:pt x="102278" y="167569"/>
                  </a:cubicBezTo>
                  <a:cubicBezTo>
                    <a:pt x="138283" y="167569"/>
                    <a:pt x="167549" y="138283"/>
                    <a:pt x="167549" y="102278"/>
                  </a:cubicBezTo>
                  <a:cubicBezTo>
                    <a:pt x="167549" y="66273"/>
                    <a:pt x="138263" y="36988"/>
                    <a:pt x="102278"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46" name="Google Shape;1046;p81"/>
            <p:cNvSpPr/>
            <p:nvPr/>
          </p:nvSpPr>
          <p:spPr>
            <a:xfrm>
              <a:off x="1771002" y="2104284"/>
              <a:ext cx="379025" cy="142375"/>
            </a:xfrm>
            <a:custGeom>
              <a:avLst/>
              <a:gdLst/>
              <a:ahLst/>
              <a:cxnLst/>
              <a:rect l="l" t="t" r="r" b="b"/>
              <a:pathLst>
                <a:path w="379025" h="142375" extrusionOk="0">
                  <a:moveTo>
                    <a:pt x="360491" y="142375"/>
                  </a:moveTo>
                  <a:cubicBezTo>
                    <a:pt x="350262" y="142375"/>
                    <a:pt x="341997" y="134091"/>
                    <a:pt x="341997" y="123881"/>
                  </a:cubicBezTo>
                  <a:cubicBezTo>
                    <a:pt x="341997" y="78710"/>
                    <a:pt x="307316" y="41461"/>
                    <a:pt x="263188" y="37369"/>
                  </a:cubicBezTo>
                  <a:cubicBezTo>
                    <a:pt x="243931" y="57448"/>
                    <a:pt x="217595" y="68801"/>
                    <a:pt x="189493" y="68801"/>
                  </a:cubicBezTo>
                  <a:cubicBezTo>
                    <a:pt x="161391" y="68801"/>
                    <a:pt x="135054" y="57448"/>
                    <a:pt x="115798" y="37369"/>
                  </a:cubicBezTo>
                  <a:cubicBezTo>
                    <a:pt x="71669" y="41441"/>
                    <a:pt x="36988" y="78690"/>
                    <a:pt x="36988" y="123881"/>
                  </a:cubicBezTo>
                  <a:cubicBezTo>
                    <a:pt x="36988" y="134091"/>
                    <a:pt x="28704" y="142375"/>
                    <a:pt x="18494" y="142375"/>
                  </a:cubicBezTo>
                  <a:cubicBezTo>
                    <a:pt x="8284" y="142375"/>
                    <a:pt x="0" y="134091"/>
                    <a:pt x="0" y="123881"/>
                  </a:cubicBezTo>
                  <a:cubicBezTo>
                    <a:pt x="0" y="55582"/>
                    <a:pt x="55562" y="0"/>
                    <a:pt x="123881" y="0"/>
                  </a:cubicBezTo>
                  <a:cubicBezTo>
                    <a:pt x="129538" y="0"/>
                    <a:pt x="134873" y="2588"/>
                    <a:pt x="138384" y="7000"/>
                  </a:cubicBezTo>
                  <a:cubicBezTo>
                    <a:pt x="150880" y="22746"/>
                    <a:pt x="169514" y="31793"/>
                    <a:pt x="189513" y="31793"/>
                  </a:cubicBezTo>
                  <a:cubicBezTo>
                    <a:pt x="209511" y="31793"/>
                    <a:pt x="228145" y="22746"/>
                    <a:pt x="240642" y="7000"/>
                  </a:cubicBezTo>
                  <a:cubicBezTo>
                    <a:pt x="244152" y="2567"/>
                    <a:pt x="249488" y="0"/>
                    <a:pt x="255144" y="0"/>
                  </a:cubicBezTo>
                  <a:cubicBezTo>
                    <a:pt x="323443" y="0"/>
                    <a:pt x="379025" y="55562"/>
                    <a:pt x="379025" y="123881"/>
                  </a:cubicBezTo>
                  <a:cubicBezTo>
                    <a:pt x="379025" y="134091"/>
                    <a:pt x="370741" y="142375"/>
                    <a:pt x="360531" y="14237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47" name="Google Shape;1047;p81"/>
            <p:cNvSpPr/>
            <p:nvPr/>
          </p:nvSpPr>
          <p:spPr>
            <a:xfrm>
              <a:off x="2200214" y="1968528"/>
              <a:ext cx="204556" cy="204556"/>
            </a:xfrm>
            <a:custGeom>
              <a:avLst/>
              <a:gdLst/>
              <a:ahLst/>
              <a:cxnLst/>
              <a:rect l="l" t="t" r="r" b="b"/>
              <a:pathLst>
                <a:path w="204556" h="204556" extrusionOk="0">
                  <a:moveTo>
                    <a:pt x="102278" y="204557"/>
                  </a:moveTo>
                  <a:cubicBezTo>
                    <a:pt x="45874" y="204557"/>
                    <a:pt x="0" y="158663"/>
                    <a:pt x="0" y="102278"/>
                  </a:cubicBezTo>
                  <a:cubicBezTo>
                    <a:pt x="0" y="45894"/>
                    <a:pt x="45894" y="0"/>
                    <a:pt x="102278" y="0"/>
                  </a:cubicBezTo>
                  <a:cubicBezTo>
                    <a:pt x="158663" y="0"/>
                    <a:pt x="204557" y="45894"/>
                    <a:pt x="204557" y="102278"/>
                  </a:cubicBezTo>
                  <a:cubicBezTo>
                    <a:pt x="204557" y="158663"/>
                    <a:pt x="158663" y="204557"/>
                    <a:pt x="102278" y="204557"/>
                  </a:cubicBezTo>
                  <a:close/>
                  <a:moveTo>
                    <a:pt x="102278" y="36988"/>
                  </a:moveTo>
                  <a:cubicBezTo>
                    <a:pt x="66293" y="36988"/>
                    <a:pt x="36988" y="66273"/>
                    <a:pt x="36988" y="102278"/>
                  </a:cubicBezTo>
                  <a:cubicBezTo>
                    <a:pt x="36988" y="138283"/>
                    <a:pt x="66273" y="167569"/>
                    <a:pt x="102278" y="167569"/>
                  </a:cubicBezTo>
                  <a:cubicBezTo>
                    <a:pt x="138283" y="167569"/>
                    <a:pt x="167569" y="138283"/>
                    <a:pt x="167569" y="102278"/>
                  </a:cubicBezTo>
                  <a:cubicBezTo>
                    <a:pt x="167569" y="66273"/>
                    <a:pt x="138283" y="36988"/>
                    <a:pt x="102278"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48" name="Google Shape;1048;p81"/>
            <p:cNvSpPr/>
            <p:nvPr/>
          </p:nvSpPr>
          <p:spPr>
            <a:xfrm>
              <a:off x="2113020" y="2104284"/>
              <a:ext cx="379025" cy="142375"/>
            </a:xfrm>
            <a:custGeom>
              <a:avLst/>
              <a:gdLst/>
              <a:ahLst/>
              <a:cxnLst/>
              <a:rect l="l" t="t" r="r" b="b"/>
              <a:pathLst>
                <a:path w="379025" h="142375" extrusionOk="0">
                  <a:moveTo>
                    <a:pt x="360491" y="142375"/>
                  </a:moveTo>
                  <a:cubicBezTo>
                    <a:pt x="350262" y="142375"/>
                    <a:pt x="341997" y="134091"/>
                    <a:pt x="341997" y="123881"/>
                  </a:cubicBezTo>
                  <a:cubicBezTo>
                    <a:pt x="341997" y="78710"/>
                    <a:pt x="307316" y="41461"/>
                    <a:pt x="263188" y="37369"/>
                  </a:cubicBezTo>
                  <a:cubicBezTo>
                    <a:pt x="243931" y="57448"/>
                    <a:pt x="217595" y="68801"/>
                    <a:pt x="189493" y="68801"/>
                  </a:cubicBezTo>
                  <a:cubicBezTo>
                    <a:pt x="161391" y="68801"/>
                    <a:pt x="135054" y="57448"/>
                    <a:pt x="115798" y="37369"/>
                  </a:cubicBezTo>
                  <a:cubicBezTo>
                    <a:pt x="71669" y="41441"/>
                    <a:pt x="36988" y="78690"/>
                    <a:pt x="36988" y="123881"/>
                  </a:cubicBezTo>
                  <a:cubicBezTo>
                    <a:pt x="36988" y="134091"/>
                    <a:pt x="28704" y="142375"/>
                    <a:pt x="18494" y="142375"/>
                  </a:cubicBezTo>
                  <a:cubicBezTo>
                    <a:pt x="8284" y="142375"/>
                    <a:pt x="0" y="134091"/>
                    <a:pt x="0" y="123881"/>
                  </a:cubicBezTo>
                  <a:cubicBezTo>
                    <a:pt x="0" y="55582"/>
                    <a:pt x="55562" y="0"/>
                    <a:pt x="123881" y="0"/>
                  </a:cubicBezTo>
                  <a:cubicBezTo>
                    <a:pt x="129538" y="0"/>
                    <a:pt x="134873" y="2588"/>
                    <a:pt x="138384" y="7000"/>
                  </a:cubicBezTo>
                  <a:cubicBezTo>
                    <a:pt x="150880" y="22746"/>
                    <a:pt x="169514" y="31793"/>
                    <a:pt x="189513" y="31793"/>
                  </a:cubicBezTo>
                  <a:cubicBezTo>
                    <a:pt x="209511" y="31793"/>
                    <a:pt x="228145" y="22746"/>
                    <a:pt x="240642" y="7000"/>
                  </a:cubicBezTo>
                  <a:cubicBezTo>
                    <a:pt x="244152" y="2567"/>
                    <a:pt x="249488" y="0"/>
                    <a:pt x="255144" y="0"/>
                  </a:cubicBezTo>
                  <a:cubicBezTo>
                    <a:pt x="323443" y="0"/>
                    <a:pt x="379025" y="55562"/>
                    <a:pt x="379025" y="123881"/>
                  </a:cubicBezTo>
                  <a:cubicBezTo>
                    <a:pt x="379025" y="134091"/>
                    <a:pt x="370741" y="142375"/>
                    <a:pt x="360531" y="14237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49" name="Google Shape;1049;p81"/>
            <p:cNvSpPr/>
            <p:nvPr/>
          </p:nvSpPr>
          <p:spPr>
            <a:xfrm>
              <a:off x="2371233" y="2209671"/>
              <a:ext cx="204556" cy="204556"/>
            </a:xfrm>
            <a:custGeom>
              <a:avLst/>
              <a:gdLst/>
              <a:ahLst/>
              <a:cxnLst/>
              <a:rect l="l" t="t" r="r" b="b"/>
              <a:pathLst>
                <a:path w="204556" h="204556" extrusionOk="0">
                  <a:moveTo>
                    <a:pt x="102278" y="204557"/>
                  </a:moveTo>
                  <a:cubicBezTo>
                    <a:pt x="45894" y="204557"/>
                    <a:pt x="0" y="158663"/>
                    <a:pt x="0" y="102278"/>
                  </a:cubicBezTo>
                  <a:cubicBezTo>
                    <a:pt x="0" y="45894"/>
                    <a:pt x="45894" y="0"/>
                    <a:pt x="102278" y="0"/>
                  </a:cubicBezTo>
                  <a:cubicBezTo>
                    <a:pt x="158663" y="0"/>
                    <a:pt x="204557" y="45894"/>
                    <a:pt x="204557" y="102278"/>
                  </a:cubicBezTo>
                  <a:cubicBezTo>
                    <a:pt x="204557" y="158663"/>
                    <a:pt x="158663" y="204557"/>
                    <a:pt x="102278" y="204557"/>
                  </a:cubicBezTo>
                  <a:close/>
                  <a:moveTo>
                    <a:pt x="102278" y="36988"/>
                  </a:moveTo>
                  <a:cubicBezTo>
                    <a:pt x="66293" y="36988"/>
                    <a:pt x="37008" y="66273"/>
                    <a:pt x="37008" y="102278"/>
                  </a:cubicBezTo>
                  <a:cubicBezTo>
                    <a:pt x="37008" y="138283"/>
                    <a:pt x="66293" y="167569"/>
                    <a:pt x="102278" y="167569"/>
                  </a:cubicBezTo>
                  <a:cubicBezTo>
                    <a:pt x="138263" y="167569"/>
                    <a:pt x="167569" y="138283"/>
                    <a:pt x="167569" y="102278"/>
                  </a:cubicBezTo>
                  <a:cubicBezTo>
                    <a:pt x="167569" y="66273"/>
                    <a:pt x="138283" y="36988"/>
                    <a:pt x="102278"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50" name="Google Shape;1050;p81"/>
            <p:cNvSpPr/>
            <p:nvPr/>
          </p:nvSpPr>
          <p:spPr>
            <a:xfrm>
              <a:off x="2284018" y="2345427"/>
              <a:ext cx="379025" cy="142375"/>
            </a:xfrm>
            <a:custGeom>
              <a:avLst/>
              <a:gdLst/>
              <a:ahLst/>
              <a:cxnLst/>
              <a:rect l="l" t="t" r="r" b="b"/>
              <a:pathLst>
                <a:path w="379025" h="142375" extrusionOk="0">
                  <a:moveTo>
                    <a:pt x="360491" y="142375"/>
                  </a:moveTo>
                  <a:cubicBezTo>
                    <a:pt x="350262" y="142375"/>
                    <a:pt x="341997" y="134091"/>
                    <a:pt x="341997" y="123881"/>
                  </a:cubicBezTo>
                  <a:cubicBezTo>
                    <a:pt x="341997" y="78710"/>
                    <a:pt x="307316" y="41461"/>
                    <a:pt x="263188" y="37389"/>
                  </a:cubicBezTo>
                  <a:cubicBezTo>
                    <a:pt x="243931" y="57468"/>
                    <a:pt x="217575" y="68821"/>
                    <a:pt x="189493" y="68821"/>
                  </a:cubicBezTo>
                  <a:cubicBezTo>
                    <a:pt x="161411" y="68821"/>
                    <a:pt x="135054" y="57468"/>
                    <a:pt x="115798" y="37389"/>
                  </a:cubicBezTo>
                  <a:cubicBezTo>
                    <a:pt x="71669" y="41461"/>
                    <a:pt x="36988" y="78710"/>
                    <a:pt x="36988" y="123881"/>
                  </a:cubicBezTo>
                  <a:cubicBezTo>
                    <a:pt x="36988" y="134111"/>
                    <a:pt x="28704" y="142375"/>
                    <a:pt x="18494" y="142375"/>
                  </a:cubicBezTo>
                  <a:cubicBezTo>
                    <a:pt x="8284" y="142375"/>
                    <a:pt x="0" y="134091"/>
                    <a:pt x="0" y="123881"/>
                  </a:cubicBezTo>
                  <a:cubicBezTo>
                    <a:pt x="0" y="55582"/>
                    <a:pt x="55562" y="0"/>
                    <a:pt x="123881" y="0"/>
                  </a:cubicBezTo>
                  <a:cubicBezTo>
                    <a:pt x="129538" y="0"/>
                    <a:pt x="134873" y="2567"/>
                    <a:pt x="138384" y="7000"/>
                  </a:cubicBezTo>
                  <a:cubicBezTo>
                    <a:pt x="150880" y="22766"/>
                    <a:pt x="169514" y="31793"/>
                    <a:pt x="189513" y="31793"/>
                  </a:cubicBezTo>
                  <a:cubicBezTo>
                    <a:pt x="209511" y="31793"/>
                    <a:pt x="228145" y="22746"/>
                    <a:pt x="240642" y="7000"/>
                  </a:cubicBezTo>
                  <a:cubicBezTo>
                    <a:pt x="244152" y="2567"/>
                    <a:pt x="249488" y="0"/>
                    <a:pt x="255144" y="0"/>
                  </a:cubicBezTo>
                  <a:cubicBezTo>
                    <a:pt x="323443" y="0"/>
                    <a:pt x="379025" y="55562"/>
                    <a:pt x="379025" y="123881"/>
                  </a:cubicBezTo>
                  <a:cubicBezTo>
                    <a:pt x="379025" y="134111"/>
                    <a:pt x="370741" y="142375"/>
                    <a:pt x="360531" y="14237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51" name="Google Shape;1051;p81"/>
            <p:cNvSpPr/>
            <p:nvPr/>
          </p:nvSpPr>
          <p:spPr>
            <a:xfrm>
              <a:off x="1636991" y="1542806"/>
              <a:ext cx="989004" cy="598485"/>
            </a:xfrm>
            <a:custGeom>
              <a:avLst/>
              <a:gdLst/>
              <a:ahLst/>
              <a:cxnLst/>
              <a:rect l="l" t="t" r="r" b="b"/>
              <a:pathLst>
                <a:path w="989004" h="598485" extrusionOk="0">
                  <a:moveTo>
                    <a:pt x="970510" y="598485"/>
                  </a:moveTo>
                  <a:lnTo>
                    <a:pt x="878663" y="598485"/>
                  </a:lnTo>
                  <a:cubicBezTo>
                    <a:pt x="868433" y="598485"/>
                    <a:pt x="860169" y="590201"/>
                    <a:pt x="860169" y="579991"/>
                  </a:cubicBezTo>
                  <a:cubicBezTo>
                    <a:pt x="860169" y="569782"/>
                    <a:pt x="868453" y="561498"/>
                    <a:pt x="878663" y="561498"/>
                  </a:cubicBezTo>
                  <a:lnTo>
                    <a:pt x="952016" y="561498"/>
                  </a:lnTo>
                  <a:lnTo>
                    <a:pt x="952016" y="37008"/>
                  </a:lnTo>
                  <a:lnTo>
                    <a:pt x="36988" y="37008"/>
                  </a:lnTo>
                  <a:lnTo>
                    <a:pt x="36988" y="561477"/>
                  </a:lnTo>
                  <a:lnTo>
                    <a:pt x="110342" y="561477"/>
                  </a:lnTo>
                  <a:cubicBezTo>
                    <a:pt x="120572" y="561477"/>
                    <a:pt x="128836" y="569762"/>
                    <a:pt x="128836" y="579971"/>
                  </a:cubicBezTo>
                  <a:cubicBezTo>
                    <a:pt x="128836" y="590181"/>
                    <a:pt x="120552" y="598465"/>
                    <a:pt x="110342" y="598465"/>
                  </a:cubicBezTo>
                  <a:lnTo>
                    <a:pt x="18494" y="598465"/>
                  </a:lnTo>
                  <a:cubicBezTo>
                    <a:pt x="8264" y="598465"/>
                    <a:pt x="0" y="590181"/>
                    <a:pt x="0" y="579971"/>
                  </a:cubicBezTo>
                  <a:lnTo>
                    <a:pt x="0" y="18494"/>
                  </a:lnTo>
                  <a:cubicBezTo>
                    <a:pt x="0" y="8264"/>
                    <a:pt x="8284" y="0"/>
                    <a:pt x="18494" y="0"/>
                  </a:cubicBezTo>
                  <a:lnTo>
                    <a:pt x="970510" y="0"/>
                  </a:lnTo>
                  <a:cubicBezTo>
                    <a:pt x="980740" y="0"/>
                    <a:pt x="989004" y="8284"/>
                    <a:pt x="989004" y="18494"/>
                  </a:cubicBezTo>
                  <a:lnTo>
                    <a:pt x="989004" y="579971"/>
                  </a:lnTo>
                  <a:cubicBezTo>
                    <a:pt x="989004" y="590181"/>
                    <a:pt x="980720" y="598465"/>
                    <a:pt x="970510" y="59846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52" name="Google Shape;1052;p81"/>
            <p:cNvSpPr/>
            <p:nvPr/>
          </p:nvSpPr>
          <p:spPr>
            <a:xfrm>
              <a:off x="1710867" y="1618367"/>
              <a:ext cx="841253" cy="433945"/>
            </a:xfrm>
            <a:custGeom>
              <a:avLst/>
              <a:gdLst/>
              <a:ahLst/>
              <a:cxnLst/>
              <a:rect l="l" t="t" r="r" b="b"/>
              <a:pathLst>
                <a:path w="841253" h="433945" extrusionOk="0">
                  <a:moveTo>
                    <a:pt x="822759" y="433925"/>
                  </a:moveTo>
                  <a:cubicBezTo>
                    <a:pt x="812550" y="433925"/>
                    <a:pt x="804266" y="425641"/>
                    <a:pt x="804266" y="415432"/>
                  </a:cubicBezTo>
                  <a:lnTo>
                    <a:pt x="804266" y="36988"/>
                  </a:lnTo>
                  <a:lnTo>
                    <a:pt x="36988" y="36988"/>
                  </a:lnTo>
                  <a:lnTo>
                    <a:pt x="36988" y="415432"/>
                  </a:lnTo>
                  <a:cubicBezTo>
                    <a:pt x="36988" y="425661"/>
                    <a:pt x="28704" y="433925"/>
                    <a:pt x="18494" y="433925"/>
                  </a:cubicBezTo>
                  <a:cubicBezTo>
                    <a:pt x="8284" y="433925"/>
                    <a:pt x="0" y="425641"/>
                    <a:pt x="0" y="415432"/>
                  </a:cubicBezTo>
                  <a:lnTo>
                    <a:pt x="0" y="18494"/>
                  </a:lnTo>
                  <a:cubicBezTo>
                    <a:pt x="0" y="8264"/>
                    <a:pt x="8284" y="0"/>
                    <a:pt x="18494" y="0"/>
                  </a:cubicBezTo>
                  <a:lnTo>
                    <a:pt x="822759" y="0"/>
                  </a:lnTo>
                  <a:cubicBezTo>
                    <a:pt x="832989" y="0"/>
                    <a:pt x="841253" y="8284"/>
                    <a:pt x="841253" y="18494"/>
                  </a:cubicBezTo>
                  <a:lnTo>
                    <a:pt x="841253" y="415452"/>
                  </a:lnTo>
                  <a:cubicBezTo>
                    <a:pt x="841253" y="425681"/>
                    <a:pt x="832969" y="433946"/>
                    <a:pt x="822759" y="43394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grpSp>
        <p:nvGrpSpPr>
          <p:cNvPr id="1053" name="Google Shape;1053;p81"/>
          <p:cNvGrpSpPr/>
          <p:nvPr/>
        </p:nvGrpSpPr>
        <p:grpSpPr>
          <a:xfrm>
            <a:off x="3442456" y="4195612"/>
            <a:ext cx="775982" cy="1017427"/>
            <a:chOff x="4730593" y="2894990"/>
            <a:chExt cx="775982" cy="1017427"/>
          </a:xfrm>
        </p:grpSpPr>
        <p:sp>
          <p:nvSpPr>
            <p:cNvPr id="1054" name="Google Shape;1054;p81"/>
            <p:cNvSpPr/>
            <p:nvPr/>
          </p:nvSpPr>
          <p:spPr>
            <a:xfrm>
              <a:off x="4730593" y="2894990"/>
              <a:ext cx="775922" cy="1017427"/>
            </a:xfrm>
            <a:custGeom>
              <a:avLst/>
              <a:gdLst/>
              <a:ahLst/>
              <a:cxnLst/>
              <a:rect l="l" t="t" r="r" b="b"/>
              <a:pathLst>
                <a:path w="775922" h="1017427" extrusionOk="0">
                  <a:moveTo>
                    <a:pt x="387992" y="1017427"/>
                  </a:moveTo>
                  <a:cubicBezTo>
                    <a:pt x="174048" y="1017427"/>
                    <a:pt x="0" y="843380"/>
                    <a:pt x="0" y="629436"/>
                  </a:cubicBezTo>
                  <a:cubicBezTo>
                    <a:pt x="0" y="534419"/>
                    <a:pt x="34280" y="444035"/>
                    <a:pt x="96883" y="373068"/>
                  </a:cubicBezTo>
                  <a:lnTo>
                    <a:pt x="62843" y="331647"/>
                  </a:lnTo>
                  <a:cubicBezTo>
                    <a:pt x="41280" y="305391"/>
                    <a:pt x="45091" y="266477"/>
                    <a:pt x="71328" y="244914"/>
                  </a:cubicBezTo>
                  <a:cubicBezTo>
                    <a:pt x="97585" y="223331"/>
                    <a:pt x="136498" y="227162"/>
                    <a:pt x="158081" y="253419"/>
                  </a:cubicBezTo>
                  <a:lnTo>
                    <a:pt x="191960" y="294659"/>
                  </a:lnTo>
                  <a:cubicBezTo>
                    <a:pt x="231796" y="271271"/>
                    <a:pt x="274922" y="255425"/>
                    <a:pt x="320595" y="247462"/>
                  </a:cubicBezTo>
                  <a:lnTo>
                    <a:pt x="320595" y="161190"/>
                  </a:lnTo>
                  <a:cubicBezTo>
                    <a:pt x="303144" y="143519"/>
                    <a:pt x="293275" y="119749"/>
                    <a:pt x="293275" y="94676"/>
                  </a:cubicBezTo>
                  <a:cubicBezTo>
                    <a:pt x="293275" y="42464"/>
                    <a:pt x="335759" y="0"/>
                    <a:pt x="387972" y="0"/>
                  </a:cubicBezTo>
                  <a:cubicBezTo>
                    <a:pt x="440184" y="0"/>
                    <a:pt x="482648" y="42484"/>
                    <a:pt x="482648" y="94676"/>
                  </a:cubicBezTo>
                  <a:cubicBezTo>
                    <a:pt x="482648" y="119749"/>
                    <a:pt x="472799" y="143519"/>
                    <a:pt x="455328" y="161190"/>
                  </a:cubicBezTo>
                  <a:lnTo>
                    <a:pt x="455328" y="247462"/>
                  </a:lnTo>
                  <a:cubicBezTo>
                    <a:pt x="501001" y="255445"/>
                    <a:pt x="544147" y="271271"/>
                    <a:pt x="583963" y="294659"/>
                  </a:cubicBezTo>
                  <a:lnTo>
                    <a:pt x="617842" y="253419"/>
                  </a:lnTo>
                  <a:cubicBezTo>
                    <a:pt x="639405" y="227183"/>
                    <a:pt x="678298" y="223351"/>
                    <a:pt x="704575" y="244914"/>
                  </a:cubicBezTo>
                  <a:cubicBezTo>
                    <a:pt x="730831" y="266497"/>
                    <a:pt x="734643" y="305411"/>
                    <a:pt x="713080" y="331647"/>
                  </a:cubicBezTo>
                  <a:lnTo>
                    <a:pt x="679040" y="373068"/>
                  </a:lnTo>
                  <a:cubicBezTo>
                    <a:pt x="741643" y="444015"/>
                    <a:pt x="775923" y="534419"/>
                    <a:pt x="775923" y="629436"/>
                  </a:cubicBezTo>
                  <a:cubicBezTo>
                    <a:pt x="775923" y="843380"/>
                    <a:pt x="601875" y="1017427"/>
                    <a:pt x="387931" y="1017427"/>
                  </a:cubicBezTo>
                  <a:close/>
                  <a:moveTo>
                    <a:pt x="110442" y="267921"/>
                  </a:moveTo>
                  <a:cubicBezTo>
                    <a:pt x="104946" y="267921"/>
                    <a:pt x="99410" y="269747"/>
                    <a:pt x="94837" y="273518"/>
                  </a:cubicBezTo>
                  <a:cubicBezTo>
                    <a:pt x="84346" y="282143"/>
                    <a:pt x="82822" y="297688"/>
                    <a:pt x="91447" y="308179"/>
                  </a:cubicBezTo>
                  <a:lnTo>
                    <a:pt x="135696" y="362036"/>
                  </a:lnTo>
                  <a:cubicBezTo>
                    <a:pt x="141653" y="369277"/>
                    <a:pt x="141232" y="379828"/>
                    <a:pt x="134753" y="386588"/>
                  </a:cubicBezTo>
                  <a:cubicBezTo>
                    <a:pt x="71729" y="452279"/>
                    <a:pt x="37008" y="538531"/>
                    <a:pt x="37008" y="629456"/>
                  </a:cubicBezTo>
                  <a:cubicBezTo>
                    <a:pt x="37008" y="822980"/>
                    <a:pt x="194467" y="980439"/>
                    <a:pt x="387992" y="980439"/>
                  </a:cubicBezTo>
                  <a:cubicBezTo>
                    <a:pt x="581516" y="980439"/>
                    <a:pt x="738975" y="822980"/>
                    <a:pt x="738975" y="629456"/>
                  </a:cubicBezTo>
                  <a:cubicBezTo>
                    <a:pt x="738975" y="538551"/>
                    <a:pt x="704254" y="452299"/>
                    <a:pt x="641230" y="386588"/>
                  </a:cubicBezTo>
                  <a:cubicBezTo>
                    <a:pt x="634751" y="379828"/>
                    <a:pt x="634330" y="369277"/>
                    <a:pt x="640287" y="362036"/>
                  </a:cubicBezTo>
                  <a:lnTo>
                    <a:pt x="684536" y="308179"/>
                  </a:lnTo>
                  <a:cubicBezTo>
                    <a:pt x="693162" y="297688"/>
                    <a:pt x="691637" y="282143"/>
                    <a:pt x="681146" y="273518"/>
                  </a:cubicBezTo>
                  <a:cubicBezTo>
                    <a:pt x="670636" y="264893"/>
                    <a:pt x="655090" y="266417"/>
                    <a:pt x="646486" y="276908"/>
                  </a:cubicBezTo>
                  <a:lnTo>
                    <a:pt x="602357" y="330624"/>
                  </a:lnTo>
                  <a:cubicBezTo>
                    <a:pt x="596379" y="337885"/>
                    <a:pt x="585929" y="339530"/>
                    <a:pt x="578026" y="334415"/>
                  </a:cubicBezTo>
                  <a:cubicBezTo>
                    <a:pt x="534439" y="306273"/>
                    <a:pt x="486118" y="288521"/>
                    <a:pt x="434427" y="281662"/>
                  </a:cubicBezTo>
                  <a:cubicBezTo>
                    <a:pt x="425240" y="280438"/>
                    <a:pt x="418360" y="272595"/>
                    <a:pt x="418360" y="263328"/>
                  </a:cubicBezTo>
                  <a:lnTo>
                    <a:pt x="418360" y="153107"/>
                  </a:lnTo>
                  <a:cubicBezTo>
                    <a:pt x="418360" y="147631"/>
                    <a:pt x="420787" y="142435"/>
                    <a:pt x="424979" y="138925"/>
                  </a:cubicBezTo>
                  <a:cubicBezTo>
                    <a:pt x="438118" y="127913"/>
                    <a:pt x="445660" y="111786"/>
                    <a:pt x="445660" y="94696"/>
                  </a:cubicBezTo>
                  <a:cubicBezTo>
                    <a:pt x="445660" y="62883"/>
                    <a:pt x="419784" y="37008"/>
                    <a:pt x="387972" y="37008"/>
                  </a:cubicBezTo>
                  <a:cubicBezTo>
                    <a:pt x="356159" y="37008"/>
                    <a:pt x="330283" y="62883"/>
                    <a:pt x="330283" y="94696"/>
                  </a:cubicBezTo>
                  <a:cubicBezTo>
                    <a:pt x="330283" y="111786"/>
                    <a:pt x="337825" y="127913"/>
                    <a:pt x="350963" y="138925"/>
                  </a:cubicBezTo>
                  <a:cubicBezTo>
                    <a:pt x="355156" y="142435"/>
                    <a:pt x="357583" y="147631"/>
                    <a:pt x="357583" y="153107"/>
                  </a:cubicBezTo>
                  <a:lnTo>
                    <a:pt x="357583" y="263328"/>
                  </a:lnTo>
                  <a:cubicBezTo>
                    <a:pt x="357583" y="272595"/>
                    <a:pt x="350703" y="280458"/>
                    <a:pt x="341516" y="281662"/>
                  </a:cubicBezTo>
                  <a:cubicBezTo>
                    <a:pt x="289825" y="288521"/>
                    <a:pt x="241524" y="306273"/>
                    <a:pt x="197937" y="334415"/>
                  </a:cubicBezTo>
                  <a:cubicBezTo>
                    <a:pt x="190034" y="339510"/>
                    <a:pt x="179584" y="337865"/>
                    <a:pt x="173606" y="330624"/>
                  </a:cubicBezTo>
                  <a:lnTo>
                    <a:pt x="129478" y="276908"/>
                  </a:lnTo>
                  <a:cubicBezTo>
                    <a:pt x="124623" y="270990"/>
                    <a:pt x="117543" y="267921"/>
                    <a:pt x="110422" y="26792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55" name="Google Shape;1055;p81"/>
            <p:cNvSpPr/>
            <p:nvPr/>
          </p:nvSpPr>
          <p:spPr>
            <a:xfrm>
              <a:off x="5023889" y="2971192"/>
              <a:ext cx="98455" cy="111765"/>
            </a:xfrm>
            <a:custGeom>
              <a:avLst/>
              <a:gdLst/>
              <a:ahLst/>
              <a:cxnLst/>
              <a:rect l="l" t="t" r="r" b="b"/>
              <a:pathLst>
                <a:path w="98455" h="111765" extrusionOk="0">
                  <a:moveTo>
                    <a:pt x="79993" y="111766"/>
                  </a:moveTo>
                  <a:cubicBezTo>
                    <a:pt x="78810" y="111766"/>
                    <a:pt x="77627" y="111646"/>
                    <a:pt x="76423" y="111425"/>
                  </a:cubicBezTo>
                  <a:cubicBezTo>
                    <a:pt x="32154" y="102760"/>
                    <a:pt x="0" y="63686"/>
                    <a:pt x="0" y="18494"/>
                  </a:cubicBezTo>
                  <a:cubicBezTo>
                    <a:pt x="0" y="8264"/>
                    <a:pt x="8284" y="0"/>
                    <a:pt x="18494" y="0"/>
                  </a:cubicBezTo>
                  <a:cubicBezTo>
                    <a:pt x="28704" y="0"/>
                    <a:pt x="36988" y="8284"/>
                    <a:pt x="36988" y="18494"/>
                  </a:cubicBezTo>
                  <a:cubicBezTo>
                    <a:pt x="36988" y="46014"/>
                    <a:pt x="56565" y="69824"/>
                    <a:pt x="83504" y="75099"/>
                  </a:cubicBezTo>
                  <a:cubicBezTo>
                    <a:pt x="93533" y="77065"/>
                    <a:pt x="100072" y="86773"/>
                    <a:pt x="98106" y="96802"/>
                  </a:cubicBezTo>
                  <a:cubicBezTo>
                    <a:pt x="96381" y="105628"/>
                    <a:pt x="88639" y="111766"/>
                    <a:pt x="79973" y="11176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56" name="Google Shape;1056;p81"/>
            <p:cNvSpPr/>
            <p:nvPr/>
          </p:nvSpPr>
          <p:spPr>
            <a:xfrm>
              <a:off x="5100091" y="3278829"/>
              <a:ext cx="36987" cy="100232"/>
            </a:xfrm>
            <a:custGeom>
              <a:avLst/>
              <a:gdLst/>
              <a:ahLst/>
              <a:cxnLst/>
              <a:rect l="l" t="t" r="r" b="b"/>
              <a:pathLst>
                <a:path w="36987" h="100232" extrusionOk="0">
                  <a:moveTo>
                    <a:pt x="18494" y="100232"/>
                  </a:moveTo>
                  <a:cubicBezTo>
                    <a:pt x="8264" y="100232"/>
                    <a:pt x="0" y="91948"/>
                    <a:pt x="0" y="81738"/>
                  </a:cubicBezTo>
                  <a:lnTo>
                    <a:pt x="0" y="18494"/>
                  </a:lnTo>
                  <a:cubicBezTo>
                    <a:pt x="0" y="8264"/>
                    <a:pt x="8284" y="0"/>
                    <a:pt x="18494" y="0"/>
                  </a:cubicBezTo>
                  <a:cubicBezTo>
                    <a:pt x="28704" y="0"/>
                    <a:pt x="36988" y="8284"/>
                    <a:pt x="36988" y="18494"/>
                  </a:cubicBezTo>
                  <a:lnTo>
                    <a:pt x="36988" y="81738"/>
                  </a:lnTo>
                  <a:cubicBezTo>
                    <a:pt x="36988" y="91968"/>
                    <a:pt x="28704" y="100232"/>
                    <a:pt x="18494" y="10023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57" name="Google Shape;1057;p81"/>
            <p:cNvSpPr/>
            <p:nvPr/>
          </p:nvSpPr>
          <p:spPr>
            <a:xfrm>
              <a:off x="5263969" y="3505952"/>
              <a:ext cx="100252" cy="36987"/>
            </a:xfrm>
            <a:custGeom>
              <a:avLst/>
              <a:gdLst/>
              <a:ahLst/>
              <a:cxnLst/>
              <a:rect l="l" t="t" r="r" b="b"/>
              <a:pathLst>
                <a:path w="100252" h="36987" extrusionOk="0">
                  <a:moveTo>
                    <a:pt x="81758" y="36988"/>
                  </a:moveTo>
                  <a:lnTo>
                    <a:pt x="18494" y="36988"/>
                  </a:lnTo>
                  <a:cubicBezTo>
                    <a:pt x="8264" y="36988"/>
                    <a:pt x="0" y="28704"/>
                    <a:pt x="0" y="18494"/>
                  </a:cubicBezTo>
                  <a:cubicBezTo>
                    <a:pt x="0" y="8284"/>
                    <a:pt x="8284" y="0"/>
                    <a:pt x="18494" y="0"/>
                  </a:cubicBezTo>
                  <a:lnTo>
                    <a:pt x="81758" y="0"/>
                  </a:lnTo>
                  <a:cubicBezTo>
                    <a:pt x="91988" y="0"/>
                    <a:pt x="100252" y="8284"/>
                    <a:pt x="100252" y="18494"/>
                  </a:cubicBezTo>
                  <a:cubicBezTo>
                    <a:pt x="100252" y="28704"/>
                    <a:pt x="91968" y="36988"/>
                    <a:pt x="81758"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58" name="Google Shape;1058;p81"/>
            <p:cNvSpPr/>
            <p:nvPr/>
          </p:nvSpPr>
          <p:spPr>
            <a:xfrm>
              <a:off x="5100091" y="3669809"/>
              <a:ext cx="36987" cy="100252"/>
            </a:xfrm>
            <a:custGeom>
              <a:avLst/>
              <a:gdLst/>
              <a:ahLst/>
              <a:cxnLst/>
              <a:rect l="l" t="t" r="r" b="b"/>
              <a:pathLst>
                <a:path w="36987" h="100252" extrusionOk="0">
                  <a:moveTo>
                    <a:pt x="18494" y="100253"/>
                  </a:moveTo>
                  <a:cubicBezTo>
                    <a:pt x="8264" y="100253"/>
                    <a:pt x="0" y="91968"/>
                    <a:pt x="0" y="81758"/>
                  </a:cubicBezTo>
                  <a:lnTo>
                    <a:pt x="0" y="18494"/>
                  </a:lnTo>
                  <a:cubicBezTo>
                    <a:pt x="0" y="8264"/>
                    <a:pt x="8284" y="0"/>
                    <a:pt x="18494" y="0"/>
                  </a:cubicBezTo>
                  <a:cubicBezTo>
                    <a:pt x="28704" y="0"/>
                    <a:pt x="36988" y="8284"/>
                    <a:pt x="36988" y="18494"/>
                  </a:cubicBezTo>
                  <a:lnTo>
                    <a:pt x="36988" y="81758"/>
                  </a:lnTo>
                  <a:cubicBezTo>
                    <a:pt x="36988" y="91988"/>
                    <a:pt x="28704" y="100253"/>
                    <a:pt x="18494" y="10025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59" name="Google Shape;1059;p81"/>
            <p:cNvSpPr/>
            <p:nvPr/>
          </p:nvSpPr>
          <p:spPr>
            <a:xfrm>
              <a:off x="4872969" y="3505952"/>
              <a:ext cx="100232" cy="36987"/>
            </a:xfrm>
            <a:custGeom>
              <a:avLst/>
              <a:gdLst/>
              <a:ahLst/>
              <a:cxnLst/>
              <a:rect l="l" t="t" r="r" b="b"/>
              <a:pathLst>
                <a:path w="100232" h="36987" extrusionOk="0">
                  <a:moveTo>
                    <a:pt x="81738" y="36988"/>
                  </a:moveTo>
                  <a:lnTo>
                    <a:pt x="18494" y="36988"/>
                  </a:lnTo>
                  <a:cubicBezTo>
                    <a:pt x="8264" y="36988"/>
                    <a:pt x="0" y="28704"/>
                    <a:pt x="0" y="18494"/>
                  </a:cubicBezTo>
                  <a:cubicBezTo>
                    <a:pt x="0" y="8284"/>
                    <a:pt x="8284" y="0"/>
                    <a:pt x="18494" y="0"/>
                  </a:cubicBezTo>
                  <a:lnTo>
                    <a:pt x="81738" y="0"/>
                  </a:lnTo>
                  <a:cubicBezTo>
                    <a:pt x="91968" y="0"/>
                    <a:pt x="100232" y="8284"/>
                    <a:pt x="100232" y="18494"/>
                  </a:cubicBezTo>
                  <a:cubicBezTo>
                    <a:pt x="100232" y="28704"/>
                    <a:pt x="91948" y="36988"/>
                    <a:pt x="81738"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60" name="Google Shape;1060;p81"/>
            <p:cNvSpPr/>
            <p:nvPr/>
          </p:nvSpPr>
          <p:spPr>
            <a:xfrm>
              <a:off x="4808240" y="3214100"/>
              <a:ext cx="620690" cy="620670"/>
            </a:xfrm>
            <a:custGeom>
              <a:avLst/>
              <a:gdLst/>
              <a:ahLst/>
              <a:cxnLst/>
              <a:rect l="l" t="t" r="r" b="b"/>
              <a:pathLst>
                <a:path w="620690" h="620670" extrusionOk="0">
                  <a:moveTo>
                    <a:pt x="310345" y="620670"/>
                  </a:moveTo>
                  <a:cubicBezTo>
                    <a:pt x="139226" y="620670"/>
                    <a:pt x="0" y="481464"/>
                    <a:pt x="0" y="310325"/>
                  </a:cubicBezTo>
                  <a:cubicBezTo>
                    <a:pt x="0" y="139186"/>
                    <a:pt x="139226" y="0"/>
                    <a:pt x="310345" y="0"/>
                  </a:cubicBezTo>
                  <a:cubicBezTo>
                    <a:pt x="481464" y="0"/>
                    <a:pt x="620690" y="139226"/>
                    <a:pt x="620690" y="310325"/>
                  </a:cubicBezTo>
                  <a:cubicBezTo>
                    <a:pt x="620690" y="481424"/>
                    <a:pt x="481484" y="620670"/>
                    <a:pt x="310345" y="620670"/>
                  </a:cubicBezTo>
                  <a:close/>
                  <a:moveTo>
                    <a:pt x="310345" y="37008"/>
                  </a:moveTo>
                  <a:cubicBezTo>
                    <a:pt x="159626" y="37008"/>
                    <a:pt x="37008" y="159626"/>
                    <a:pt x="37008" y="310345"/>
                  </a:cubicBezTo>
                  <a:cubicBezTo>
                    <a:pt x="37008" y="461065"/>
                    <a:pt x="159626" y="583682"/>
                    <a:pt x="310345" y="583682"/>
                  </a:cubicBezTo>
                  <a:cubicBezTo>
                    <a:pt x="461065" y="583682"/>
                    <a:pt x="583682" y="461065"/>
                    <a:pt x="583682" y="310345"/>
                  </a:cubicBezTo>
                  <a:cubicBezTo>
                    <a:pt x="583682" y="159626"/>
                    <a:pt x="461065" y="37008"/>
                    <a:pt x="310345" y="3700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61" name="Google Shape;1061;p81"/>
            <p:cNvSpPr/>
            <p:nvPr/>
          </p:nvSpPr>
          <p:spPr>
            <a:xfrm>
              <a:off x="5100091" y="3398418"/>
              <a:ext cx="144501" cy="144521"/>
            </a:xfrm>
            <a:custGeom>
              <a:avLst/>
              <a:gdLst/>
              <a:ahLst/>
              <a:cxnLst/>
              <a:rect l="l" t="t" r="r" b="b"/>
              <a:pathLst>
                <a:path w="144501" h="144521" extrusionOk="0">
                  <a:moveTo>
                    <a:pt x="18494" y="144521"/>
                  </a:moveTo>
                  <a:cubicBezTo>
                    <a:pt x="16107" y="144521"/>
                    <a:pt x="13720" y="144060"/>
                    <a:pt x="11413" y="143117"/>
                  </a:cubicBezTo>
                  <a:cubicBezTo>
                    <a:pt x="4493" y="140249"/>
                    <a:pt x="0" y="133509"/>
                    <a:pt x="0" y="126027"/>
                  </a:cubicBezTo>
                  <a:lnTo>
                    <a:pt x="0" y="47679"/>
                  </a:lnTo>
                  <a:cubicBezTo>
                    <a:pt x="0" y="37449"/>
                    <a:pt x="8284" y="29185"/>
                    <a:pt x="18494" y="29185"/>
                  </a:cubicBezTo>
                  <a:cubicBezTo>
                    <a:pt x="28704" y="29185"/>
                    <a:pt x="36988" y="37469"/>
                    <a:pt x="36988" y="47679"/>
                  </a:cubicBezTo>
                  <a:lnTo>
                    <a:pt x="36988" y="81357"/>
                  </a:lnTo>
                  <a:lnTo>
                    <a:pt x="112929" y="5416"/>
                  </a:lnTo>
                  <a:cubicBezTo>
                    <a:pt x="120150" y="-1805"/>
                    <a:pt x="131865" y="-1805"/>
                    <a:pt x="139086" y="5416"/>
                  </a:cubicBezTo>
                  <a:cubicBezTo>
                    <a:pt x="146307" y="12637"/>
                    <a:pt x="146307" y="24351"/>
                    <a:pt x="139086" y="31572"/>
                  </a:cubicBezTo>
                  <a:lnTo>
                    <a:pt x="31552" y="139106"/>
                  </a:lnTo>
                  <a:cubicBezTo>
                    <a:pt x="28022" y="142636"/>
                    <a:pt x="23288" y="144521"/>
                    <a:pt x="18474" y="14452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62" name="Google Shape;1062;p81"/>
            <p:cNvSpPr/>
            <p:nvPr/>
          </p:nvSpPr>
          <p:spPr>
            <a:xfrm>
              <a:off x="4730613" y="3875429"/>
              <a:ext cx="775962" cy="36987"/>
            </a:xfrm>
            <a:custGeom>
              <a:avLst/>
              <a:gdLst/>
              <a:ahLst/>
              <a:cxnLst/>
              <a:rect l="l" t="t" r="r" b="b"/>
              <a:pathLst>
                <a:path w="775962" h="36987" extrusionOk="0">
                  <a:moveTo>
                    <a:pt x="757469" y="36988"/>
                  </a:moveTo>
                  <a:lnTo>
                    <a:pt x="18494" y="36988"/>
                  </a:lnTo>
                  <a:cubicBezTo>
                    <a:pt x="8264" y="36988"/>
                    <a:pt x="0" y="28704"/>
                    <a:pt x="0" y="18494"/>
                  </a:cubicBezTo>
                  <a:cubicBezTo>
                    <a:pt x="0" y="8284"/>
                    <a:pt x="8284" y="0"/>
                    <a:pt x="18494" y="0"/>
                  </a:cubicBezTo>
                  <a:lnTo>
                    <a:pt x="757469" y="0"/>
                  </a:lnTo>
                  <a:cubicBezTo>
                    <a:pt x="767699" y="0"/>
                    <a:pt x="775963" y="8284"/>
                    <a:pt x="775963" y="18494"/>
                  </a:cubicBezTo>
                  <a:cubicBezTo>
                    <a:pt x="775963" y="28704"/>
                    <a:pt x="767679" y="36988"/>
                    <a:pt x="757469"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grpSp>
        <p:nvGrpSpPr>
          <p:cNvPr id="1063" name="Google Shape;1063;p81"/>
          <p:cNvGrpSpPr/>
          <p:nvPr/>
        </p:nvGrpSpPr>
        <p:grpSpPr>
          <a:xfrm>
            <a:off x="3390474" y="2755552"/>
            <a:ext cx="879946" cy="1030412"/>
            <a:chOff x="1691530" y="5772595"/>
            <a:chExt cx="879946" cy="1030412"/>
          </a:xfrm>
        </p:grpSpPr>
        <p:sp>
          <p:nvSpPr>
            <p:cNvPr id="1064" name="Google Shape;1064;p81"/>
            <p:cNvSpPr/>
            <p:nvPr/>
          </p:nvSpPr>
          <p:spPr>
            <a:xfrm>
              <a:off x="1691530" y="5880116"/>
              <a:ext cx="767498" cy="922891"/>
            </a:xfrm>
            <a:custGeom>
              <a:avLst/>
              <a:gdLst/>
              <a:ahLst/>
              <a:cxnLst/>
              <a:rect l="l" t="t" r="r" b="b"/>
              <a:pathLst>
                <a:path w="767498" h="922891" extrusionOk="0">
                  <a:moveTo>
                    <a:pt x="749004" y="922871"/>
                  </a:moveTo>
                  <a:lnTo>
                    <a:pt x="18494" y="922871"/>
                  </a:lnTo>
                  <a:cubicBezTo>
                    <a:pt x="8264" y="922871"/>
                    <a:pt x="0" y="914587"/>
                    <a:pt x="0" y="904377"/>
                  </a:cubicBezTo>
                  <a:lnTo>
                    <a:pt x="0" y="18494"/>
                  </a:lnTo>
                  <a:cubicBezTo>
                    <a:pt x="0" y="8264"/>
                    <a:pt x="8284" y="0"/>
                    <a:pt x="18494" y="0"/>
                  </a:cubicBezTo>
                  <a:lnTo>
                    <a:pt x="587112" y="0"/>
                  </a:lnTo>
                  <a:cubicBezTo>
                    <a:pt x="592147" y="0"/>
                    <a:pt x="596961" y="2046"/>
                    <a:pt x="600451" y="5676"/>
                  </a:cubicBezTo>
                  <a:lnTo>
                    <a:pt x="762343" y="174248"/>
                  </a:lnTo>
                  <a:cubicBezTo>
                    <a:pt x="765653" y="177698"/>
                    <a:pt x="767498" y="182291"/>
                    <a:pt x="767498" y="187065"/>
                  </a:cubicBezTo>
                  <a:lnTo>
                    <a:pt x="767498" y="904397"/>
                  </a:lnTo>
                  <a:cubicBezTo>
                    <a:pt x="767498" y="914607"/>
                    <a:pt x="759214" y="922891"/>
                    <a:pt x="749004" y="922891"/>
                  </a:cubicBezTo>
                  <a:close/>
                  <a:moveTo>
                    <a:pt x="36988" y="885863"/>
                  </a:moveTo>
                  <a:lnTo>
                    <a:pt x="730490" y="885863"/>
                  </a:lnTo>
                  <a:lnTo>
                    <a:pt x="730490" y="194487"/>
                  </a:lnTo>
                  <a:lnTo>
                    <a:pt x="579209" y="36988"/>
                  </a:lnTo>
                  <a:lnTo>
                    <a:pt x="36988" y="36988"/>
                  </a:lnTo>
                  <a:lnTo>
                    <a:pt x="36988" y="88588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65" name="Google Shape;1065;p81"/>
            <p:cNvSpPr/>
            <p:nvPr/>
          </p:nvSpPr>
          <p:spPr>
            <a:xfrm>
              <a:off x="1803978" y="5772622"/>
              <a:ext cx="767498" cy="922871"/>
            </a:xfrm>
            <a:custGeom>
              <a:avLst/>
              <a:gdLst/>
              <a:ahLst/>
              <a:cxnLst/>
              <a:rect l="l" t="t" r="r" b="b"/>
              <a:pathLst>
                <a:path w="767498" h="922871" extrusionOk="0">
                  <a:moveTo>
                    <a:pt x="748984" y="922852"/>
                  </a:moveTo>
                  <a:lnTo>
                    <a:pt x="636556" y="922852"/>
                  </a:lnTo>
                  <a:cubicBezTo>
                    <a:pt x="626327" y="922852"/>
                    <a:pt x="618062" y="914567"/>
                    <a:pt x="618062" y="904357"/>
                  </a:cubicBezTo>
                  <a:cubicBezTo>
                    <a:pt x="618062" y="894148"/>
                    <a:pt x="626347" y="885863"/>
                    <a:pt x="636556" y="885863"/>
                  </a:cubicBezTo>
                  <a:lnTo>
                    <a:pt x="730490" y="885863"/>
                  </a:lnTo>
                  <a:lnTo>
                    <a:pt x="730490" y="194487"/>
                  </a:lnTo>
                  <a:lnTo>
                    <a:pt x="579209" y="36988"/>
                  </a:lnTo>
                  <a:lnTo>
                    <a:pt x="36988" y="36988"/>
                  </a:lnTo>
                  <a:lnTo>
                    <a:pt x="36988" y="126008"/>
                  </a:lnTo>
                  <a:cubicBezTo>
                    <a:pt x="36988" y="136237"/>
                    <a:pt x="28704" y="144501"/>
                    <a:pt x="18494" y="144501"/>
                  </a:cubicBezTo>
                  <a:cubicBezTo>
                    <a:pt x="8284" y="144501"/>
                    <a:pt x="0" y="136217"/>
                    <a:pt x="0" y="126008"/>
                  </a:cubicBezTo>
                  <a:lnTo>
                    <a:pt x="0" y="18494"/>
                  </a:lnTo>
                  <a:cubicBezTo>
                    <a:pt x="0" y="8264"/>
                    <a:pt x="8284" y="0"/>
                    <a:pt x="18494" y="0"/>
                  </a:cubicBezTo>
                  <a:lnTo>
                    <a:pt x="587112" y="0"/>
                  </a:lnTo>
                  <a:cubicBezTo>
                    <a:pt x="592147" y="0"/>
                    <a:pt x="596961" y="2046"/>
                    <a:pt x="600451" y="5677"/>
                  </a:cubicBezTo>
                  <a:lnTo>
                    <a:pt x="762343" y="174248"/>
                  </a:lnTo>
                  <a:cubicBezTo>
                    <a:pt x="765653" y="177698"/>
                    <a:pt x="767498" y="182291"/>
                    <a:pt x="767498" y="187066"/>
                  </a:cubicBezTo>
                  <a:lnTo>
                    <a:pt x="767498" y="904377"/>
                  </a:lnTo>
                  <a:cubicBezTo>
                    <a:pt x="767498" y="914587"/>
                    <a:pt x="759214" y="922872"/>
                    <a:pt x="749004" y="92287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66" name="Google Shape;1066;p81"/>
            <p:cNvSpPr/>
            <p:nvPr/>
          </p:nvSpPr>
          <p:spPr>
            <a:xfrm>
              <a:off x="2260149" y="5880109"/>
              <a:ext cx="198899" cy="205566"/>
            </a:xfrm>
            <a:custGeom>
              <a:avLst/>
              <a:gdLst/>
              <a:ahLst/>
              <a:cxnLst/>
              <a:rect l="l" t="t" r="r" b="b"/>
              <a:pathLst>
                <a:path w="198899" h="205566" extrusionOk="0">
                  <a:moveTo>
                    <a:pt x="180386" y="205566"/>
                  </a:moveTo>
                  <a:lnTo>
                    <a:pt x="18494" y="205566"/>
                  </a:lnTo>
                  <a:cubicBezTo>
                    <a:pt x="8264" y="205566"/>
                    <a:pt x="0" y="197282"/>
                    <a:pt x="0" y="187072"/>
                  </a:cubicBezTo>
                  <a:lnTo>
                    <a:pt x="0" y="18501"/>
                  </a:lnTo>
                  <a:cubicBezTo>
                    <a:pt x="0" y="10959"/>
                    <a:pt x="4593" y="4158"/>
                    <a:pt x="11594" y="1330"/>
                  </a:cubicBezTo>
                  <a:cubicBezTo>
                    <a:pt x="18614" y="-1478"/>
                    <a:pt x="26638" y="247"/>
                    <a:pt x="31853" y="5683"/>
                  </a:cubicBezTo>
                  <a:lnTo>
                    <a:pt x="193745" y="174255"/>
                  </a:lnTo>
                  <a:cubicBezTo>
                    <a:pt x="198880" y="179610"/>
                    <a:pt x="200324" y="187513"/>
                    <a:pt x="197416" y="194313"/>
                  </a:cubicBezTo>
                  <a:cubicBezTo>
                    <a:pt x="194507" y="201133"/>
                    <a:pt x="187808" y="205566"/>
                    <a:pt x="180406" y="205566"/>
                  </a:cubicBezTo>
                  <a:close/>
                  <a:moveTo>
                    <a:pt x="36988" y="168558"/>
                  </a:moveTo>
                  <a:lnTo>
                    <a:pt x="136959" y="168558"/>
                  </a:lnTo>
                  <a:lnTo>
                    <a:pt x="36988" y="64474"/>
                  </a:lnTo>
                  <a:lnTo>
                    <a:pt x="36988" y="16855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67" name="Google Shape;1067;p81"/>
            <p:cNvSpPr/>
            <p:nvPr/>
          </p:nvSpPr>
          <p:spPr>
            <a:xfrm>
              <a:off x="2372577" y="5772595"/>
              <a:ext cx="198898" cy="205565"/>
            </a:xfrm>
            <a:custGeom>
              <a:avLst/>
              <a:gdLst/>
              <a:ahLst/>
              <a:cxnLst/>
              <a:rect l="l" t="t" r="r" b="b"/>
              <a:pathLst>
                <a:path w="198898" h="205565" extrusionOk="0">
                  <a:moveTo>
                    <a:pt x="180386" y="205546"/>
                  </a:moveTo>
                  <a:lnTo>
                    <a:pt x="99430" y="205546"/>
                  </a:lnTo>
                  <a:cubicBezTo>
                    <a:pt x="89200" y="205546"/>
                    <a:pt x="80936" y="197262"/>
                    <a:pt x="80936" y="187052"/>
                  </a:cubicBezTo>
                  <a:cubicBezTo>
                    <a:pt x="80936" y="176842"/>
                    <a:pt x="89220" y="168558"/>
                    <a:pt x="99430" y="168558"/>
                  </a:cubicBezTo>
                  <a:lnTo>
                    <a:pt x="136959" y="168558"/>
                  </a:lnTo>
                  <a:lnTo>
                    <a:pt x="36988" y="64474"/>
                  </a:lnTo>
                  <a:lnTo>
                    <a:pt x="36988" y="102786"/>
                  </a:lnTo>
                  <a:cubicBezTo>
                    <a:pt x="36988" y="113016"/>
                    <a:pt x="28704" y="121280"/>
                    <a:pt x="18494" y="121280"/>
                  </a:cubicBezTo>
                  <a:cubicBezTo>
                    <a:pt x="8284" y="121280"/>
                    <a:pt x="0" y="112996"/>
                    <a:pt x="0" y="102786"/>
                  </a:cubicBezTo>
                  <a:lnTo>
                    <a:pt x="0" y="18500"/>
                  </a:lnTo>
                  <a:cubicBezTo>
                    <a:pt x="0" y="10958"/>
                    <a:pt x="4593" y="4159"/>
                    <a:pt x="11594" y="1330"/>
                  </a:cubicBezTo>
                  <a:cubicBezTo>
                    <a:pt x="18614" y="-1478"/>
                    <a:pt x="26618" y="247"/>
                    <a:pt x="31853" y="5683"/>
                  </a:cubicBezTo>
                  <a:lnTo>
                    <a:pt x="193745" y="174254"/>
                  </a:lnTo>
                  <a:cubicBezTo>
                    <a:pt x="198880" y="179610"/>
                    <a:pt x="200324" y="187513"/>
                    <a:pt x="197416" y="194313"/>
                  </a:cubicBezTo>
                  <a:cubicBezTo>
                    <a:pt x="194507" y="201133"/>
                    <a:pt x="187808" y="205566"/>
                    <a:pt x="180386" y="2055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68" name="Google Shape;1068;p81"/>
            <p:cNvSpPr/>
            <p:nvPr/>
          </p:nvSpPr>
          <p:spPr>
            <a:xfrm>
              <a:off x="1803958" y="6167470"/>
              <a:ext cx="380890" cy="231719"/>
            </a:xfrm>
            <a:custGeom>
              <a:avLst/>
              <a:gdLst/>
              <a:ahLst/>
              <a:cxnLst/>
              <a:rect l="l" t="t" r="r" b="b"/>
              <a:pathLst>
                <a:path w="380890" h="231719" extrusionOk="0">
                  <a:moveTo>
                    <a:pt x="362417" y="231719"/>
                  </a:moveTo>
                  <a:lnTo>
                    <a:pt x="18494" y="231719"/>
                  </a:lnTo>
                  <a:cubicBezTo>
                    <a:pt x="8264" y="231719"/>
                    <a:pt x="0" y="223435"/>
                    <a:pt x="0" y="213226"/>
                  </a:cubicBezTo>
                  <a:lnTo>
                    <a:pt x="0" y="141356"/>
                  </a:lnTo>
                  <a:cubicBezTo>
                    <a:pt x="0" y="90407"/>
                    <a:pt x="20339" y="40883"/>
                    <a:pt x="55783" y="5420"/>
                  </a:cubicBezTo>
                  <a:cubicBezTo>
                    <a:pt x="63004" y="-1801"/>
                    <a:pt x="74738" y="-1801"/>
                    <a:pt x="81939" y="5420"/>
                  </a:cubicBezTo>
                  <a:cubicBezTo>
                    <a:pt x="89160" y="12641"/>
                    <a:pt x="89160" y="24355"/>
                    <a:pt x="81939" y="31576"/>
                  </a:cubicBezTo>
                  <a:cubicBezTo>
                    <a:pt x="53376" y="60139"/>
                    <a:pt x="36988" y="100156"/>
                    <a:pt x="36988" y="141336"/>
                  </a:cubicBezTo>
                  <a:lnTo>
                    <a:pt x="36988" y="194691"/>
                  </a:lnTo>
                  <a:lnTo>
                    <a:pt x="343903" y="194691"/>
                  </a:lnTo>
                  <a:lnTo>
                    <a:pt x="343903" y="141336"/>
                  </a:lnTo>
                  <a:cubicBezTo>
                    <a:pt x="343903" y="99955"/>
                    <a:pt x="327114" y="61062"/>
                    <a:pt x="296645" y="31857"/>
                  </a:cubicBezTo>
                  <a:cubicBezTo>
                    <a:pt x="289264" y="24776"/>
                    <a:pt x="289023" y="13062"/>
                    <a:pt x="296104" y="5700"/>
                  </a:cubicBezTo>
                  <a:cubicBezTo>
                    <a:pt x="303184" y="-1701"/>
                    <a:pt x="314898" y="-1902"/>
                    <a:pt x="322260" y="5139"/>
                  </a:cubicBezTo>
                  <a:cubicBezTo>
                    <a:pt x="360070" y="41405"/>
                    <a:pt x="380891" y="89785"/>
                    <a:pt x="380891" y="141336"/>
                  </a:cubicBezTo>
                  <a:lnTo>
                    <a:pt x="380891" y="213205"/>
                  </a:lnTo>
                  <a:cubicBezTo>
                    <a:pt x="380891" y="223415"/>
                    <a:pt x="372607" y="231699"/>
                    <a:pt x="362397" y="23169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69" name="Google Shape;1069;p81"/>
            <p:cNvSpPr/>
            <p:nvPr/>
          </p:nvSpPr>
          <p:spPr>
            <a:xfrm>
              <a:off x="1883510" y="5964381"/>
              <a:ext cx="221786" cy="221786"/>
            </a:xfrm>
            <a:custGeom>
              <a:avLst/>
              <a:gdLst/>
              <a:ahLst/>
              <a:cxnLst/>
              <a:rect l="l" t="t" r="r" b="b"/>
              <a:pathLst>
                <a:path w="221786" h="221786" extrusionOk="0">
                  <a:moveTo>
                    <a:pt x="110903" y="221787"/>
                  </a:moveTo>
                  <a:cubicBezTo>
                    <a:pt x="49765" y="221787"/>
                    <a:pt x="0" y="172042"/>
                    <a:pt x="0" y="110904"/>
                  </a:cubicBezTo>
                  <a:cubicBezTo>
                    <a:pt x="0" y="49765"/>
                    <a:pt x="49745" y="0"/>
                    <a:pt x="110903" y="0"/>
                  </a:cubicBezTo>
                  <a:cubicBezTo>
                    <a:pt x="172062" y="0"/>
                    <a:pt x="221787" y="49745"/>
                    <a:pt x="221787" y="110904"/>
                  </a:cubicBezTo>
                  <a:cubicBezTo>
                    <a:pt x="221787" y="172062"/>
                    <a:pt x="172042" y="221787"/>
                    <a:pt x="110903" y="221787"/>
                  </a:cubicBezTo>
                  <a:close/>
                  <a:moveTo>
                    <a:pt x="110903" y="37008"/>
                  </a:moveTo>
                  <a:cubicBezTo>
                    <a:pt x="70165" y="37008"/>
                    <a:pt x="37008" y="70165"/>
                    <a:pt x="37008" y="110904"/>
                  </a:cubicBezTo>
                  <a:cubicBezTo>
                    <a:pt x="37008" y="151642"/>
                    <a:pt x="70165" y="184799"/>
                    <a:pt x="110903" y="184799"/>
                  </a:cubicBezTo>
                  <a:cubicBezTo>
                    <a:pt x="151642" y="184799"/>
                    <a:pt x="184799" y="151642"/>
                    <a:pt x="184799" y="110904"/>
                  </a:cubicBezTo>
                  <a:cubicBezTo>
                    <a:pt x="184799" y="70165"/>
                    <a:pt x="151642" y="37008"/>
                    <a:pt x="110903" y="370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70" name="Google Shape;1070;p81"/>
            <p:cNvSpPr/>
            <p:nvPr/>
          </p:nvSpPr>
          <p:spPr>
            <a:xfrm>
              <a:off x="1898915" y="6289068"/>
              <a:ext cx="36987" cy="110120"/>
            </a:xfrm>
            <a:custGeom>
              <a:avLst/>
              <a:gdLst/>
              <a:ahLst/>
              <a:cxnLst/>
              <a:rect l="l" t="t" r="r" b="b"/>
              <a:pathLst>
                <a:path w="36987" h="110120" extrusionOk="0">
                  <a:moveTo>
                    <a:pt x="18494" y="110121"/>
                  </a:moveTo>
                  <a:cubicBezTo>
                    <a:pt x="8284" y="110121"/>
                    <a:pt x="0" y="101837"/>
                    <a:pt x="0" y="91627"/>
                  </a:cubicBezTo>
                  <a:lnTo>
                    <a:pt x="0" y="18494"/>
                  </a:lnTo>
                  <a:cubicBezTo>
                    <a:pt x="0" y="8284"/>
                    <a:pt x="8284" y="0"/>
                    <a:pt x="18494" y="0"/>
                  </a:cubicBezTo>
                  <a:cubicBezTo>
                    <a:pt x="28704" y="0"/>
                    <a:pt x="36988" y="8284"/>
                    <a:pt x="36988" y="18494"/>
                  </a:cubicBezTo>
                  <a:lnTo>
                    <a:pt x="36988" y="91627"/>
                  </a:lnTo>
                  <a:cubicBezTo>
                    <a:pt x="36988" y="101837"/>
                    <a:pt x="28704" y="110121"/>
                    <a:pt x="18494" y="1101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71" name="Google Shape;1071;p81"/>
            <p:cNvSpPr/>
            <p:nvPr/>
          </p:nvSpPr>
          <p:spPr>
            <a:xfrm>
              <a:off x="2052904" y="6289068"/>
              <a:ext cx="36987" cy="110120"/>
            </a:xfrm>
            <a:custGeom>
              <a:avLst/>
              <a:gdLst/>
              <a:ahLst/>
              <a:cxnLst/>
              <a:rect l="l" t="t" r="r" b="b"/>
              <a:pathLst>
                <a:path w="36987" h="110120" extrusionOk="0">
                  <a:moveTo>
                    <a:pt x="18494" y="110121"/>
                  </a:moveTo>
                  <a:cubicBezTo>
                    <a:pt x="8264" y="110121"/>
                    <a:pt x="0" y="101837"/>
                    <a:pt x="0" y="91627"/>
                  </a:cubicBezTo>
                  <a:lnTo>
                    <a:pt x="0" y="18494"/>
                  </a:lnTo>
                  <a:cubicBezTo>
                    <a:pt x="0" y="8284"/>
                    <a:pt x="8284" y="0"/>
                    <a:pt x="18494" y="0"/>
                  </a:cubicBezTo>
                  <a:cubicBezTo>
                    <a:pt x="28704" y="0"/>
                    <a:pt x="36988" y="8284"/>
                    <a:pt x="36988" y="18494"/>
                  </a:cubicBezTo>
                  <a:lnTo>
                    <a:pt x="36988" y="91627"/>
                  </a:lnTo>
                  <a:cubicBezTo>
                    <a:pt x="36988" y="101837"/>
                    <a:pt x="28704" y="110121"/>
                    <a:pt x="18494" y="1101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72" name="Google Shape;1072;p81"/>
            <p:cNvSpPr/>
            <p:nvPr/>
          </p:nvSpPr>
          <p:spPr>
            <a:xfrm>
              <a:off x="1807248" y="6495029"/>
              <a:ext cx="529504" cy="36988"/>
            </a:xfrm>
            <a:custGeom>
              <a:avLst/>
              <a:gdLst/>
              <a:ahLst/>
              <a:cxnLst/>
              <a:rect l="l" t="t" r="r" b="b"/>
              <a:pathLst>
                <a:path w="529504" h="36988" extrusionOk="0">
                  <a:moveTo>
                    <a:pt x="511010" y="36988"/>
                  </a:moveTo>
                  <a:lnTo>
                    <a:pt x="18494" y="36988"/>
                  </a:lnTo>
                  <a:cubicBezTo>
                    <a:pt x="8264" y="36988"/>
                    <a:pt x="0" y="28704"/>
                    <a:pt x="0" y="18494"/>
                  </a:cubicBezTo>
                  <a:cubicBezTo>
                    <a:pt x="0" y="8284"/>
                    <a:pt x="8284" y="0"/>
                    <a:pt x="18494" y="0"/>
                  </a:cubicBezTo>
                  <a:lnTo>
                    <a:pt x="511010" y="0"/>
                  </a:lnTo>
                  <a:cubicBezTo>
                    <a:pt x="521240" y="0"/>
                    <a:pt x="529504" y="8284"/>
                    <a:pt x="529504" y="18494"/>
                  </a:cubicBezTo>
                  <a:cubicBezTo>
                    <a:pt x="529504" y="28704"/>
                    <a:pt x="521220" y="36988"/>
                    <a:pt x="511010"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73" name="Google Shape;1073;p81"/>
            <p:cNvSpPr/>
            <p:nvPr/>
          </p:nvSpPr>
          <p:spPr>
            <a:xfrm>
              <a:off x="1807248" y="6614377"/>
              <a:ext cx="529504" cy="36988"/>
            </a:xfrm>
            <a:custGeom>
              <a:avLst/>
              <a:gdLst/>
              <a:ahLst/>
              <a:cxnLst/>
              <a:rect l="l" t="t" r="r" b="b"/>
              <a:pathLst>
                <a:path w="529504" h="36988" extrusionOk="0">
                  <a:moveTo>
                    <a:pt x="511010" y="36988"/>
                  </a:moveTo>
                  <a:lnTo>
                    <a:pt x="18494" y="36988"/>
                  </a:lnTo>
                  <a:cubicBezTo>
                    <a:pt x="8264" y="36988"/>
                    <a:pt x="0" y="28704"/>
                    <a:pt x="0" y="18494"/>
                  </a:cubicBezTo>
                  <a:cubicBezTo>
                    <a:pt x="0" y="8284"/>
                    <a:pt x="8284" y="0"/>
                    <a:pt x="18494" y="0"/>
                  </a:cubicBezTo>
                  <a:lnTo>
                    <a:pt x="511010" y="0"/>
                  </a:lnTo>
                  <a:cubicBezTo>
                    <a:pt x="521240" y="0"/>
                    <a:pt x="529504" y="8284"/>
                    <a:pt x="529504" y="18494"/>
                  </a:cubicBezTo>
                  <a:cubicBezTo>
                    <a:pt x="529504" y="28704"/>
                    <a:pt x="521220" y="36988"/>
                    <a:pt x="511010"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grpSp>
        <p:nvGrpSpPr>
          <p:cNvPr id="1074" name="Google Shape;1074;p81"/>
          <p:cNvGrpSpPr/>
          <p:nvPr/>
        </p:nvGrpSpPr>
        <p:grpSpPr>
          <a:xfrm>
            <a:off x="6574606" y="2907358"/>
            <a:ext cx="1013435" cy="726800"/>
            <a:chOff x="4611867" y="6076187"/>
            <a:chExt cx="1013435" cy="726800"/>
          </a:xfrm>
        </p:grpSpPr>
        <p:sp>
          <p:nvSpPr>
            <p:cNvPr id="1075" name="Google Shape;1075;p81"/>
            <p:cNvSpPr/>
            <p:nvPr/>
          </p:nvSpPr>
          <p:spPr>
            <a:xfrm>
              <a:off x="4611867" y="6129764"/>
              <a:ext cx="920604" cy="673223"/>
            </a:xfrm>
            <a:custGeom>
              <a:avLst/>
              <a:gdLst/>
              <a:ahLst/>
              <a:cxnLst/>
              <a:rect l="l" t="t" r="r" b="b"/>
              <a:pathLst>
                <a:path w="920604" h="673223" extrusionOk="0">
                  <a:moveTo>
                    <a:pt x="833892" y="673223"/>
                  </a:moveTo>
                  <a:lnTo>
                    <a:pt x="86733" y="673223"/>
                  </a:lnTo>
                  <a:cubicBezTo>
                    <a:pt x="38913" y="673223"/>
                    <a:pt x="0" y="634310"/>
                    <a:pt x="0" y="586490"/>
                  </a:cubicBezTo>
                  <a:lnTo>
                    <a:pt x="0" y="86733"/>
                  </a:lnTo>
                  <a:cubicBezTo>
                    <a:pt x="0" y="38913"/>
                    <a:pt x="38913" y="0"/>
                    <a:pt x="86733" y="0"/>
                  </a:cubicBezTo>
                  <a:lnTo>
                    <a:pt x="833892" y="0"/>
                  </a:lnTo>
                  <a:cubicBezTo>
                    <a:pt x="844122" y="0"/>
                    <a:pt x="852386" y="8284"/>
                    <a:pt x="852386" y="18494"/>
                  </a:cubicBezTo>
                  <a:cubicBezTo>
                    <a:pt x="852386" y="28703"/>
                    <a:pt x="844102" y="36988"/>
                    <a:pt x="833892" y="36988"/>
                  </a:cubicBezTo>
                  <a:lnTo>
                    <a:pt x="86733" y="36988"/>
                  </a:lnTo>
                  <a:cubicBezTo>
                    <a:pt x="59313" y="36988"/>
                    <a:pt x="37008" y="59293"/>
                    <a:pt x="37008" y="86733"/>
                  </a:cubicBezTo>
                  <a:lnTo>
                    <a:pt x="37008" y="586490"/>
                  </a:lnTo>
                  <a:cubicBezTo>
                    <a:pt x="37008" y="613910"/>
                    <a:pt x="59313" y="636235"/>
                    <a:pt x="86733" y="636235"/>
                  </a:cubicBezTo>
                  <a:lnTo>
                    <a:pt x="833892" y="636235"/>
                  </a:lnTo>
                  <a:cubicBezTo>
                    <a:pt x="861312" y="636235"/>
                    <a:pt x="883617" y="613930"/>
                    <a:pt x="883617" y="586490"/>
                  </a:cubicBezTo>
                  <a:lnTo>
                    <a:pt x="883617" y="275062"/>
                  </a:lnTo>
                  <a:cubicBezTo>
                    <a:pt x="883617" y="264852"/>
                    <a:pt x="891901" y="256568"/>
                    <a:pt x="902111" y="256568"/>
                  </a:cubicBezTo>
                  <a:cubicBezTo>
                    <a:pt x="912321" y="256568"/>
                    <a:pt x="920605" y="264852"/>
                    <a:pt x="920605" y="275062"/>
                  </a:cubicBezTo>
                  <a:lnTo>
                    <a:pt x="920605" y="586490"/>
                  </a:lnTo>
                  <a:cubicBezTo>
                    <a:pt x="920605" y="634330"/>
                    <a:pt x="881691" y="673223"/>
                    <a:pt x="833872" y="67322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76" name="Google Shape;1076;p81"/>
            <p:cNvSpPr/>
            <p:nvPr/>
          </p:nvSpPr>
          <p:spPr>
            <a:xfrm>
              <a:off x="4717636" y="6211221"/>
              <a:ext cx="709087" cy="510328"/>
            </a:xfrm>
            <a:custGeom>
              <a:avLst/>
              <a:gdLst/>
              <a:ahLst/>
              <a:cxnLst/>
              <a:rect l="l" t="t" r="r" b="b"/>
              <a:pathLst>
                <a:path w="709087" h="510328" extrusionOk="0">
                  <a:moveTo>
                    <a:pt x="690594" y="510329"/>
                  </a:moveTo>
                  <a:lnTo>
                    <a:pt x="18494" y="510329"/>
                  </a:lnTo>
                  <a:cubicBezTo>
                    <a:pt x="8264" y="510329"/>
                    <a:pt x="0" y="502044"/>
                    <a:pt x="0" y="491834"/>
                  </a:cubicBezTo>
                  <a:lnTo>
                    <a:pt x="0" y="18494"/>
                  </a:lnTo>
                  <a:cubicBezTo>
                    <a:pt x="0" y="8284"/>
                    <a:pt x="8284" y="0"/>
                    <a:pt x="18494" y="0"/>
                  </a:cubicBezTo>
                  <a:lnTo>
                    <a:pt x="690594" y="0"/>
                  </a:lnTo>
                  <a:cubicBezTo>
                    <a:pt x="700824" y="0"/>
                    <a:pt x="709088" y="8284"/>
                    <a:pt x="709088" y="18494"/>
                  </a:cubicBezTo>
                  <a:lnTo>
                    <a:pt x="709088" y="75360"/>
                  </a:lnTo>
                  <a:cubicBezTo>
                    <a:pt x="709088" y="85570"/>
                    <a:pt x="700804" y="93854"/>
                    <a:pt x="690594" y="93854"/>
                  </a:cubicBezTo>
                  <a:cubicBezTo>
                    <a:pt x="680384" y="93854"/>
                    <a:pt x="672100" y="85570"/>
                    <a:pt x="672100" y="75360"/>
                  </a:cubicBezTo>
                  <a:lnTo>
                    <a:pt x="672100" y="36988"/>
                  </a:lnTo>
                  <a:lnTo>
                    <a:pt x="36988" y="36988"/>
                  </a:lnTo>
                  <a:lnTo>
                    <a:pt x="36988" y="473320"/>
                  </a:lnTo>
                  <a:lnTo>
                    <a:pt x="672100" y="473320"/>
                  </a:lnTo>
                  <a:lnTo>
                    <a:pt x="672100" y="255164"/>
                  </a:lnTo>
                  <a:cubicBezTo>
                    <a:pt x="672100" y="244955"/>
                    <a:pt x="680384" y="236670"/>
                    <a:pt x="690594" y="236670"/>
                  </a:cubicBezTo>
                  <a:cubicBezTo>
                    <a:pt x="700804" y="236670"/>
                    <a:pt x="709088" y="244955"/>
                    <a:pt x="709088" y="255164"/>
                  </a:cubicBezTo>
                  <a:lnTo>
                    <a:pt x="709088" y="491814"/>
                  </a:lnTo>
                  <a:cubicBezTo>
                    <a:pt x="709088" y="502024"/>
                    <a:pt x="700804" y="510309"/>
                    <a:pt x="690594" y="510309"/>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77" name="Google Shape;1077;p81"/>
            <p:cNvSpPr/>
            <p:nvPr/>
          </p:nvSpPr>
          <p:spPr>
            <a:xfrm>
              <a:off x="4797809" y="6439787"/>
              <a:ext cx="122296" cy="122297"/>
            </a:xfrm>
            <a:custGeom>
              <a:avLst/>
              <a:gdLst/>
              <a:ahLst/>
              <a:cxnLst/>
              <a:rect l="l" t="t" r="r" b="b"/>
              <a:pathLst>
                <a:path w="122296" h="122297" extrusionOk="0">
                  <a:moveTo>
                    <a:pt x="61138" y="122297"/>
                  </a:moveTo>
                  <a:cubicBezTo>
                    <a:pt x="27420" y="122297"/>
                    <a:pt x="0" y="94857"/>
                    <a:pt x="0" y="61139"/>
                  </a:cubicBezTo>
                  <a:cubicBezTo>
                    <a:pt x="0" y="27420"/>
                    <a:pt x="27440" y="0"/>
                    <a:pt x="61138" y="0"/>
                  </a:cubicBezTo>
                  <a:cubicBezTo>
                    <a:pt x="94837" y="0"/>
                    <a:pt x="122297" y="27420"/>
                    <a:pt x="122297" y="61139"/>
                  </a:cubicBezTo>
                  <a:cubicBezTo>
                    <a:pt x="122297" y="94857"/>
                    <a:pt x="94857" y="122297"/>
                    <a:pt x="61138" y="122297"/>
                  </a:cubicBezTo>
                  <a:close/>
                  <a:moveTo>
                    <a:pt x="61138" y="37008"/>
                  </a:moveTo>
                  <a:cubicBezTo>
                    <a:pt x="47819" y="37008"/>
                    <a:pt x="36988" y="47840"/>
                    <a:pt x="36988" y="61139"/>
                  </a:cubicBezTo>
                  <a:cubicBezTo>
                    <a:pt x="36988" y="74437"/>
                    <a:pt x="47819" y="85289"/>
                    <a:pt x="61138" y="85289"/>
                  </a:cubicBezTo>
                  <a:cubicBezTo>
                    <a:pt x="74457" y="85289"/>
                    <a:pt x="85289" y="74457"/>
                    <a:pt x="85289" y="61139"/>
                  </a:cubicBezTo>
                  <a:cubicBezTo>
                    <a:pt x="85289" y="47820"/>
                    <a:pt x="74457" y="37008"/>
                    <a:pt x="61138" y="3700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78" name="Google Shape;1078;p81"/>
            <p:cNvSpPr/>
            <p:nvPr/>
          </p:nvSpPr>
          <p:spPr>
            <a:xfrm>
              <a:off x="5116800" y="6289610"/>
              <a:ext cx="122276" cy="122296"/>
            </a:xfrm>
            <a:custGeom>
              <a:avLst/>
              <a:gdLst/>
              <a:ahLst/>
              <a:cxnLst/>
              <a:rect l="l" t="t" r="r" b="b"/>
              <a:pathLst>
                <a:path w="122276" h="122296" extrusionOk="0">
                  <a:moveTo>
                    <a:pt x="61138" y="122297"/>
                  </a:moveTo>
                  <a:cubicBezTo>
                    <a:pt x="27420" y="122297"/>
                    <a:pt x="0" y="94857"/>
                    <a:pt x="0" y="61138"/>
                  </a:cubicBezTo>
                  <a:cubicBezTo>
                    <a:pt x="0" y="27420"/>
                    <a:pt x="27440" y="0"/>
                    <a:pt x="61138" y="0"/>
                  </a:cubicBezTo>
                  <a:cubicBezTo>
                    <a:pt x="94837" y="0"/>
                    <a:pt x="122277" y="27420"/>
                    <a:pt x="122277" y="61138"/>
                  </a:cubicBezTo>
                  <a:cubicBezTo>
                    <a:pt x="122277" y="94857"/>
                    <a:pt x="94837" y="122297"/>
                    <a:pt x="61138" y="122297"/>
                  </a:cubicBezTo>
                  <a:close/>
                  <a:moveTo>
                    <a:pt x="61138" y="37008"/>
                  </a:moveTo>
                  <a:cubicBezTo>
                    <a:pt x="47819" y="37008"/>
                    <a:pt x="36988" y="47840"/>
                    <a:pt x="36988" y="61138"/>
                  </a:cubicBezTo>
                  <a:cubicBezTo>
                    <a:pt x="36988" y="74437"/>
                    <a:pt x="47819" y="85289"/>
                    <a:pt x="61138" y="85289"/>
                  </a:cubicBezTo>
                  <a:cubicBezTo>
                    <a:pt x="74457" y="85289"/>
                    <a:pt x="85289" y="74457"/>
                    <a:pt x="85289" y="61138"/>
                  </a:cubicBezTo>
                  <a:cubicBezTo>
                    <a:pt x="85289" y="47820"/>
                    <a:pt x="74457" y="37008"/>
                    <a:pt x="61138" y="3700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79" name="Google Shape;1079;p81"/>
            <p:cNvSpPr/>
            <p:nvPr/>
          </p:nvSpPr>
          <p:spPr>
            <a:xfrm>
              <a:off x="5503026" y="6076187"/>
              <a:ext cx="122276" cy="122276"/>
            </a:xfrm>
            <a:custGeom>
              <a:avLst/>
              <a:gdLst/>
              <a:ahLst/>
              <a:cxnLst/>
              <a:rect l="l" t="t" r="r" b="b"/>
              <a:pathLst>
                <a:path w="122276" h="122276" extrusionOk="0">
                  <a:moveTo>
                    <a:pt x="61139" y="122277"/>
                  </a:moveTo>
                  <a:cubicBezTo>
                    <a:pt x="27420" y="122277"/>
                    <a:pt x="0" y="94856"/>
                    <a:pt x="0" y="61138"/>
                  </a:cubicBezTo>
                  <a:cubicBezTo>
                    <a:pt x="0" y="27420"/>
                    <a:pt x="27440" y="0"/>
                    <a:pt x="61139" y="0"/>
                  </a:cubicBezTo>
                  <a:cubicBezTo>
                    <a:pt x="94837" y="0"/>
                    <a:pt x="122277" y="27440"/>
                    <a:pt x="122277" y="61138"/>
                  </a:cubicBezTo>
                  <a:cubicBezTo>
                    <a:pt x="122277" y="94836"/>
                    <a:pt x="94837" y="122277"/>
                    <a:pt x="61139" y="122277"/>
                  </a:cubicBezTo>
                  <a:close/>
                  <a:moveTo>
                    <a:pt x="61139" y="36988"/>
                  </a:moveTo>
                  <a:cubicBezTo>
                    <a:pt x="47820" y="36988"/>
                    <a:pt x="36988" y="47819"/>
                    <a:pt x="36988" y="61138"/>
                  </a:cubicBezTo>
                  <a:cubicBezTo>
                    <a:pt x="36988" y="74457"/>
                    <a:pt x="47820" y="85288"/>
                    <a:pt x="61139" y="85288"/>
                  </a:cubicBezTo>
                  <a:cubicBezTo>
                    <a:pt x="74457" y="85288"/>
                    <a:pt x="85289" y="74457"/>
                    <a:pt x="85289" y="61138"/>
                  </a:cubicBezTo>
                  <a:cubicBezTo>
                    <a:pt x="85289" y="47819"/>
                    <a:pt x="74457" y="36988"/>
                    <a:pt x="61139"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80" name="Google Shape;1080;p81"/>
            <p:cNvSpPr/>
            <p:nvPr/>
          </p:nvSpPr>
          <p:spPr>
            <a:xfrm>
              <a:off x="4883093" y="6349234"/>
              <a:ext cx="274259" cy="200895"/>
            </a:xfrm>
            <a:custGeom>
              <a:avLst/>
              <a:gdLst/>
              <a:ahLst/>
              <a:cxnLst/>
              <a:rect l="l" t="t" r="r" b="b"/>
              <a:pathLst>
                <a:path w="274259" h="200895" extrusionOk="0">
                  <a:moveTo>
                    <a:pt x="154957" y="200895"/>
                  </a:moveTo>
                  <a:cubicBezTo>
                    <a:pt x="153252" y="200895"/>
                    <a:pt x="151547" y="200675"/>
                    <a:pt x="149842" y="200173"/>
                  </a:cubicBezTo>
                  <a:lnTo>
                    <a:pt x="13384" y="160939"/>
                  </a:lnTo>
                  <a:cubicBezTo>
                    <a:pt x="3575" y="158111"/>
                    <a:pt x="-2101" y="147861"/>
                    <a:pt x="727" y="138052"/>
                  </a:cubicBezTo>
                  <a:cubicBezTo>
                    <a:pt x="3555" y="128223"/>
                    <a:pt x="13785" y="122527"/>
                    <a:pt x="23614" y="125375"/>
                  </a:cubicBezTo>
                  <a:lnTo>
                    <a:pt x="146572" y="160719"/>
                  </a:lnTo>
                  <a:lnTo>
                    <a:pt x="239985" y="8815"/>
                  </a:lnTo>
                  <a:cubicBezTo>
                    <a:pt x="245340" y="110"/>
                    <a:pt x="256713" y="-2618"/>
                    <a:pt x="265439" y="2758"/>
                  </a:cubicBezTo>
                  <a:cubicBezTo>
                    <a:pt x="274144" y="8113"/>
                    <a:pt x="276872" y="19506"/>
                    <a:pt x="271517" y="28212"/>
                  </a:cubicBezTo>
                  <a:lnTo>
                    <a:pt x="170743" y="192090"/>
                  </a:lnTo>
                  <a:cubicBezTo>
                    <a:pt x="167313" y="197646"/>
                    <a:pt x="161295" y="200895"/>
                    <a:pt x="154977" y="2008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81" name="Google Shape;1081;p81"/>
            <p:cNvSpPr/>
            <p:nvPr/>
          </p:nvSpPr>
          <p:spPr>
            <a:xfrm>
              <a:off x="5202085" y="6148503"/>
              <a:ext cx="350099" cy="274896"/>
            </a:xfrm>
            <a:custGeom>
              <a:avLst/>
              <a:gdLst/>
              <a:ahLst/>
              <a:cxnLst/>
              <a:rect l="l" t="t" r="r" b="b"/>
              <a:pathLst>
                <a:path w="350099" h="274896" extrusionOk="0">
                  <a:moveTo>
                    <a:pt x="206024" y="274897"/>
                  </a:moveTo>
                  <a:cubicBezTo>
                    <a:pt x="203978" y="274897"/>
                    <a:pt x="201932" y="274556"/>
                    <a:pt x="199967" y="273874"/>
                  </a:cubicBezTo>
                  <a:lnTo>
                    <a:pt x="14145" y="228822"/>
                  </a:lnTo>
                  <a:cubicBezTo>
                    <a:pt x="4216" y="226415"/>
                    <a:pt x="-1882" y="216426"/>
                    <a:pt x="525" y="206477"/>
                  </a:cubicBezTo>
                  <a:cubicBezTo>
                    <a:pt x="2932" y="196548"/>
                    <a:pt x="12921" y="190470"/>
                    <a:pt x="22870" y="192858"/>
                  </a:cubicBezTo>
                  <a:lnTo>
                    <a:pt x="196316" y="234900"/>
                  </a:lnTo>
                  <a:cubicBezTo>
                    <a:pt x="199606" y="228581"/>
                    <a:pt x="203998" y="220237"/>
                    <a:pt x="209113" y="210489"/>
                  </a:cubicBezTo>
                  <a:cubicBezTo>
                    <a:pt x="220868" y="188164"/>
                    <a:pt x="236573" y="158417"/>
                    <a:pt x="252299" y="128691"/>
                  </a:cubicBezTo>
                  <a:cubicBezTo>
                    <a:pt x="283731" y="69237"/>
                    <a:pt x="315243" y="9844"/>
                    <a:pt x="315243" y="9844"/>
                  </a:cubicBezTo>
                  <a:cubicBezTo>
                    <a:pt x="320017" y="818"/>
                    <a:pt x="331189" y="-2632"/>
                    <a:pt x="340256" y="2161"/>
                  </a:cubicBezTo>
                  <a:cubicBezTo>
                    <a:pt x="349282" y="6955"/>
                    <a:pt x="352732" y="18148"/>
                    <a:pt x="347938" y="27174"/>
                  </a:cubicBezTo>
                  <a:cubicBezTo>
                    <a:pt x="300821" y="116033"/>
                    <a:pt x="229974" y="249944"/>
                    <a:pt x="223375" y="263163"/>
                  </a:cubicBezTo>
                  <a:cubicBezTo>
                    <a:pt x="222914" y="264366"/>
                    <a:pt x="222312" y="265489"/>
                    <a:pt x="221590" y="266573"/>
                  </a:cubicBezTo>
                  <a:cubicBezTo>
                    <a:pt x="218019" y="271928"/>
                    <a:pt x="212102" y="274877"/>
                    <a:pt x="206064" y="2748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grpSp>
        <p:nvGrpSpPr>
          <p:cNvPr id="1082" name="Google Shape;1082;p81"/>
          <p:cNvGrpSpPr/>
          <p:nvPr/>
        </p:nvGrpSpPr>
        <p:grpSpPr>
          <a:xfrm>
            <a:off x="5015157" y="1345775"/>
            <a:ext cx="909633" cy="1005190"/>
            <a:chOff x="9251598" y="2907226"/>
            <a:chExt cx="909633" cy="1005190"/>
          </a:xfrm>
        </p:grpSpPr>
        <p:sp>
          <p:nvSpPr>
            <p:cNvPr id="1083" name="Google Shape;1083;p81"/>
            <p:cNvSpPr/>
            <p:nvPr/>
          </p:nvSpPr>
          <p:spPr>
            <a:xfrm>
              <a:off x="9251598" y="3061375"/>
              <a:ext cx="708205" cy="851041"/>
            </a:xfrm>
            <a:custGeom>
              <a:avLst/>
              <a:gdLst/>
              <a:ahLst/>
              <a:cxnLst/>
              <a:rect l="l" t="t" r="r" b="b"/>
              <a:pathLst>
                <a:path w="708205" h="851041" extrusionOk="0">
                  <a:moveTo>
                    <a:pt x="582259" y="851042"/>
                  </a:moveTo>
                  <a:lnTo>
                    <a:pt x="18494" y="851042"/>
                  </a:lnTo>
                  <a:cubicBezTo>
                    <a:pt x="8264" y="851042"/>
                    <a:pt x="0" y="842758"/>
                    <a:pt x="0" y="832548"/>
                  </a:cubicBezTo>
                  <a:lnTo>
                    <a:pt x="0" y="18494"/>
                  </a:lnTo>
                  <a:cubicBezTo>
                    <a:pt x="0" y="8264"/>
                    <a:pt x="8284" y="0"/>
                    <a:pt x="18494" y="0"/>
                  </a:cubicBezTo>
                  <a:lnTo>
                    <a:pt x="545772" y="0"/>
                  </a:lnTo>
                  <a:cubicBezTo>
                    <a:pt x="550686" y="0"/>
                    <a:pt x="555380" y="1946"/>
                    <a:pt x="558850" y="5416"/>
                  </a:cubicBezTo>
                  <a:lnTo>
                    <a:pt x="702790" y="149356"/>
                  </a:lnTo>
                  <a:cubicBezTo>
                    <a:pt x="706260" y="152826"/>
                    <a:pt x="708206" y="157519"/>
                    <a:pt x="708206" y="162434"/>
                  </a:cubicBezTo>
                  <a:lnTo>
                    <a:pt x="708206" y="384923"/>
                  </a:lnTo>
                  <a:cubicBezTo>
                    <a:pt x="708206" y="395152"/>
                    <a:pt x="699921" y="403416"/>
                    <a:pt x="689712" y="403416"/>
                  </a:cubicBezTo>
                  <a:cubicBezTo>
                    <a:pt x="679502" y="403416"/>
                    <a:pt x="671217" y="395132"/>
                    <a:pt x="671217" y="384923"/>
                  </a:cubicBezTo>
                  <a:lnTo>
                    <a:pt x="671217" y="170096"/>
                  </a:lnTo>
                  <a:lnTo>
                    <a:pt x="538129" y="37008"/>
                  </a:lnTo>
                  <a:lnTo>
                    <a:pt x="37008" y="37008"/>
                  </a:lnTo>
                  <a:lnTo>
                    <a:pt x="37008" y="814054"/>
                  </a:lnTo>
                  <a:lnTo>
                    <a:pt x="582278" y="814054"/>
                  </a:lnTo>
                  <a:cubicBezTo>
                    <a:pt x="592508" y="814054"/>
                    <a:pt x="600773" y="822338"/>
                    <a:pt x="600773" y="832548"/>
                  </a:cubicBezTo>
                  <a:cubicBezTo>
                    <a:pt x="600773" y="842758"/>
                    <a:pt x="592488" y="851042"/>
                    <a:pt x="582278" y="8510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84" name="Google Shape;1084;p81"/>
            <p:cNvSpPr/>
            <p:nvPr/>
          </p:nvSpPr>
          <p:spPr>
            <a:xfrm>
              <a:off x="9336586" y="2984310"/>
              <a:ext cx="708205" cy="491292"/>
            </a:xfrm>
            <a:custGeom>
              <a:avLst/>
              <a:gdLst/>
              <a:ahLst/>
              <a:cxnLst/>
              <a:rect l="l" t="t" r="r" b="b"/>
              <a:pathLst>
                <a:path w="708205" h="491292" extrusionOk="0">
                  <a:moveTo>
                    <a:pt x="689691" y="491273"/>
                  </a:moveTo>
                  <a:cubicBezTo>
                    <a:pt x="679461" y="491273"/>
                    <a:pt x="671198" y="482989"/>
                    <a:pt x="671198" y="472779"/>
                  </a:cubicBezTo>
                  <a:lnTo>
                    <a:pt x="671198" y="170076"/>
                  </a:lnTo>
                  <a:lnTo>
                    <a:pt x="538109" y="36988"/>
                  </a:lnTo>
                  <a:lnTo>
                    <a:pt x="36988" y="36988"/>
                  </a:lnTo>
                  <a:lnTo>
                    <a:pt x="36988" y="95579"/>
                  </a:lnTo>
                  <a:cubicBezTo>
                    <a:pt x="36988" y="105809"/>
                    <a:pt x="28704" y="114073"/>
                    <a:pt x="18494" y="114073"/>
                  </a:cubicBezTo>
                  <a:cubicBezTo>
                    <a:pt x="8284" y="114073"/>
                    <a:pt x="0" y="105788"/>
                    <a:pt x="0" y="95579"/>
                  </a:cubicBezTo>
                  <a:lnTo>
                    <a:pt x="0" y="18494"/>
                  </a:lnTo>
                  <a:cubicBezTo>
                    <a:pt x="0" y="8264"/>
                    <a:pt x="8284" y="0"/>
                    <a:pt x="18494" y="0"/>
                  </a:cubicBezTo>
                  <a:lnTo>
                    <a:pt x="545771" y="0"/>
                  </a:lnTo>
                  <a:cubicBezTo>
                    <a:pt x="550686" y="0"/>
                    <a:pt x="555379" y="1946"/>
                    <a:pt x="558850" y="5416"/>
                  </a:cubicBezTo>
                  <a:lnTo>
                    <a:pt x="702790" y="149356"/>
                  </a:lnTo>
                  <a:cubicBezTo>
                    <a:pt x="706260" y="152826"/>
                    <a:pt x="708205" y="157519"/>
                    <a:pt x="708205" y="162434"/>
                  </a:cubicBezTo>
                  <a:lnTo>
                    <a:pt x="708205" y="472799"/>
                  </a:lnTo>
                  <a:cubicBezTo>
                    <a:pt x="708205" y="483029"/>
                    <a:pt x="699921" y="491293"/>
                    <a:pt x="689712" y="49129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85" name="Google Shape;1085;p81"/>
            <p:cNvSpPr/>
            <p:nvPr/>
          </p:nvSpPr>
          <p:spPr>
            <a:xfrm>
              <a:off x="9421574" y="2907226"/>
              <a:ext cx="708205" cy="598184"/>
            </a:xfrm>
            <a:custGeom>
              <a:avLst/>
              <a:gdLst/>
              <a:ahLst/>
              <a:cxnLst/>
              <a:rect l="l" t="t" r="r" b="b"/>
              <a:pathLst>
                <a:path w="708205" h="598184" extrusionOk="0">
                  <a:moveTo>
                    <a:pt x="689692" y="598164"/>
                  </a:moveTo>
                  <a:cubicBezTo>
                    <a:pt x="679462" y="598164"/>
                    <a:pt x="671197" y="589880"/>
                    <a:pt x="671197" y="579671"/>
                  </a:cubicBezTo>
                  <a:lnTo>
                    <a:pt x="671197" y="170076"/>
                  </a:lnTo>
                  <a:lnTo>
                    <a:pt x="538110" y="36988"/>
                  </a:lnTo>
                  <a:lnTo>
                    <a:pt x="36988" y="36988"/>
                  </a:lnTo>
                  <a:lnTo>
                    <a:pt x="36988" y="95579"/>
                  </a:lnTo>
                  <a:cubicBezTo>
                    <a:pt x="36988" y="105809"/>
                    <a:pt x="28704" y="114073"/>
                    <a:pt x="18494" y="114073"/>
                  </a:cubicBezTo>
                  <a:cubicBezTo>
                    <a:pt x="8284" y="114073"/>
                    <a:pt x="0" y="105788"/>
                    <a:pt x="0" y="95579"/>
                  </a:cubicBezTo>
                  <a:lnTo>
                    <a:pt x="0" y="18494"/>
                  </a:lnTo>
                  <a:cubicBezTo>
                    <a:pt x="0" y="8264"/>
                    <a:pt x="8284" y="0"/>
                    <a:pt x="18494" y="0"/>
                  </a:cubicBezTo>
                  <a:lnTo>
                    <a:pt x="545772" y="0"/>
                  </a:lnTo>
                  <a:cubicBezTo>
                    <a:pt x="550687" y="0"/>
                    <a:pt x="555380" y="1946"/>
                    <a:pt x="558850" y="5416"/>
                  </a:cubicBezTo>
                  <a:lnTo>
                    <a:pt x="702789" y="149355"/>
                  </a:lnTo>
                  <a:cubicBezTo>
                    <a:pt x="706260" y="152826"/>
                    <a:pt x="708206" y="157519"/>
                    <a:pt x="708206" y="162434"/>
                  </a:cubicBezTo>
                  <a:lnTo>
                    <a:pt x="708206" y="579691"/>
                  </a:lnTo>
                  <a:cubicBezTo>
                    <a:pt x="708206" y="589920"/>
                    <a:pt x="699922" y="598184"/>
                    <a:pt x="689712" y="59818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86" name="Google Shape;1086;p81"/>
            <p:cNvSpPr/>
            <p:nvPr/>
          </p:nvSpPr>
          <p:spPr>
            <a:xfrm>
              <a:off x="9778876" y="3061368"/>
              <a:ext cx="180935" cy="180935"/>
            </a:xfrm>
            <a:custGeom>
              <a:avLst/>
              <a:gdLst/>
              <a:ahLst/>
              <a:cxnLst/>
              <a:rect l="l" t="t" r="r" b="b"/>
              <a:pathLst>
                <a:path w="180935" h="180935" extrusionOk="0">
                  <a:moveTo>
                    <a:pt x="162434" y="180935"/>
                  </a:moveTo>
                  <a:lnTo>
                    <a:pt x="18494" y="180935"/>
                  </a:lnTo>
                  <a:cubicBezTo>
                    <a:pt x="8264" y="180935"/>
                    <a:pt x="0" y="172651"/>
                    <a:pt x="0" y="162441"/>
                  </a:cubicBezTo>
                  <a:lnTo>
                    <a:pt x="0" y="18501"/>
                  </a:lnTo>
                  <a:cubicBezTo>
                    <a:pt x="0" y="11020"/>
                    <a:pt x="4513" y="4280"/>
                    <a:pt x="11413" y="1412"/>
                  </a:cubicBezTo>
                  <a:cubicBezTo>
                    <a:pt x="18333" y="-1457"/>
                    <a:pt x="26296" y="128"/>
                    <a:pt x="31572" y="5423"/>
                  </a:cubicBezTo>
                  <a:lnTo>
                    <a:pt x="175512" y="149363"/>
                  </a:lnTo>
                  <a:cubicBezTo>
                    <a:pt x="180808" y="154659"/>
                    <a:pt x="182392" y="162622"/>
                    <a:pt x="179524" y="169522"/>
                  </a:cubicBezTo>
                  <a:cubicBezTo>
                    <a:pt x="176655" y="176442"/>
                    <a:pt x="169915" y="180935"/>
                    <a:pt x="162434" y="180935"/>
                  </a:cubicBezTo>
                  <a:close/>
                  <a:moveTo>
                    <a:pt x="37008" y="143927"/>
                  </a:moveTo>
                  <a:lnTo>
                    <a:pt x="117784" y="143927"/>
                  </a:lnTo>
                  <a:lnTo>
                    <a:pt x="37008" y="63152"/>
                  </a:lnTo>
                  <a:lnTo>
                    <a:pt x="37008" y="14392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87" name="Google Shape;1087;p81"/>
            <p:cNvSpPr/>
            <p:nvPr/>
          </p:nvSpPr>
          <p:spPr>
            <a:xfrm>
              <a:off x="9352322" y="3180641"/>
              <a:ext cx="162417" cy="166467"/>
            </a:xfrm>
            <a:custGeom>
              <a:avLst/>
              <a:gdLst/>
              <a:ahLst/>
              <a:cxnLst/>
              <a:rect l="l" t="t" r="r" b="b"/>
              <a:pathLst>
                <a:path w="162417" h="166467" extrusionOk="0">
                  <a:moveTo>
                    <a:pt x="76071" y="166468"/>
                  </a:moveTo>
                  <a:cubicBezTo>
                    <a:pt x="69733" y="166468"/>
                    <a:pt x="63795" y="163218"/>
                    <a:pt x="60406" y="157822"/>
                  </a:cubicBezTo>
                  <a:lnTo>
                    <a:pt x="2838" y="66235"/>
                  </a:lnTo>
                  <a:cubicBezTo>
                    <a:pt x="-2598" y="57590"/>
                    <a:pt x="10" y="46157"/>
                    <a:pt x="8655" y="40721"/>
                  </a:cubicBezTo>
                  <a:cubicBezTo>
                    <a:pt x="17320" y="35285"/>
                    <a:pt x="28733" y="37893"/>
                    <a:pt x="34169" y="46538"/>
                  </a:cubicBezTo>
                  <a:lnTo>
                    <a:pt x="74607" y="110885"/>
                  </a:lnTo>
                  <a:lnTo>
                    <a:pt x="127521" y="9911"/>
                  </a:lnTo>
                  <a:cubicBezTo>
                    <a:pt x="132275" y="885"/>
                    <a:pt x="143448" y="-2625"/>
                    <a:pt x="152494" y="2108"/>
                  </a:cubicBezTo>
                  <a:cubicBezTo>
                    <a:pt x="161540" y="6842"/>
                    <a:pt x="165051" y="18035"/>
                    <a:pt x="160297" y="27081"/>
                  </a:cubicBezTo>
                  <a:lnTo>
                    <a:pt x="92459" y="156559"/>
                  </a:lnTo>
                  <a:cubicBezTo>
                    <a:pt x="89390" y="162416"/>
                    <a:pt x="83413" y="166207"/>
                    <a:pt x="76793" y="166468"/>
                  </a:cubicBezTo>
                  <a:cubicBezTo>
                    <a:pt x="76553" y="166468"/>
                    <a:pt x="76312" y="166468"/>
                    <a:pt x="76071" y="16646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88" name="Google Shape;1088;p81"/>
            <p:cNvSpPr/>
            <p:nvPr/>
          </p:nvSpPr>
          <p:spPr>
            <a:xfrm>
              <a:off x="9352322" y="3413857"/>
              <a:ext cx="162417" cy="166471"/>
            </a:xfrm>
            <a:custGeom>
              <a:avLst/>
              <a:gdLst/>
              <a:ahLst/>
              <a:cxnLst/>
              <a:rect l="l" t="t" r="r" b="b"/>
              <a:pathLst>
                <a:path w="162417" h="166471" extrusionOk="0">
                  <a:moveTo>
                    <a:pt x="76071" y="166471"/>
                  </a:moveTo>
                  <a:cubicBezTo>
                    <a:pt x="69733" y="166471"/>
                    <a:pt x="63795" y="163222"/>
                    <a:pt x="60406" y="157826"/>
                  </a:cubicBezTo>
                  <a:lnTo>
                    <a:pt x="2838" y="66239"/>
                  </a:lnTo>
                  <a:cubicBezTo>
                    <a:pt x="-2598" y="57594"/>
                    <a:pt x="10" y="46161"/>
                    <a:pt x="8655" y="40725"/>
                  </a:cubicBezTo>
                  <a:cubicBezTo>
                    <a:pt x="17320" y="35289"/>
                    <a:pt x="28733" y="37896"/>
                    <a:pt x="34169" y="46542"/>
                  </a:cubicBezTo>
                  <a:lnTo>
                    <a:pt x="74607" y="110889"/>
                  </a:lnTo>
                  <a:lnTo>
                    <a:pt x="127521" y="9915"/>
                  </a:lnTo>
                  <a:cubicBezTo>
                    <a:pt x="132275" y="869"/>
                    <a:pt x="143448" y="-2622"/>
                    <a:pt x="152494" y="2112"/>
                  </a:cubicBezTo>
                  <a:cubicBezTo>
                    <a:pt x="161540" y="6846"/>
                    <a:pt x="165051" y="18039"/>
                    <a:pt x="160297" y="27085"/>
                  </a:cubicBezTo>
                  <a:lnTo>
                    <a:pt x="92459" y="156563"/>
                  </a:lnTo>
                  <a:cubicBezTo>
                    <a:pt x="89390" y="162420"/>
                    <a:pt x="83413" y="166211"/>
                    <a:pt x="76793" y="166471"/>
                  </a:cubicBezTo>
                  <a:cubicBezTo>
                    <a:pt x="76553" y="166471"/>
                    <a:pt x="76312" y="166471"/>
                    <a:pt x="76071" y="16647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89" name="Google Shape;1089;p81"/>
            <p:cNvSpPr/>
            <p:nvPr/>
          </p:nvSpPr>
          <p:spPr>
            <a:xfrm>
              <a:off x="9352322" y="3647072"/>
              <a:ext cx="162417" cy="166476"/>
            </a:xfrm>
            <a:custGeom>
              <a:avLst/>
              <a:gdLst/>
              <a:ahLst/>
              <a:cxnLst/>
              <a:rect l="l" t="t" r="r" b="b"/>
              <a:pathLst>
                <a:path w="162417" h="166476" extrusionOk="0">
                  <a:moveTo>
                    <a:pt x="76071" y="166476"/>
                  </a:moveTo>
                  <a:cubicBezTo>
                    <a:pt x="69733" y="166476"/>
                    <a:pt x="63795" y="163207"/>
                    <a:pt x="60406" y="157831"/>
                  </a:cubicBezTo>
                  <a:lnTo>
                    <a:pt x="2838" y="66244"/>
                  </a:lnTo>
                  <a:cubicBezTo>
                    <a:pt x="-2598" y="57599"/>
                    <a:pt x="10" y="46166"/>
                    <a:pt x="8655" y="40730"/>
                  </a:cubicBezTo>
                  <a:cubicBezTo>
                    <a:pt x="17320" y="35294"/>
                    <a:pt x="28733" y="37901"/>
                    <a:pt x="34169" y="46547"/>
                  </a:cubicBezTo>
                  <a:lnTo>
                    <a:pt x="74607" y="110894"/>
                  </a:lnTo>
                  <a:lnTo>
                    <a:pt x="127521" y="9920"/>
                  </a:lnTo>
                  <a:cubicBezTo>
                    <a:pt x="132275" y="894"/>
                    <a:pt x="143448" y="-2637"/>
                    <a:pt x="152494" y="2117"/>
                  </a:cubicBezTo>
                  <a:cubicBezTo>
                    <a:pt x="161540" y="6851"/>
                    <a:pt x="165051" y="18043"/>
                    <a:pt x="160297" y="27090"/>
                  </a:cubicBezTo>
                  <a:lnTo>
                    <a:pt x="92459" y="156568"/>
                  </a:lnTo>
                  <a:cubicBezTo>
                    <a:pt x="89390" y="162424"/>
                    <a:pt x="83413" y="166216"/>
                    <a:pt x="76793" y="166476"/>
                  </a:cubicBezTo>
                  <a:cubicBezTo>
                    <a:pt x="76553" y="166476"/>
                    <a:pt x="76312" y="166476"/>
                    <a:pt x="76071" y="16647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90" name="Google Shape;1090;p81"/>
            <p:cNvSpPr/>
            <p:nvPr/>
          </p:nvSpPr>
          <p:spPr>
            <a:xfrm>
              <a:off x="9549668" y="3694542"/>
              <a:ext cx="197335" cy="36987"/>
            </a:xfrm>
            <a:custGeom>
              <a:avLst/>
              <a:gdLst/>
              <a:ahLst/>
              <a:cxnLst/>
              <a:rect l="l" t="t" r="r" b="b"/>
              <a:pathLst>
                <a:path w="197335" h="36987" extrusionOk="0">
                  <a:moveTo>
                    <a:pt x="178841" y="36988"/>
                  </a:moveTo>
                  <a:lnTo>
                    <a:pt x="18494" y="36988"/>
                  </a:lnTo>
                  <a:cubicBezTo>
                    <a:pt x="8284" y="36988"/>
                    <a:pt x="0" y="28704"/>
                    <a:pt x="0" y="18494"/>
                  </a:cubicBezTo>
                  <a:cubicBezTo>
                    <a:pt x="0" y="8284"/>
                    <a:pt x="8284" y="0"/>
                    <a:pt x="18494" y="0"/>
                  </a:cubicBezTo>
                  <a:lnTo>
                    <a:pt x="178841" y="0"/>
                  </a:lnTo>
                  <a:cubicBezTo>
                    <a:pt x="189071" y="0"/>
                    <a:pt x="197335" y="8284"/>
                    <a:pt x="197335" y="18494"/>
                  </a:cubicBezTo>
                  <a:cubicBezTo>
                    <a:pt x="197335" y="28704"/>
                    <a:pt x="189051" y="36988"/>
                    <a:pt x="178841"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91" name="Google Shape;1091;p81"/>
            <p:cNvSpPr/>
            <p:nvPr/>
          </p:nvSpPr>
          <p:spPr>
            <a:xfrm>
              <a:off x="9508568" y="3776561"/>
              <a:ext cx="258995" cy="36987"/>
            </a:xfrm>
            <a:custGeom>
              <a:avLst/>
              <a:gdLst/>
              <a:ahLst/>
              <a:cxnLst/>
              <a:rect l="l" t="t" r="r" b="b"/>
              <a:pathLst>
                <a:path w="258995" h="36987" extrusionOk="0">
                  <a:moveTo>
                    <a:pt x="240501" y="36988"/>
                  </a:moveTo>
                  <a:lnTo>
                    <a:pt x="18494" y="36988"/>
                  </a:lnTo>
                  <a:cubicBezTo>
                    <a:pt x="8264" y="36988"/>
                    <a:pt x="0" y="28704"/>
                    <a:pt x="0" y="18494"/>
                  </a:cubicBezTo>
                  <a:cubicBezTo>
                    <a:pt x="0" y="8284"/>
                    <a:pt x="8284" y="0"/>
                    <a:pt x="18494" y="0"/>
                  </a:cubicBezTo>
                  <a:lnTo>
                    <a:pt x="240501" y="0"/>
                  </a:lnTo>
                  <a:cubicBezTo>
                    <a:pt x="250731" y="0"/>
                    <a:pt x="258995" y="8284"/>
                    <a:pt x="258995" y="18494"/>
                  </a:cubicBezTo>
                  <a:cubicBezTo>
                    <a:pt x="258995" y="28704"/>
                    <a:pt x="250711" y="36988"/>
                    <a:pt x="240501"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92" name="Google Shape;1092;p81"/>
            <p:cNvSpPr/>
            <p:nvPr/>
          </p:nvSpPr>
          <p:spPr>
            <a:xfrm>
              <a:off x="9547461" y="3461321"/>
              <a:ext cx="290868" cy="36987"/>
            </a:xfrm>
            <a:custGeom>
              <a:avLst/>
              <a:gdLst/>
              <a:ahLst/>
              <a:cxnLst/>
              <a:rect l="l" t="t" r="r" b="b"/>
              <a:pathLst>
                <a:path w="290868" h="36987" extrusionOk="0">
                  <a:moveTo>
                    <a:pt x="272374" y="36988"/>
                  </a:moveTo>
                  <a:lnTo>
                    <a:pt x="18494" y="36988"/>
                  </a:lnTo>
                  <a:cubicBezTo>
                    <a:pt x="8264" y="36988"/>
                    <a:pt x="0" y="28704"/>
                    <a:pt x="0" y="18494"/>
                  </a:cubicBezTo>
                  <a:cubicBezTo>
                    <a:pt x="0" y="8284"/>
                    <a:pt x="8284" y="0"/>
                    <a:pt x="18494" y="0"/>
                  </a:cubicBezTo>
                  <a:lnTo>
                    <a:pt x="272374" y="0"/>
                  </a:lnTo>
                  <a:cubicBezTo>
                    <a:pt x="282604" y="0"/>
                    <a:pt x="290869" y="8284"/>
                    <a:pt x="290869" y="18494"/>
                  </a:cubicBezTo>
                  <a:cubicBezTo>
                    <a:pt x="290869" y="28704"/>
                    <a:pt x="282584" y="36988"/>
                    <a:pt x="272374"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93" name="Google Shape;1093;p81"/>
            <p:cNvSpPr/>
            <p:nvPr/>
          </p:nvSpPr>
          <p:spPr>
            <a:xfrm>
              <a:off x="9506341" y="3543341"/>
              <a:ext cx="281260" cy="36987"/>
            </a:xfrm>
            <a:custGeom>
              <a:avLst/>
              <a:gdLst/>
              <a:ahLst/>
              <a:cxnLst/>
              <a:rect l="l" t="t" r="r" b="b"/>
              <a:pathLst>
                <a:path w="281260" h="36987" extrusionOk="0">
                  <a:moveTo>
                    <a:pt x="262766" y="36988"/>
                  </a:moveTo>
                  <a:lnTo>
                    <a:pt x="18494" y="36988"/>
                  </a:lnTo>
                  <a:cubicBezTo>
                    <a:pt x="8264" y="36988"/>
                    <a:pt x="0" y="28704"/>
                    <a:pt x="0" y="18494"/>
                  </a:cubicBezTo>
                  <a:cubicBezTo>
                    <a:pt x="0" y="8284"/>
                    <a:pt x="8284" y="0"/>
                    <a:pt x="18494" y="0"/>
                  </a:cubicBezTo>
                  <a:lnTo>
                    <a:pt x="262766" y="0"/>
                  </a:lnTo>
                  <a:cubicBezTo>
                    <a:pt x="272996" y="0"/>
                    <a:pt x="281261" y="8284"/>
                    <a:pt x="281261" y="18494"/>
                  </a:cubicBezTo>
                  <a:cubicBezTo>
                    <a:pt x="281261" y="28704"/>
                    <a:pt x="272976" y="36988"/>
                    <a:pt x="262766"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94" name="Google Shape;1094;p81"/>
            <p:cNvSpPr/>
            <p:nvPr/>
          </p:nvSpPr>
          <p:spPr>
            <a:xfrm>
              <a:off x="9532819" y="3228121"/>
              <a:ext cx="214184" cy="36987"/>
            </a:xfrm>
            <a:custGeom>
              <a:avLst/>
              <a:gdLst/>
              <a:ahLst/>
              <a:cxnLst/>
              <a:rect l="l" t="t" r="r" b="b"/>
              <a:pathLst>
                <a:path w="214184" h="36987" extrusionOk="0">
                  <a:moveTo>
                    <a:pt x="195690" y="36988"/>
                  </a:moveTo>
                  <a:lnTo>
                    <a:pt x="18494" y="36988"/>
                  </a:lnTo>
                  <a:cubicBezTo>
                    <a:pt x="8264" y="36988"/>
                    <a:pt x="0" y="28704"/>
                    <a:pt x="0" y="18494"/>
                  </a:cubicBezTo>
                  <a:cubicBezTo>
                    <a:pt x="0" y="8284"/>
                    <a:pt x="8284" y="0"/>
                    <a:pt x="18494" y="0"/>
                  </a:cubicBezTo>
                  <a:lnTo>
                    <a:pt x="195690" y="0"/>
                  </a:lnTo>
                  <a:cubicBezTo>
                    <a:pt x="205920" y="0"/>
                    <a:pt x="214184" y="8284"/>
                    <a:pt x="214184" y="18494"/>
                  </a:cubicBezTo>
                  <a:cubicBezTo>
                    <a:pt x="214184" y="28704"/>
                    <a:pt x="205900" y="36988"/>
                    <a:pt x="195690"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95" name="Google Shape;1095;p81"/>
            <p:cNvSpPr/>
            <p:nvPr/>
          </p:nvSpPr>
          <p:spPr>
            <a:xfrm>
              <a:off x="9504135" y="3310121"/>
              <a:ext cx="334194" cy="36987"/>
            </a:xfrm>
            <a:custGeom>
              <a:avLst/>
              <a:gdLst/>
              <a:ahLst/>
              <a:cxnLst/>
              <a:rect l="l" t="t" r="r" b="b"/>
              <a:pathLst>
                <a:path w="334194" h="36987" extrusionOk="0">
                  <a:moveTo>
                    <a:pt x="315700" y="36988"/>
                  </a:moveTo>
                  <a:lnTo>
                    <a:pt x="18494" y="36988"/>
                  </a:lnTo>
                  <a:cubicBezTo>
                    <a:pt x="8264" y="36988"/>
                    <a:pt x="0" y="28704"/>
                    <a:pt x="0" y="18494"/>
                  </a:cubicBezTo>
                  <a:cubicBezTo>
                    <a:pt x="0" y="8284"/>
                    <a:pt x="8284" y="0"/>
                    <a:pt x="18494" y="0"/>
                  </a:cubicBezTo>
                  <a:lnTo>
                    <a:pt x="315700" y="0"/>
                  </a:lnTo>
                  <a:cubicBezTo>
                    <a:pt x="325931" y="0"/>
                    <a:pt x="334195" y="8284"/>
                    <a:pt x="334195" y="18494"/>
                  </a:cubicBezTo>
                  <a:cubicBezTo>
                    <a:pt x="334195" y="28704"/>
                    <a:pt x="325910" y="36988"/>
                    <a:pt x="315700"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96" name="Google Shape;1096;p81"/>
            <p:cNvSpPr/>
            <p:nvPr/>
          </p:nvSpPr>
          <p:spPr>
            <a:xfrm>
              <a:off x="9778876" y="3502120"/>
              <a:ext cx="382355" cy="382355"/>
            </a:xfrm>
            <a:custGeom>
              <a:avLst/>
              <a:gdLst/>
              <a:ahLst/>
              <a:cxnLst/>
              <a:rect l="l" t="t" r="r" b="b"/>
              <a:pathLst>
                <a:path w="382355" h="382355" extrusionOk="0">
                  <a:moveTo>
                    <a:pt x="191178" y="382355"/>
                  </a:moveTo>
                  <a:cubicBezTo>
                    <a:pt x="85770" y="382355"/>
                    <a:pt x="0" y="296605"/>
                    <a:pt x="0" y="191178"/>
                  </a:cubicBezTo>
                  <a:cubicBezTo>
                    <a:pt x="0" y="85750"/>
                    <a:pt x="85770" y="0"/>
                    <a:pt x="191178" y="0"/>
                  </a:cubicBezTo>
                  <a:cubicBezTo>
                    <a:pt x="296585" y="0"/>
                    <a:pt x="382355" y="85750"/>
                    <a:pt x="382355" y="191178"/>
                  </a:cubicBezTo>
                  <a:cubicBezTo>
                    <a:pt x="382355" y="296605"/>
                    <a:pt x="296585" y="382355"/>
                    <a:pt x="191178" y="382355"/>
                  </a:cubicBezTo>
                  <a:close/>
                  <a:moveTo>
                    <a:pt x="191178" y="37008"/>
                  </a:moveTo>
                  <a:cubicBezTo>
                    <a:pt x="106170" y="37008"/>
                    <a:pt x="37008" y="106170"/>
                    <a:pt x="37008" y="191178"/>
                  </a:cubicBezTo>
                  <a:cubicBezTo>
                    <a:pt x="37008" y="276186"/>
                    <a:pt x="106170" y="345347"/>
                    <a:pt x="191178" y="345347"/>
                  </a:cubicBezTo>
                  <a:cubicBezTo>
                    <a:pt x="276185" y="345347"/>
                    <a:pt x="345347" y="276186"/>
                    <a:pt x="345347" y="191178"/>
                  </a:cubicBezTo>
                  <a:cubicBezTo>
                    <a:pt x="345347" y="106170"/>
                    <a:pt x="276185" y="37008"/>
                    <a:pt x="191178" y="3700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097" name="Google Shape;1097;p81"/>
            <p:cNvSpPr/>
            <p:nvPr/>
          </p:nvSpPr>
          <p:spPr>
            <a:xfrm>
              <a:off x="9849798" y="3618293"/>
              <a:ext cx="225108" cy="189017"/>
            </a:xfrm>
            <a:custGeom>
              <a:avLst/>
              <a:gdLst/>
              <a:ahLst/>
              <a:cxnLst/>
              <a:rect l="l" t="t" r="r" b="b"/>
              <a:pathLst>
                <a:path w="225108" h="189017" extrusionOk="0">
                  <a:moveTo>
                    <a:pt x="98673" y="188998"/>
                  </a:moveTo>
                  <a:cubicBezTo>
                    <a:pt x="93217" y="188998"/>
                    <a:pt x="88022" y="186591"/>
                    <a:pt x="84511" y="182398"/>
                  </a:cubicBezTo>
                  <a:lnTo>
                    <a:pt x="4338" y="86920"/>
                  </a:lnTo>
                  <a:cubicBezTo>
                    <a:pt x="-2242" y="79097"/>
                    <a:pt x="-1218" y="67423"/>
                    <a:pt x="6604" y="60864"/>
                  </a:cubicBezTo>
                  <a:cubicBezTo>
                    <a:pt x="14427" y="54305"/>
                    <a:pt x="26102" y="55308"/>
                    <a:pt x="32680" y="63131"/>
                  </a:cubicBezTo>
                  <a:lnTo>
                    <a:pt x="97449" y="140276"/>
                  </a:lnTo>
                  <a:lnTo>
                    <a:pt x="191524" y="7789"/>
                  </a:lnTo>
                  <a:cubicBezTo>
                    <a:pt x="197441" y="-535"/>
                    <a:pt x="208994" y="-2501"/>
                    <a:pt x="217319" y="3417"/>
                  </a:cubicBezTo>
                  <a:cubicBezTo>
                    <a:pt x="225644" y="9334"/>
                    <a:pt x="227609" y="20888"/>
                    <a:pt x="221692" y="29212"/>
                  </a:cubicBezTo>
                  <a:lnTo>
                    <a:pt x="113777" y="181235"/>
                  </a:lnTo>
                  <a:cubicBezTo>
                    <a:pt x="110468" y="185909"/>
                    <a:pt x="105172" y="188777"/>
                    <a:pt x="99436" y="189018"/>
                  </a:cubicBezTo>
                  <a:cubicBezTo>
                    <a:pt x="99174" y="189018"/>
                    <a:pt x="98934" y="189018"/>
                    <a:pt x="98673" y="18901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grpSp>
        <p:nvGrpSpPr>
          <p:cNvPr id="1098" name="Google Shape;1098;p81"/>
          <p:cNvGrpSpPr/>
          <p:nvPr/>
        </p:nvGrpSpPr>
        <p:grpSpPr>
          <a:xfrm>
            <a:off x="8074422" y="2776165"/>
            <a:ext cx="1061234" cy="989185"/>
            <a:chOff x="9175777" y="5813802"/>
            <a:chExt cx="1061234" cy="989185"/>
          </a:xfrm>
        </p:grpSpPr>
        <p:sp>
          <p:nvSpPr>
            <p:cNvPr id="1099" name="Google Shape;1099;p81"/>
            <p:cNvSpPr/>
            <p:nvPr/>
          </p:nvSpPr>
          <p:spPr>
            <a:xfrm>
              <a:off x="9605390" y="6600958"/>
              <a:ext cx="202029" cy="202029"/>
            </a:xfrm>
            <a:custGeom>
              <a:avLst/>
              <a:gdLst/>
              <a:ahLst/>
              <a:cxnLst/>
              <a:rect l="l" t="t" r="r" b="b"/>
              <a:pathLst>
                <a:path w="202029" h="202029" extrusionOk="0">
                  <a:moveTo>
                    <a:pt x="101014" y="202029"/>
                  </a:moveTo>
                  <a:cubicBezTo>
                    <a:pt x="45312" y="202029"/>
                    <a:pt x="0" y="156717"/>
                    <a:pt x="0" y="101015"/>
                  </a:cubicBezTo>
                  <a:cubicBezTo>
                    <a:pt x="0" y="45312"/>
                    <a:pt x="45312" y="0"/>
                    <a:pt x="101014" y="0"/>
                  </a:cubicBezTo>
                  <a:cubicBezTo>
                    <a:pt x="156717" y="0"/>
                    <a:pt x="202029" y="45312"/>
                    <a:pt x="202029" y="101015"/>
                  </a:cubicBezTo>
                  <a:cubicBezTo>
                    <a:pt x="202029" y="156717"/>
                    <a:pt x="156717" y="202029"/>
                    <a:pt x="101014" y="202029"/>
                  </a:cubicBezTo>
                  <a:close/>
                  <a:moveTo>
                    <a:pt x="101014" y="37008"/>
                  </a:moveTo>
                  <a:cubicBezTo>
                    <a:pt x="65732" y="37008"/>
                    <a:pt x="37008" y="65712"/>
                    <a:pt x="37008" y="101015"/>
                  </a:cubicBezTo>
                  <a:cubicBezTo>
                    <a:pt x="37008" y="136317"/>
                    <a:pt x="65732" y="165041"/>
                    <a:pt x="101014" y="165041"/>
                  </a:cubicBezTo>
                  <a:cubicBezTo>
                    <a:pt x="136297" y="165041"/>
                    <a:pt x="165021" y="136317"/>
                    <a:pt x="165021" y="101015"/>
                  </a:cubicBezTo>
                  <a:cubicBezTo>
                    <a:pt x="165021" y="65712"/>
                    <a:pt x="136297" y="37008"/>
                    <a:pt x="101014" y="370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00" name="Google Shape;1100;p81"/>
            <p:cNvSpPr/>
            <p:nvPr/>
          </p:nvSpPr>
          <p:spPr>
            <a:xfrm>
              <a:off x="9740069" y="6446488"/>
              <a:ext cx="174774" cy="288099"/>
            </a:xfrm>
            <a:custGeom>
              <a:avLst/>
              <a:gdLst/>
              <a:ahLst/>
              <a:cxnLst/>
              <a:rect l="l" t="t" r="r" b="b"/>
              <a:pathLst>
                <a:path w="174774" h="288099" extrusionOk="0">
                  <a:moveTo>
                    <a:pt x="69256" y="288079"/>
                  </a:moveTo>
                  <a:lnTo>
                    <a:pt x="47572" y="288079"/>
                  </a:lnTo>
                  <a:cubicBezTo>
                    <a:pt x="42116" y="288079"/>
                    <a:pt x="36942" y="285672"/>
                    <a:pt x="33431" y="281500"/>
                  </a:cubicBezTo>
                  <a:cubicBezTo>
                    <a:pt x="29921" y="277328"/>
                    <a:pt x="28417" y="271812"/>
                    <a:pt x="29339" y="266436"/>
                  </a:cubicBezTo>
                  <a:cubicBezTo>
                    <a:pt x="30021" y="262465"/>
                    <a:pt x="30362" y="258874"/>
                    <a:pt x="30362" y="255484"/>
                  </a:cubicBezTo>
                  <a:cubicBezTo>
                    <a:pt x="30362" y="236208"/>
                    <a:pt x="21777" y="218135"/>
                    <a:pt x="6794" y="205899"/>
                  </a:cubicBezTo>
                  <a:cubicBezTo>
                    <a:pt x="736" y="200945"/>
                    <a:pt x="-1551" y="192721"/>
                    <a:pt x="1077" y="185359"/>
                  </a:cubicBezTo>
                  <a:cubicBezTo>
                    <a:pt x="3704" y="177978"/>
                    <a:pt x="10685" y="173064"/>
                    <a:pt x="18507" y="173064"/>
                  </a:cubicBezTo>
                  <a:lnTo>
                    <a:pt x="36901" y="173064"/>
                  </a:lnTo>
                  <a:cubicBezTo>
                    <a:pt x="44704" y="173064"/>
                    <a:pt x="51825" y="168791"/>
                    <a:pt x="55516" y="161951"/>
                  </a:cubicBezTo>
                  <a:cubicBezTo>
                    <a:pt x="66227" y="142074"/>
                    <a:pt x="65685" y="117662"/>
                    <a:pt x="54151" y="98266"/>
                  </a:cubicBezTo>
                  <a:lnTo>
                    <a:pt x="33973" y="64307"/>
                  </a:lnTo>
                  <a:cubicBezTo>
                    <a:pt x="25127" y="49423"/>
                    <a:pt x="26130" y="30869"/>
                    <a:pt x="36500" y="17029"/>
                  </a:cubicBezTo>
                  <a:cubicBezTo>
                    <a:pt x="44283" y="6659"/>
                    <a:pt x="56157" y="460"/>
                    <a:pt x="69115" y="19"/>
                  </a:cubicBezTo>
                  <a:cubicBezTo>
                    <a:pt x="82394" y="-362"/>
                    <a:pt x="94369" y="4973"/>
                    <a:pt x="102814" y="14802"/>
                  </a:cubicBezTo>
                  <a:lnTo>
                    <a:pt x="149108" y="68599"/>
                  </a:lnTo>
                  <a:cubicBezTo>
                    <a:pt x="172737" y="96059"/>
                    <a:pt x="180661" y="133168"/>
                    <a:pt x="170330" y="167868"/>
                  </a:cubicBezTo>
                  <a:lnTo>
                    <a:pt x="153140" y="225557"/>
                  </a:lnTo>
                  <a:cubicBezTo>
                    <a:pt x="142168" y="262384"/>
                    <a:pt x="107687" y="288099"/>
                    <a:pt x="69256" y="288099"/>
                  </a:cubicBezTo>
                  <a:close/>
                  <a:moveTo>
                    <a:pt x="67250" y="251071"/>
                  </a:moveTo>
                  <a:lnTo>
                    <a:pt x="69256" y="251071"/>
                  </a:lnTo>
                  <a:cubicBezTo>
                    <a:pt x="91440" y="251071"/>
                    <a:pt x="111339" y="236228"/>
                    <a:pt x="117677" y="214986"/>
                  </a:cubicBezTo>
                  <a:lnTo>
                    <a:pt x="134867" y="157298"/>
                  </a:lnTo>
                  <a:cubicBezTo>
                    <a:pt x="141586" y="134712"/>
                    <a:pt x="136431" y="110582"/>
                    <a:pt x="121066" y="92709"/>
                  </a:cubicBezTo>
                  <a:lnTo>
                    <a:pt x="74772" y="38912"/>
                  </a:lnTo>
                  <a:cubicBezTo>
                    <a:pt x="73267" y="37167"/>
                    <a:pt x="71342" y="36887"/>
                    <a:pt x="70379" y="36987"/>
                  </a:cubicBezTo>
                  <a:cubicBezTo>
                    <a:pt x="69376" y="37007"/>
                    <a:pt x="67511" y="37348"/>
                    <a:pt x="66126" y="39193"/>
                  </a:cubicBezTo>
                  <a:cubicBezTo>
                    <a:pt x="64762" y="41019"/>
                    <a:pt x="64642" y="43446"/>
                    <a:pt x="65806" y="45392"/>
                  </a:cubicBezTo>
                  <a:lnTo>
                    <a:pt x="85984" y="79351"/>
                  </a:lnTo>
                  <a:cubicBezTo>
                    <a:pt x="104117" y="109859"/>
                    <a:pt x="104940" y="148231"/>
                    <a:pt x="88130" y="179482"/>
                  </a:cubicBezTo>
                  <a:cubicBezTo>
                    <a:pt x="80949" y="192822"/>
                    <a:pt x="69055" y="202590"/>
                    <a:pt x="55114" y="207163"/>
                  </a:cubicBezTo>
                  <a:cubicBezTo>
                    <a:pt x="62396" y="220542"/>
                    <a:pt x="66628" y="235486"/>
                    <a:pt x="67290" y="2510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01" name="Google Shape;1101;p81"/>
            <p:cNvSpPr/>
            <p:nvPr/>
          </p:nvSpPr>
          <p:spPr>
            <a:xfrm>
              <a:off x="9498006" y="6446488"/>
              <a:ext cx="174734" cy="288099"/>
            </a:xfrm>
            <a:custGeom>
              <a:avLst/>
              <a:gdLst/>
              <a:ahLst/>
              <a:cxnLst/>
              <a:rect l="l" t="t" r="r" b="b"/>
              <a:pathLst>
                <a:path w="174734" h="288099" extrusionOk="0">
                  <a:moveTo>
                    <a:pt x="127182" y="288079"/>
                  </a:moveTo>
                  <a:lnTo>
                    <a:pt x="105499" y="288079"/>
                  </a:lnTo>
                  <a:cubicBezTo>
                    <a:pt x="67067" y="288079"/>
                    <a:pt x="32586" y="262364"/>
                    <a:pt x="21614" y="225537"/>
                  </a:cubicBezTo>
                  <a:lnTo>
                    <a:pt x="4444" y="167868"/>
                  </a:lnTo>
                  <a:cubicBezTo>
                    <a:pt x="-5886" y="133148"/>
                    <a:pt x="2037" y="96039"/>
                    <a:pt x="25666" y="68599"/>
                  </a:cubicBezTo>
                  <a:lnTo>
                    <a:pt x="71941" y="14802"/>
                  </a:lnTo>
                  <a:cubicBezTo>
                    <a:pt x="80406" y="4973"/>
                    <a:pt x="92461" y="-362"/>
                    <a:pt x="105639" y="19"/>
                  </a:cubicBezTo>
                  <a:cubicBezTo>
                    <a:pt x="118597" y="460"/>
                    <a:pt x="130472" y="6659"/>
                    <a:pt x="138254" y="17029"/>
                  </a:cubicBezTo>
                  <a:cubicBezTo>
                    <a:pt x="148625" y="30869"/>
                    <a:pt x="149628" y="49443"/>
                    <a:pt x="140782" y="64307"/>
                  </a:cubicBezTo>
                  <a:lnTo>
                    <a:pt x="112840" y="111284"/>
                  </a:lnTo>
                  <a:cubicBezTo>
                    <a:pt x="106080" y="122657"/>
                    <a:pt x="105780" y="136958"/>
                    <a:pt x="112038" y="148613"/>
                  </a:cubicBezTo>
                  <a:cubicBezTo>
                    <a:pt x="120161" y="163697"/>
                    <a:pt x="135847" y="173084"/>
                    <a:pt x="152977" y="173084"/>
                  </a:cubicBezTo>
                  <a:lnTo>
                    <a:pt x="156227" y="173084"/>
                  </a:lnTo>
                  <a:cubicBezTo>
                    <a:pt x="164050" y="173084"/>
                    <a:pt x="171030" y="177998"/>
                    <a:pt x="173658" y="185379"/>
                  </a:cubicBezTo>
                  <a:cubicBezTo>
                    <a:pt x="176285" y="192741"/>
                    <a:pt x="173999" y="200985"/>
                    <a:pt x="167941" y="205919"/>
                  </a:cubicBezTo>
                  <a:cubicBezTo>
                    <a:pt x="152977" y="218155"/>
                    <a:pt x="144372" y="236208"/>
                    <a:pt x="144372" y="255504"/>
                  </a:cubicBezTo>
                  <a:cubicBezTo>
                    <a:pt x="144372" y="258874"/>
                    <a:pt x="144693" y="262465"/>
                    <a:pt x="145395" y="266456"/>
                  </a:cubicBezTo>
                  <a:cubicBezTo>
                    <a:pt x="146318" y="271832"/>
                    <a:pt x="144833" y="277348"/>
                    <a:pt x="141303" y="281520"/>
                  </a:cubicBezTo>
                  <a:cubicBezTo>
                    <a:pt x="137793" y="285692"/>
                    <a:pt x="132618" y="288099"/>
                    <a:pt x="127162" y="288099"/>
                  </a:cubicBezTo>
                  <a:close/>
                  <a:moveTo>
                    <a:pt x="104215" y="36987"/>
                  </a:moveTo>
                  <a:cubicBezTo>
                    <a:pt x="103172" y="36987"/>
                    <a:pt x="101427" y="37268"/>
                    <a:pt x="99983" y="38932"/>
                  </a:cubicBezTo>
                  <a:lnTo>
                    <a:pt x="53708" y="92729"/>
                  </a:lnTo>
                  <a:cubicBezTo>
                    <a:pt x="38343" y="110582"/>
                    <a:pt x="33168" y="134732"/>
                    <a:pt x="39907" y="157318"/>
                  </a:cubicBezTo>
                  <a:lnTo>
                    <a:pt x="57077" y="214986"/>
                  </a:lnTo>
                  <a:cubicBezTo>
                    <a:pt x="63396" y="236228"/>
                    <a:pt x="83314" y="251091"/>
                    <a:pt x="105499" y="251091"/>
                  </a:cubicBezTo>
                  <a:lnTo>
                    <a:pt x="107505" y="251091"/>
                  </a:lnTo>
                  <a:cubicBezTo>
                    <a:pt x="108227" y="234242"/>
                    <a:pt x="113101" y="218115"/>
                    <a:pt x="121526" y="203954"/>
                  </a:cubicBezTo>
                  <a:cubicBezTo>
                    <a:pt x="103834" y="196753"/>
                    <a:pt x="88850" y="183574"/>
                    <a:pt x="79483" y="166164"/>
                  </a:cubicBezTo>
                  <a:cubicBezTo>
                    <a:pt x="67087" y="143137"/>
                    <a:pt x="67689" y="114874"/>
                    <a:pt x="81067" y="92389"/>
                  </a:cubicBezTo>
                  <a:lnTo>
                    <a:pt x="109009" y="45412"/>
                  </a:lnTo>
                  <a:cubicBezTo>
                    <a:pt x="110152" y="43466"/>
                    <a:pt x="110032" y="41039"/>
                    <a:pt x="108668" y="39213"/>
                  </a:cubicBezTo>
                  <a:cubicBezTo>
                    <a:pt x="107284" y="37368"/>
                    <a:pt x="105419" y="37027"/>
                    <a:pt x="104416" y="37007"/>
                  </a:cubicBezTo>
                  <a:cubicBezTo>
                    <a:pt x="104356" y="37007"/>
                    <a:pt x="104295" y="37007"/>
                    <a:pt x="104235" y="3700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02" name="Google Shape;1102;p81"/>
            <p:cNvSpPr/>
            <p:nvPr/>
          </p:nvSpPr>
          <p:spPr>
            <a:xfrm>
              <a:off x="9340217" y="5813802"/>
              <a:ext cx="202029" cy="202029"/>
            </a:xfrm>
            <a:custGeom>
              <a:avLst/>
              <a:gdLst/>
              <a:ahLst/>
              <a:cxnLst/>
              <a:rect l="l" t="t" r="r" b="b"/>
              <a:pathLst>
                <a:path w="202029" h="202029" extrusionOk="0">
                  <a:moveTo>
                    <a:pt x="101014" y="202029"/>
                  </a:moveTo>
                  <a:cubicBezTo>
                    <a:pt x="45312" y="202029"/>
                    <a:pt x="0" y="156717"/>
                    <a:pt x="0" y="101014"/>
                  </a:cubicBezTo>
                  <a:cubicBezTo>
                    <a:pt x="0" y="45312"/>
                    <a:pt x="45312" y="0"/>
                    <a:pt x="101014" y="0"/>
                  </a:cubicBezTo>
                  <a:cubicBezTo>
                    <a:pt x="156717" y="0"/>
                    <a:pt x="202029" y="45312"/>
                    <a:pt x="202029" y="101014"/>
                  </a:cubicBezTo>
                  <a:cubicBezTo>
                    <a:pt x="202029" y="156717"/>
                    <a:pt x="156717" y="202029"/>
                    <a:pt x="101014" y="202029"/>
                  </a:cubicBezTo>
                  <a:close/>
                  <a:moveTo>
                    <a:pt x="101014" y="37008"/>
                  </a:moveTo>
                  <a:cubicBezTo>
                    <a:pt x="65732" y="37008"/>
                    <a:pt x="37008" y="65732"/>
                    <a:pt x="37008" y="101014"/>
                  </a:cubicBezTo>
                  <a:cubicBezTo>
                    <a:pt x="37008" y="136297"/>
                    <a:pt x="65732" y="165021"/>
                    <a:pt x="101014" y="165021"/>
                  </a:cubicBezTo>
                  <a:cubicBezTo>
                    <a:pt x="136297" y="165021"/>
                    <a:pt x="165021" y="136317"/>
                    <a:pt x="165021" y="101014"/>
                  </a:cubicBezTo>
                  <a:cubicBezTo>
                    <a:pt x="165021" y="65712"/>
                    <a:pt x="136317" y="37008"/>
                    <a:pt x="101014" y="370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03" name="Google Shape;1103;p81"/>
            <p:cNvSpPr/>
            <p:nvPr/>
          </p:nvSpPr>
          <p:spPr>
            <a:xfrm>
              <a:off x="9232812" y="5882201"/>
              <a:ext cx="174754" cy="288100"/>
            </a:xfrm>
            <a:custGeom>
              <a:avLst/>
              <a:gdLst/>
              <a:ahLst/>
              <a:cxnLst/>
              <a:rect l="l" t="t" r="r" b="b"/>
              <a:pathLst>
                <a:path w="174754" h="288100" extrusionOk="0">
                  <a:moveTo>
                    <a:pt x="104195" y="288100"/>
                  </a:moveTo>
                  <a:cubicBezTo>
                    <a:pt x="91779" y="288100"/>
                    <a:pt x="80105" y="282765"/>
                    <a:pt x="71961" y="273297"/>
                  </a:cubicBezTo>
                  <a:lnTo>
                    <a:pt x="25666" y="219500"/>
                  </a:lnTo>
                  <a:cubicBezTo>
                    <a:pt x="2037" y="192060"/>
                    <a:pt x="-5886" y="154932"/>
                    <a:pt x="4444" y="120211"/>
                  </a:cubicBezTo>
                  <a:lnTo>
                    <a:pt x="21614" y="62543"/>
                  </a:lnTo>
                  <a:cubicBezTo>
                    <a:pt x="32586" y="25715"/>
                    <a:pt x="67087" y="0"/>
                    <a:pt x="105498" y="0"/>
                  </a:cubicBezTo>
                  <a:lnTo>
                    <a:pt x="127182" y="0"/>
                  </a:lnTo>
                  <a:cubicBezTo>
                    <a:pt x="132638" y="0"/>
                    <a:pt x="137813" y="2407"/>
                    <a:pt x="141323" y="6579"/>
                  </a:cubicBezTo>
                  <a:cubicBezTo>
                    <a:pt x="144833" y="10752"/>
                    <a:pt x="146338" y="16268"/>
                    <a:pt x="145415" y="21643"/>
                  </a:cubicBezTo>
                  <a:cubicBezTo>
                    <a:pt x="144733" y="25635"/>
                    <a:pt x="144392" y="29225"/>
                    <a:pt x="144392" y="32595"/>
                  </a:cubicBezTo>
                  <a:cubicBezTo>
                    <a:pt x="144392" y="51871"/>
                    <a:pt x="152977" y="69944"/>
                    <a:pt x="167961" y="82180"/>
                  </a:cubicBezTo>
                  <a:cubicBezTo>
                    <a:pt x="174019" y="87134"/>
                    <a:pt x="176305" y="95358"/>
                    <a:pt x="173678" y="102720"/>
                  </a:cubicBezTo>
                  <a:cubicBezTo>
                    <a:pt x="171050" y="110081"/>
                    <a:pt x="164070" y="115016"/>
                    <a:pt x="156247" y="115016"/>
                  </a:cubicBezTo>
                  <a:lnTo>
                    <a:pt x="137833" y="115016"/>
                  </a:lnTo>
                  <a:cubicBezTo>
                    <a:pt x="130051" y="115016"/>
                    <a:pt x="122910" y="119288"/>
                    <a:pt x="119219" y="126148"/>
                  </a:cubicBezTo>
                  <a:cubicBezTo>
                    <a:pt x="108527" y="146026"/>
                    <a:pt x="109049" y="170437"/>
                    <a:pt x="120583" y="189834"/>
                  </a:cubicBezTo>
                  <a:lnTo>
                    <a:pt x="140782" y="223793"/>
                  </a:lnTo>
                  <a:cubicBezTo>
                    <a:pt x="149627" y="238676"/>
                    <a:pt x="148624" y="257230"/>
                    <a:pt x="138254" y="271091"/>
                  </a:cubicBezTo>
                  <a:cubicBezTo>
                    <a:pt x="130472" y="281461"/>
                    <a:pt x="118597" y="287659"/>
                    <a:pt x="105639" y="288080"/>
                  </a:cubicBezTo>
                  <a:cubicBezTo>
                    <a:pt x="105158" y="288100"/>
                    <a:pt x="104656" y="288100"/>
                    <a:pt x="104175" y="288100"/>
                  </a:cubicBezTo>
                  <a:close/>
                  <a:moveTo>
                    <a:pt x="105498" y="37028"/>
                  </a:moveTo>
                  <a:cubicBezTo>
                    <a:pt x="83334" y="37028"/>
                    <a:pt x="63416" y="51871"/>
                    <a:pt x="57077" y="73134"/>
                  </a:cubicBezTo>
                  <a:lnTo>
                    <a:pt x="39907" y="130802"/>
                  </a:lnTo>
                  <a:cubicBezTo>
                    <a:pt x="33188" y="153387"/>
                    <a:pt x="38343" y="177518"/>
                    <a:pt x="53708" y="195370"/>
                  </a:cubicBezTo>
                  <a:lnTo>
                    <a:pt x="100002" y="249167"/>
                  </a:lnTo>
                  <a:cubicBezTo>
                    <a:pt x="101507" y="250932"/>
                    <a:pt x="103453" y="251193"/>
                    <a:pt x="104396" y="251093"/>
                  </a:cubicBezTo>
                  <a:cubicBezTo>
                    <a:pt x="105399" y="251073"/>
                    <a:pt x="107264" y="250731"/>
                    <a:pt x="108648" y="248886"/>
                  </a:cubicBezTo>
                  <a:cubicBezTo>
                    <a:pt x="110012" y="247081"/>
                    <a:pt x="110132" y="244653"/>
                    <a:pt x="108969" y="242708"/>
                  </a:cubicBezTo>
                  <a:lnTo>
                    <a:pt x="88790" y="208749"/>
                  </a:lnTo>
                  <a:cubicBezTo>
                    <a:pt x="70657" y="178240"/>
                    <a:pt x="69835" y="139868"/>
                    <a:pt x="86644" y="108617"/>
                  </a:cubicBezTo>
                  <a:cubicBezTo>
                    <a:pt x="93825" y="95278"/>
                    <a:pt x="105739" y="85510"/>
                    <a:pt x="119660" y="80916"/>
                  </a:cubicBezTo>
                  <a:cubicBezTo>
                    <a:pt x="112379" y="67557"/>
                    <a:pt x="108146" y="52593"/>
                    <a:pt x="107485" y="37008"/>
                  </a:cubicBezTo>
                  <a:lnTo>
                    <a:pt x="105479" y="3700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04" name="Google Shape;1104;p81"/>
            <p:cNvSpPr/>
            <p:nvPr/>
          </p:nvSpPr>
          <p:spPr>
            <a:xfrm>
              <a:off x="9474899" y="5882201"/>
              <a:ext cx="174779" cy="288100"/>
            </a:xfrm>
            <a:custGeom>
              <a:avLst/>
              <a:gdLst/>
              <a:ahLst/>
              <a:cxnLst/>
              <a:rect l="l" t="t" r="r" b="b"/>
              <a:pathLst>
                <a:path w="174779" h="288100" extrusionOk="0">
                  <a:moveTo>
                    <a:pt x="70556" y="288100"/>
                  </a:moveTo>
                  <a:cubicBezTo>
                    <a:pt x="70074" y="288100"/>
                    <a:pt x="69573" y="288100"/>
                    <a:pt x="69092" y="288080"/>
                  </a:cubicBezTo>
                  <a:cubicBezTo>
                    <a:pt x="56134" y="287639"/>
                    <a:pt x="44259" y="281441"/>
                    <a:pt x="36476" y="271091"/>
                  </a:cubicBezTo>
                  <a:cubicBezTo>
                    <a:pt x="26086" y="257230"/>
                    <a:pt x="25103" y="238676"/>
                    <a:pt x="33949" y="223793"/>
                  </a:cubicBezTo>
                  <a:lnTo>
                    <a:pt x="61891" y="176816"/>
                  </a:lnTo>
                  <a:cubicBezTo>
                    <a:pt x="68650" y="165442"/>
                    <a:pt x="68952" y="151141"/>
                    <a:pt x="62693" y="139487"/>
                  </a:cubicBezTo>
                  <a:cubicBezTo>
                    <a:pt x="54569" y="124403"/>
                    <a:pt x="38884" y="115016"/>
                    <a:pt x="21754" y="115016"/>
                  </a:cubicBezTo>
                  <a:lnTo>
                    <a:pt x="18504" y="115016"/>
                  </a:lnTo>
                  <a:cubicBezTo>
                    <a:pt x="10681" y="115016"/>
                    <a:pt x="3701" y="110101"/>
                    <a:pt x="1073" y="102720"/>
                  </a:cubicBezTo>
                  <a:cubicBezTo>
                    <a:pt x="-1554" y="95358"/>
                    <a:pt x="753" y="87134"/>
                    <a:pt x="6790" y="82180"/>
                  </a:cubicBezTo>
                  <a:cubicBezTo>
                    <a:pt x="21754" y="69944"/>
                    <a:pt x="30359" y="51871"/>
                    <a:pt x="30359" y="32595"/>
                  </a:cubicBezTo>
                  <a:cubicBezTo>
                    <a:pt x="30359" y="29205"/>
                    <a:pt x="30038" y="25615"/>
                    <a:pt x="29336" y="21643"/>
                  </a:cubicBezTo>
                  <a:cubicBezTo>
                    <a:pt x="28413" y="16268"/>
                    <a:pt x="29897" y="10752"/>
                    <a:pt x="33428" y="6579"/>
                  </a:cubicBezTo>
                  <a:cubicBezTo>
                    <a:pt x="36938" y="2407"/>
                    <a:pt x="42113" y="0"/>
                    <a:pt x="47569" y="0"/>
                  </a:cubicBezTo>
                  <a:lnTo>
                    <a:pt x="69252" y="0"/>
                  </a:lnTo>
                  <a:cubicBezTo>
                    <a:pt x="107664" y="0"/>
                    <a:pt x="142165" y="25715"/>
                    <a:pt x="153137" y="62543"/>
                  </a:cubicBezTo>
                  <a:lnTo>
                    <a:pt x="170327" y="120211"/>
                  </a:lnTo>
                  <a:cubicBezTo>
                    <a:pt x="180677" y="154932"/>
                    <a:pt x="172734" y="192040"/>
                    <a:pt x="149105" y="219500"/>
                  </a:cubicBezTo>
                  <a:lnTo>
                    <a:pt x="102830" y="273297"/>
                  </a:lnTo>
                  <a:cubicBezTo>
                    <a:pt x="94686" y="282745"/>
                    <a:pt x="83013" y="288100"/>
                    <a:pt x="70596" y="288100"/>
                  </a:cubicBezTo>
                  <a:close/>
                  <a:moveTo>
                    <a:pt x="53225" y="84166"/>
                  </a:moveTo>
                  <a:cubicBezTo>
                    <a:pt x="70917" y="91367"/>
                    <a:pt x="85901" y="104545"/>
                    <a:pt x="95268" y="121956"/>
                  </a:cubicBezTo>
                  <a:cubicBezTo>
                    <a:pt x="107664" y="144983"/>
                    <a:pt x="107063" y="173245"/>
                    <a:pt x="93703" y="195711"/>
                  </a:cubicBezTo>
                  <a:lnTo>
                    <a:pt x="65762" y="242688"/>
                  </a:lnTo>
                  <a:cubicBezTo>
                    <a:pt x="64619" y="244634"/>
                    <a:pt x="64739" y="247061"/>
                    <a:pt x="66103" y="248866"/>
                  </a:cubicBezTo>
                  <a:cubicBezTo>
                    <a:pt x="67487" y="250711"/>
                    <a:pt x="69353" y="251052"/>
                    <a:pt x="70356" y="251073"/>
                  </a:cubicBezTo>
                  <a:cubicBezTo>
                    <a:pt x="71419" y="251172"/>
                    <a:pt x="73264" y="250912"/>
                    <a:pt x="74768" y="249147"/>
                  </a:cubicBezTo>
                  <a:lnTo>
                    <a:pt x="121043" y="195350"/>
                  </a:lnTo>
                  <a:cubicBezTo>
                    <a:pt x="136408" y="177498"/>
                    <a:pt x="141583" y="153348"/>
                    <a:pt x="134843" y="130782"/>
                  </a:cubicBezTo>
                  <a:lnTo>
                    <a:pt x="117653" y="73114"/>
                  </a:lnTo>
                  <a:cubicBezTo>
                    <a:pt x="111335" y="51851"/>
                    <a:pt x="91417" y="37008"/>
                    <a:pt x="69232" y="37008"/>
                  </a:cubicBezTo>
                  <a:lnTo>
                    <a:pt x="67226" y="37008"/>
                  </a:lnTo>
                  <a:cubicBezTo>
                    <a:pt x="66504" y="53837"/>
                    <a:pt x="61630" y="69984"/>
                    <a:pt x="53205" y="8414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05" name="Google Shape;1105;p81"/>
            <p:cNvSpPr/>
            <p:nvPr/>
          </p:nvSpPr>
          <p:spPr>
            <a:xfrm>
              <a:off x="9870584" y="5813802"/>
              <a:ext cx="202028" cy="202029"/>
            </a:xfrm>
            <a:custGeom>
              <a:avLst/>
              <a:gdLst/>
              <a:ahLst/>
              <a:cxnLst/>
              <a:rect l="l" t="t" r="r" b="b"/>
              <a:pathLst>
                <a:path w="202028" h="202029" extrusionOk="0">
                  <a:moveTo>
                    <a:pt x="101014" y="202029"/>
                  </a:moveTo>
                  <a:cubicBezTo>
                    <a:pt x="45312" y="202029"/>
                    <a:pt x="0" y="156717"/>
                    <a:pt x="0" y="101014"/>
                  </a:cubicBezTo>
                  <a:cubicBezTo>
                    <a:pt x="0" y="45312"/>
                    <a:pt x="45312" y="0"/>
                    <a:pt x="101014" y="0"/>
                  </a:cubicBezTo>
                  <a:cubicBezTo>
                    <a:pt x="156717" y="0"/>
                    <a:pt x="202029" y="45312"/>
                    <a:pt x="202029" y="101014"/>
                  </a:cubicBezTo>
                  <a:cubicBezTo>
                    <a:pt x="202029" y="156717"/>
                    <a:pt x="156717" y="202029"/>
                    <a:pt x="101014" y="202029"/>
                  </a:cubicBezTo>
                  <a:close/>
                  <a:moveTo>
                    <a:pt x="101014" y="37008"/>
                  </a:moveTo>
                  <a:cubicBezTo>
                    <a:pt x="65731" y="37008"/>
                    <a:pt x="37007" y="65732"/>
                    <a:pt x="37007" y="101014"/>
                  </a:cubicBezTo>
                  <a:cubicBezTo>
                    <a:pt x="37007" y="136297"/>
                    <a:pt x="65731" y="165021"/>
                    <a:pt x="101014" y="165021"/>
                  </a:cubicBezTo>
                  <a:cubicBezTo>
                    <a:pt x="136297" y="165021"/>
                    <a:pt x="165020" y="136317"/>
                    <a:pt x="165020" y="101014"/>
                  </a:cubicBezTo>
                  <a:cubicBezTo>
                    <a:pt x="165020" y="65712"/>
                    <a:pt x="136297" y="37008"/>
                    <a:pt x="101014" y="370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06" name="Google Shape;1106;p81"/>
            <p:cNvSpPr/>
            <p:nvPr/>
          </p:nvSpPr>
          <p:spPr>
            <a:xfrm>
              <a:off x="9763179" y="5882201"/>
              <a:ext cx="174774" cy="288100"/>
            </a:xfrm>
            <a:custGeom>
              <a:avLst/>
              <a:gdLst/>
              <a:ahLst/>
              <a:cxnLst/>
              <a:rect l="l" t="t" r="r" b="b"/>
              <a:pathLst>
                <a:path w="174774" h="288100" extrusionOk="0">
                  <a:moveTo>
                    <a:pt x="104195" y="288100"/>
                  </a:moveTo>
                  <a:cubicBezTo>
                    <a:pt x="91779" y="288100"/>
                    <a:pt x="80105" y="282765"/>
                    <a:pt x="71961" y="273297"/>
                  </a:cubicBezTo>
                  <a:lnTo>
                    <a:pt x="25666" y="219500"/>
                  </a:lnTo>
                  <a:cubicBezTo>
                    <a:pt x="2037" y="192060"/>
                    <a:pt x="-5886" y="154932"/>
                    <a:pt x="4444" y="120211"/>
                  </a:cubicBezTo>
                  <a:lnTo>
                    <a:pt x="21614" y="62543"/>
                  </a:lnTo>
                  <a:cubicBezTo>
                    <a:pt x="32586" y="25715"/>
                    <a:pt x="67087" y="0"/>
                    <a:pt x="105499" y="0"/>
                  </a:cubicBezTo>
                  <a:lnTo>
                    <a:pt x="127202" y="0"/>
                  </a:lnTo>
                  <a:cubicBezTo>
                    <a:pt x="132658" y="0"/>
                    <a:pt x="137834" y="2407"/>
                    <a:pt x="141344" y="6579"/>
                  </a:cubicBezTo>
                  <a:cubicBezTo>
                    <a:pt x="144854" y="10752"/>
                    <a:pt x="146358" y="16268"/>
                    <a:pt x="145436" y="21643"/>
                  </a:cubicBezTo>
                  <a:cubicBezTo>
                    <a:pt x="144734" y="25635"/>
                    <a:pt x="144412" y="29225"/>
                    <a:pt x="144412" y="32595"/>
                  </a:cubicBezTo>
                  <a:cubicBezTo>
                    <a:pt x="144412" y="51871"/>
                    <a:pt x="152998" y="69944"/>
                    <a:pt x="167981" y="82180"/>
                  </a:cubicBezTo>
                  <a:cubicBezTo>
                    <a:pt x="174039" y="87134"/>
                    <a:pt x="176326" y="95358"/>
                    <a:pt x="173698" y="102720"/>
                  </a:cubicBezTo>
                  <a:cubicBezTo>
                    <a:pt x="171070" y="110081"/>
                    <a:pt x="164090" y="115016"/>
                    <a:pt x="156267" y="115016"/>
                  </a:cubicBezTo>
                  <a:lnTo>
                    <a:pt x="137853" y="115016"/>
                  </a:lnTo>
                  <a:cubicBezTo>
                    <a:pt x="130071" y="115016"/>
                    <a:pt x="122930" y="119288"/>
                    <a:pt x="119239" y="126148"/>
                  </a:cubicBezTo>
                  <a:cubicBezTo>
                    <a:pt x="108548" y="146026"/>
                    <a:pt x="109069" y="170437"/>
                    <a:pt x="120603" y="189834"/>
                  </a:cubicBezTo>
                  <a:lnTo>
                    <a:pt x="140802" y="223793"/>
                  </a:lnTo>
                  <a:cubicBezTo>
                    <a:pt x="149647" y="238676"/>
                    <a:pt x="148644" y="257230"/>
                    <a:pt x="138274" y="271091"/>
                  </a:cubicBezTo>
                  <a:cubicBezTo>
                    <a:pt x="130492" y="281461"/>
                    <a:pt x="118617" y="287659"/>
                    <a:pt x="105660" y="288080"/>
                  </a:cubicBezTo>
                  <a:cubicBezTo>
                    <a:pt x="105178" y="288100"/>
                    <a:pt x="104676" y="288100"/>
                    <a:pt x="104195" y="288100"/>
                  </a:cubicBezTo>
                  <a:close/>
                  <a:moveTo>
                    <a:pt x="105499" y="37028"/>
                  </a:moveTo>
                  <a:cubicBezTo>
                    <a:pt x="83335" y="37028"/>
                    <a:pt x="63416" y="51871"/>
                    <a:pt x="57077" y="73134"/>
                  </a:cubicBezTo>
                  <a:lnTo>
                    <a:pt x="39908" y="130802"/>
                  </a:lnTo>
                  <a:cubicBezTo>
                    <a:pt x="33188" y="153387"/>
                    <a:pt x="38343" y="177518"/>
                    <a:pt x="53708" y="195370"/>
                  </a:cubicBezTo>
                  <a:lnTo>
                    <a:pt x="100002" y="249167"/>
                  </a:lnTo>
                  <a:cubicBezTo>
                    <a:pt x="101527" y="250932"/>
                    <a:pt x="103473" y="251193"/>
                    <a:pt x="104396" y="251093"/>
                  </a:cubicBezTo>
                  <a:cubicBezTo>
                    <a:pt x="105399" y="251073"/>
                    <a:pt x="107264" y="250731"/>
                    <a:pt x="108648" y="248886"/>
                  </a:cubicBezTo>
                  <a:cubicBezTo>
                    <a:pt x="110012" y="247081"/>
                    <a:pt x="110133" y="244653"/>
                    <a:pt x="108989" y="242708"/>
                  </a:cubicBezTo>
                  <a:lnTo>
                    <a:pt x="88811" y="208749"/>
                  </a:lnTo>
                  <a:cubicBezTo>
                    <a:pt x="70678" y="178240"/>
                    <a:pt x="69855" y="139868"/>
                    <a:pt x="86664" y="108617"/>
                  </a:cubicBezTo>
                  <a:cubicBezTo>
                    <a:pt x="93845" y="95278"/>
                    <a:pt x="105760" y="85510"/>
                    <a:pt x="119680" y="80916"/>
                  </a:cubicBezTo>
                  <a:cubicBezTo>
                    <a:pt x="112399" y="67557"/>
                    <a:pt x="108167" y="52593"/>
                    <a:pt x="107505" y="37008"/>
                  </a:cubicBezTo>
                  <a:lnTo>
                    <a:pt x="105499" y="3700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07" name="Google Shape;1107;p81"/>
            <p:cNvSpPr/>
            <p:nvPr/>
          </p:nvSpPr>
          <p:spPr>
            <a:xfrm>
              <a:off x="10005266" y="5882201"/>
              <a:ext cx="174771" cy="288100"/>
            </a:xfrm>
            <a:custGeom>
              <a:avLst/>
              <a:gdLst/>
              <a:ahLst/>
              <a:cxnLst/>
              <a:rect l="l" t="t" r="r" b="b"/>
              <a:pathLst>
                <a:path w="174771" h="288100" extrusionOk="0">
                  <a:moveTo>
                    <a:pt x="70556" y="288100"/>
                  </a:moveTo>
                  <a:cubicBezTo>
                    <a:pt x="70075" y="288100"/>
                    <a:pt x="69573" y="288100"/>
                    <a:pt x="69092" y="288080"/>
                  </a:cubicBezTo>
                  <a:cubicBezTo>
                    <a:pt x="56134" y="287639"/>
                    <a:pt x="44260" y="281441"/>
                    <a:pt x="36477" y="271091"/>
                  </a:cubicBezTo>
                  <a:cubicBezTo>
                    <a:pt x="26087" y="257230"/>
                    <a:pt x="25104" y="238676"/>
                    <a:pt x="33950" y="223793"/>
                  </a:cubicBezTo>
                  <a:lnTo>
                    <a:pt x="61891" y="176816"/>
                  </a:lnTo>
                  <a:cubicBezTo>
                    <a:pt x="68650" y="165442"/>
                    <a:pt x="68951" y="151141"/>
                    <a:pt x="62694" y="139487"/>
                  </a:cubicBezTo>
                  <a:cubicBezTo>
                    <a:pt x="54569" y="124403"/>
                    <a:pt x="38884" y="115016"/>
                    <a:pt x="21754" y="115016"/>
                  </a:cubicBezTo>
                  <a:lnTo>
                    <a:pt x="18504" y="115016"/>
                  </a:lnTo>
                  <a:cubicBezTo>
                    <a:pt x="10682" y="115016"/>
                    <a:pt x="3701" y="110101"/>
                    <a:pt x="1073" y="102720"/>
                  </a:cubicBezTo>
                  <a:cubicBezTo>
                    <a:pt x="-1554" y="95358"/>
                    <a:pt x="752" y="87134"/>
                    <a:pt x="6790" y="82180"/>
                  </a:cubicBezTo>
                  <a:cubicBezTo>
                    <a:pt x="21754" y="69944"/>
                    <a:pt x="30359" y="51871"/>
                    <a:pt x="30359" y="32595"/>
                  </a:cubicBezTo>
                  <a:cubicBezTo>
                    <a:pt x="30359" y="29205"/>
                    <a:pt x="30018" y="25615"/>
                    <a:pt x="29336" y="21643"/>
                  </a:cubicBezTo>
                  <a:cubicBezTo>
                    <a:pt x="28413" y="16268"/>
                    <a:pt x="29898" y="10752"/>
                    <a:pt x="33428" y="6579"/>
                  </a:cubicBezTo>
                  <a:cubicBezTo>
                    <a:pt x="36938" y="2407"/>
                    <a:pt x="42113" y="0"/>
                    <a:pt x="47569" y="0"/>
                  </a:cubicBezTo>
                  <a:lnTo>
                    <a:pt x="69253" y="0"/>
                  </a:lnTo>
                  <a:cubicBezTo>
                    <a:pt x="107665" y="0"/>
                    <a:pt x="142165" y="25715"/>
                    <a:pt x="153137" y="62543"/>
                  </a:cubicBezTo>
                  <a:lnTo>
                    <a:pt x="170327" y="120211"/>
                  </a:lnTo>
                  <a:cubicBezTo>
                    <a:pt x="180658" y="154932"/>
                    <a:pt x="172734" y="192040"/>
                    <a:pt x="149106" y="219500"/>
                  </a:cubicBezTo>
                  <a:lnTo>
                    <a:pt x="102830" y="273297"/>
                  </a:lnTo>
                  <a:cubicBezTo>
                    <a:pt x="94686" y="282745"/>
                    <a:pt x="83013" y="288100"/>
                    <a:pt x="70597" y="288100"/>
                  </a:cubicBezTo>
                  <a:close/>
                  <a:moveTo>
                    <a:pt x="53226" y="84166"/>
                  </a:moveTo>
                  <a:cubicBezTo>
                    <a:pt x="70918" y="91367"/>
                    <a:pt x="85901" y="104545"/>
                    <a:pt x="95268" y="121956"/>
                  </a:cubicBezTo>
                  <a:cubicBezTo>
                    <a:pt x="107665" y="144983"/>
                    <a:pt x="107062" y="173245"/>
                    <a:pt x="93704" y="195711"/>
                  </a:cubicBezTo>
                  <a:lnTo>
                    <a:pt x="65762" y="242688"/>
                  </a:lnTo>
                  <a:cubicBezTo>
                    <a:pt x="64619" y="244634"/>
                    <a:pt x="64740" y="247061"/>
                    <a:pt x="66103" y="248866"/>
                  </a:cubicBezTo>
                  <a:cubicBezTo>
                    <a:pt x="67487" y="250711"/>
                    <a:pt x="69353" y="251052"/>
                    <a:pt x="70356" y="251073"/>
                  </a:cubicBezTo>
                  <a:cubicBezTo>
                    <a:pt x="71359" y="251172"/>
                    <a:pt x="73244" y="250912"/>
                    <a:pt x="74769" y="249147"/>
                  </a:cubicBezTo>
                  <a:lnTo>
                    <a:pt x="121043" y="195350"/>
                  </a:lnTo>
                  <a:cubicBezTo>
                    <a:pt x="136428" y="177498"/>
                    <a:pt x="141584" y="153348"/>
                    <a:pt x="134843" y="130782"/>
                  </a:cubicBezTo>
                  <a:lnTo>
                    <a:pt x="117654" y="73114"/>
                  </a:lnTo>
                  <a:cubicBezTo>
                    <a:pt x="111315" y="51851"/>
                    <a:pt x="91417" y="37008"/>
                    <a:pt x="69232" y="37008"/>
                  </a:cubicBezTo>
                  <a:lnTo>
                    <a:pt x="67226" y="37008"/>
                  </a:lnTo>
                  <a:cubicBezTo>
                    <a:pt x="66505" y="53837"/>
                    <a:pt x="61630" y="69984"/>
                    <a:pt x="53206" y="8414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08" name="Google Shape;1108;p81"/>
            <p:cNvSpPr/>
            <p:nvPr/>
          </p:nvSpPr>
          <p:spPr>
            <a:xfrm>
              <a:off x="9175777" y="6063972"/>
              <a:ext cx="1061234" cy="488945"/>
            </a:xfrm>
            <a:custGeom>
              <a:avLst/>
              <a:gdLst/>
              <a:ahLst/>
              <a:cxnLst/>
              <a:rect l="l" t="t" r="r" b="b"/>
              <a:pathLst>
                <a:path w="1061234" h="488945" extrusionOk="0">
                  <a:moveTo>
                    <a:pt x="1018149" y="488886"/>
                  </a:moveTo>
                  <a:lnTo>
                    <a:pt x="704836" y="488886"/>
                  </a:lnTo>
                  <a:cubicBezTo>
                    <a:pt x="698758" y="488886"/>
                    <a:pt x="693081" y="485917"/>
                    <a:pt x="689631" y="480923"/>
                  </a:cubicBezTo>
                  <a:cubicBezTo>
                    <a:pt x="688288" y="478977"/>
                    <a:pt x="686923" y="477051"/>
                    <a:pt x="685379" y="475266"/>
                  </a:cubicBezTo>
                  <a:lnTo>
                    <a:pt x="639063" y="421449"/>
                  </a:lnTo>
                  <a:cubicBezTo>
                    <a:pt x="637559" y="419704"/>
                    <a:pt x="635634" y="419423"/>
                    <a:pt x="634671" y="419523"/>
                  </a:cubicBezTo>
                  <a:cubicBezTo>
                    <a:pt x="633668" y="419543"/>
                    <a:pt x="631803" y="419885"/>
                    <a:pt x="630418" y="421730"/>
                  </a:cubicBezTo>
                  <a:cubicBezTo>
                    <a:pt x="629054" y="423555"/>
                    <a:pt x="628934" y="425982"/>
                    <a:pt x="630097" y="427928"/>
                  </a:cubicBezTo>
                  <a:lnTo>
                    <a:pt x="649714" y="460944"/>
                  </a:lnTo>
                  <a:cubicBezTo>
                    <a:pt x="653124" y="466661"/>
                    <a:pt x="653185" y="473762"/>
                    <a:pt x="649895" y="479539"/>
                  </a:cubicBezTo>
                  <a:cubicBezTo>
                    <a:pt x="646605" y="485315"/>
                    <a:pt x="640467" y="488906"/>
                    <a:pt x="633808" y="488906"/>
                  </a:cubicBezTo>
                  <a:lnTo>
                    <a:pt x="427507" y="488906"/>
                  </a:lnTo>
                  <a:cubicBezTo>
                    <a:pt x="420847" y="488906"/>
                    <a:pt x="414709" y="485335"/>
                    <a:pt x="411420" y="479539"/>
                  </a:cubicBezTo>
                  <a:cubicBezTo>
                    <a:pt x="408130" y="473762"/>
                    <a:pt x="408190" y="466661"/>
                    <a:pt x="411600" y="460944"/>
                  </a:cubicBezTo>
                  <a:lnTo>
                    <a:pt x="431238" y="427928"/>
                  </a:lnTo>
                  <a:cubicBezTo>
                    <a:pt x="432481" y="425842"/>
                    <a:pt x="432361" y="422653"/>
                    <a:pt x="429773" y="420586"/>
                  </a:cubicBezTo>
                  <a:cubicBezTo>
                    <a:pt x="427667" y="418942"/>
                    <a:pt x="423696" y="419784"/>
                    <a:pt x="421449" y="422372"/>
                  </a:cubicBezTo>
                  <a:lnTo>
                    <a:pt x="375956" y="475246"/>
                  </a:lnTo>
                  <a:cubicBezTo>
                    <a:pt x="374392" y="477071"/>
                    <a:pt x="373028" y="478997"/>
                    <a:pt x="371664" y="480963"/>
                  </a:cubicBezTo>
                  <a:cubicBezTo>
                    <a:pt x="368214" y="485937"/>
                    <a:pt x="362537" y="488906"/>
                    <a:pt x="356480" y="488906"/>
                  </a:cubicBezTo>
                  <a:lnTo>
                    <a:pt x="43166" y="488906"/>
                  </a:lnTo>
                  <a:cubicBezTo>
                    <a:pt x="19356" y="488906"/>
                    <a:pt x="0" y="469529"/>
                    <a:pt x="0" y="445740"/>
                  </a:cubicBezTo>
                  <a:lnTo>
                    <a:pt x="0" y="43166"/>
                  </a:lnTo>
                  <a:cubicBezTo>
                    <a:pt x="0" y="19356"/>
                    <a:pt x="19376" y="0"/>
                    <a:pt x="43166" y="0"/>
                  </a:cubicBezTo>
                  <a:lnTo>
                    <a:pt x="91306" y="0"/>
                  </a:lnTo>
                  <a:cubicBezTo>
                    <a:pt x="97384" y="0"/>
                    <a:pt x="103060" y="2969"/>
                    <a:pt x="106510" y="7963"/>
                  </a:cubicBezTo>
                  <a:cubicBezTo>
                    <a:pt x="107855" y="9909"/>
                    <a:pt x="109239" y="11854"/>
                    <a:pt x="110783" y="13660"/>
                  </a:cubicBezTo>
                  <a:lnTo>
                    <a:pt x="157058" y="67436"/>
                  </a:lnTo>
                  <a:cubicBezTo>
                    <a:pt x="158562" y="69202"/>
                    <a:pt x="160508" y="69462"/>
                    <a:pt x="161451" y="69362"/>
                  </a:cubicBezTo>
                  <a:cubicBezTo>
                    <a:pt x="162454" y="69342"/>
                    <a:pt x="164319" y="69001"/>
                    <a:pt x="165703" y="67156"/>
                  </a:cubicBezTo>
                  <a:cubicBezTo>
                    <a:pt x="167067" y="65351"/>
                    <a:pt x="167187" y="62923"/>
                    <a:pt x="166024" y="60978"/>
                  </a:cubicBezTo>
                  <a:lnTo>
                    <a:pt x="146387" y="27961"/>
                  </a:lnTo>
                  <a:cubicBezTo>
                    <a:pt x="142997" y="22245"/>
                    <a:pt x="142917" y="15144"/>
                    <a:pt x="146206" y="9367"/>
                  </a:cubicBezTo>
                  <a:cubicBezTo>
                    <a:pt x="149496" y="3591"/>
                    <a:pt x="155634" y="20"/>
                    <a:pt x="162293" y="20"/>
                  </a:cubicBezTo>
                  <a:lnTo>
                    <a:pt x="368595" y="20"/>
                  </a:lnTo>
                  <a:cubicBezTo>
                    <a:pt x="375254" y="20"/>
                    <a:pt x="381392" y="3591"/>
                    <a:pt x="384681" y="9367"/>
                  </a:cubicBezTo>
                  <a:cubicBezTo>
                    <a:pt x="387971" y="15144"/>
                    <a:pt x="387911" y="22245"/>
                    <a:pt x="384501" y="27961"/>
                  </a:cubicBezTo>
                  <a:lnTo>
                    <a:pt x="364864" y="60978"/>
                  </a:lnTo>
                  <a:cubicBezTo>
                    <a:pt x="363620" y="63064"/>
                    <a:pt x="363720" y="66253"/>
                    <a:pt x="366328" y="68319"/>
                  </a:cubicBezTo>
                  <a:cubicBezTo>
                    <a:pt x="368454" y="70004"/>
                    <a:pt x="372406" y="69142"/>
                    <a:pt x="374633" y="66534"/>
                  </a:cubicBezTo>
                  <a:lnTo>
                    <a:pt x="420125" y="13660"/>
                  </a:lnTo>
                  <a:cubicBezTo>
                    <a:pt x="421670" y="11854"/>
                    <a:pt x="423054" y="9929"/>
                    <a:pt x="424397" y="7983"/>
                  </a:cubicBezTo>
                  <a:cubicBezTo>
                    <a:pt x="427847" y="2989"/>
                    <a:pt x="433524" y="20"/>
                    <a:pt x="439602" y="20"/>
                  </a:cubicBezTo>
                  <a:lnTo>
                    <a:pt x="621593" y="20"/>
                  </a:lnTo>
                  <a:cubicBezTo>
                    <a:pt x="627670" y="20"/>
                    <a:pt x="633347" y="2989"/>
                    <a:pt x="636797" y="7983"/>
                  </a:cubicBezTo>
                  <a:cubicBezTo>
                    <a:pt x="638141" y="9929"/>
                    <a:pt x="639525" y="11874"/>
                    <a:pt x="641089" y="13680"/>
                  </a:cubicBezTo>
                  <a:lnTo>
                    <a:pt x="687364" y="67456"/>
                  </a:lnTo>
                  <a:cubicBezTo>
                    <a:pt x="688889" y="69222"/>
                    <a:pt x="690834" y="69482"/>
                    <a:pt x="691758" y="69383"/>
                  </a:cubicBezTo>
                  <a:cubicBezTo>
                    <a:pt x="692761" y="69362"/>
                    <a:pt x="694625" y="69021"/>
                    <a:pt x="696009" y="67176"/>
                  </a:cubicBezTo>
                  <a:cubicBezTo>
                    <a:pt x="697374" y="65371"/>
                    <a:pt x="697494" y="62943"/>
                    <a:pt x="696350" y="60998"/>
                  </a:cubicBezTo>
                  <a:lnTo>
                    <a:pt x="676714" y="27982"/>
                  </a:lnTo>
                  <a:cubicBezTo>
                    <a:pt x="673323" y="22265"/>
                    <a:pt x="673244" y="15164"/>
                    <a:pt x="676533" y="9387"/>
                  </a:cubicBezTo>
                  <a:cubicBezTo>
                    <a:pt x="679822" y="3611"/>
                    <a:pt x="685960" y="40"/>
                    <a:pt x="692620" y="40"/>
                  </a:cubicBezTo>
                  <a:lnTo>
                    <a:pt x="898921" y="40"/>
                  </a:lnTo>
                  <a:cubicBezTo>
                    <a:pt x="905580" y="40"/>
                    <a:pt x="911718" y="3611"/>
                    <a:pt x="915008" y="9387"/>
                  </a:cubicBezTo>
                  <a:cubicBezTo>
                    <a:pt x="918298" y="15164"/>
                    <a:pt x="918237" y="22265"/>
                    <a:pt x="914828" y="27982"/>
                  </a:cubicBezTo>
                  <a:lnTo>
                    <a:pt x="895191" y="60998"/>
                  </a:lnTo>
                  <a:cubicBezTo>
                    <a:pt x="893947" y="63084"/>
                    <a:pt x="894047" y="66273"/>
                    <a:pt x="896655" y="68339"/>
                  </a:cubicBezTo>
                  <a:cubicBezTo>
                    <a:pt x="898781" y="70024"/>
                    <a:pt x="902732" y="69162"/>
                    <a:pt x="904959" y="66554"/>
                  </a:cubicBezTo>
                  <a:lnTo>
                    <a:pt x="950452" y="13680"/>
                  </a:lnTo>
                  <a:cubicBezTo>
                    <a:pt x="951996" y="11874"/>
                    <a:pt x="953380" y="9949"/>
                    <a:pt x="954724" y="8003"/>
                  </a:cubicBezTo>
                  <a:cubicBezTo>
                    <a:pt x="958174" y="3009"/>
                    <a:pt x="963851" y="40"/>
                    <a:pt x="969928" y="40"/>
                  </a:cubicBezTo>
                  <a:lnTo>
                    <a:pt x="1018069" y="40"/>
                  </a:lnTo>
                  <a:cubicBezTo>
                    <a:pt x="1041878" y="40"/>
                    <a:pt x="1061235" y="19416"/>
                    <a:pt x="1061235" y="43206"/>
                  </a:cubicBezTo>
                  <a:lnTo>
                    <a:pt x="1061235" y="445780"/>
                  </a:lnTo>
                  <a:cubicBezTo>
                    <a:pt x="1061235" y="469589"/>
                    <a:pt x="1041858" y="488946"/>
                    <a:pt x="1018069" y="488946"/>
                  </a:cubicBezTo>
                  <a:close/>
                  <a:moveTo>
                    <a:pt x="714062" y="451878"/>
                  </a:moveTo>
                  <a:lnTo>
                    <a:pt x="1018149" y="451878"/>
                  </a:lnTo>
                  <a:cubicBezTo>
                    <a:pt x="1021559" y="451878"/>
                    <a:pt x="1024307" y="449110"/>
                    <a:pt x="1024307" y="445720"/>
                  </a:cubicBezTo>
                  <a:lnTo>
                    <a:pt x="1024307" y="43146"/>
                  </a:lnTo>
                  <a:cubicBezTo>
                    <a:pt x="1024307" y="39736"/>
                    <a:pt x="1021539" y="36988"/>
                    <a:pt x="1018149" y="36988"/>
                  </a:cubicBezTo>
                  <a:lnTo>
                    <a:pt x="979236" y="36988"/>
                  </a:lnTo>
                  <a:cubicBezTo>
                    <a:pt x="978574" y="37770"/>
                    <a:pt x="933081" y="90644"/>
                    <a:pt x="933081" y="90644"/>
                  </a:cubicBezTo>
                  <a:cubicBezTo>
                    <a:pt x="917957" y="108215"/>
                    <a:pt x="891359" y="111224"/>
                    <a:pt x="873789" y="97324"/>
                  </a:cubicBezTo>
                  <a:cubicBezTo>
                    <a:pt x="857039" y="84085"/>
                    <a:pt x="852586" y="60316"/>
                    <a:pt x="863458" y="42043"/>
                  </a:cubicBezTo>
                  <a:lnTo>
                    <a:pt x="866466" y="36988"/>
                  </a:lnTo>
                  <a:lnTo>
                    <a:pt x="725195" y="36988"/>
                  </a:lnTo>
                  <a:lnTo>
                    <a:pt x="728204" y="42043"/>
                  </a:lnTo>
                  <a:cubicBezTo>
                    <a:pt x="737049" y="56926"/>
                    <a:pt x="736046" y="75480"/>
                    <a:pt x="725676" y="89341"/>
                  </a:cubicBezTo>
                  <a:cubicBezTo>
                    <a:pt x="717893" y="99711"/>
                    <a:pt x="706019" y="105909"/>
                    <a:pt x="693061" y="106330"/>
                  </a:cubicBezTo>
                  <a:cubicBezTo>
                    <a:pt x="680063" y="106912"/>
                    <a:pt x="667828" y="101376"/>
                    <a:pt x="659362" y="91567"/>
                  </a:cubicBezTo>
                  <a:lnTo>
                    <a:pt x="613068" y="37770"/>
                  </a:lnTo>
                  <a:cubicBezTo>
                    <a:pt x="612406" y="36988"/>
                    <a:pt x="448869" y="36988"/>
                    <a:pt x="448869" y="36988"/>
                  </a:cubicBezTo>
                  <a:cubicBezTo>
                    <a:pt x="448207" y="37770"/>
                    <a:pt x="402715" y="90644"/>
                    <a:pt x="402715" y="90644"/>
                  </a:cubicBezTo>
                  <a:cubicBezTo>
                    <a:pt x="387590" y="108215"/>
                    <a:pt x="360993" y="111224"/>
                    <a:pt x="343401" y="97324"/>
                  </a:cubicBezTo>
                  <a:cubicBezTo>
                    <a:pt x="326652" y="84085"/>
                    <a:pt x="322199" y="60316"/>
                    <a:pt x="333071" y="42043"/>
                  </a:cubicBezTo>
                  <a:lnTo>
                    <a:pt x="336080" y="36988"/>
                  </a:lnTo>
                  <a:lnTo>
                    <a:pt x="194808" y="36988"/>
                  </a:lnTo>
                  <a:lnTo>
                    <a:pt x="197817" y="42043"/>
                  </a:lnTo>
                  <a:cubicBezTo>
                    <a:pt x="206662" y="56926"/>
                    <a:pt x="205659" y="75480"/>
                    <a:pt x="195289" y="89341"/>
                  </a:cubicBezTo>
                  <a:cubicBezTo>
                    <a:pt x="187507" y="99711"/>
                    <a:pt x="175632" y="105909"/>
                    <a:pt x="162674" y="106330"/>
                  </a:cubicBezTo>
                  <a:cubicBezTo>
                    <a:pt x="149516" y="106912"/>
                    <a:pt x="137441" y="101376"/>
                    <a:pt x="128996" y="91567"/>
                  </a:cubicBezTo>
                  <a:lnTo>
                    <a:pt x="82701" y="37770"/>
                  </a:lnTo>
                  <a:cubicBezTo>
                    <a:pt x="82039" y="36988"/>
                    <a:pt x="43126" y="36988"/>
                    <a:pt x="43126" y="36988"/>
                  </a:cubicBezTo>
                  <a:cubicBezTo>
                    <a:pt x="39715" y="36988"/>
                    <a:pt x="36968" y="39756"/>
                    <a:pt x="36968" y="43146"/>
                  </a:cubicBezTo>
                  <a:lnTo>
                    <a:pt x="36968" y="445720"/>
                  </a:lnTo>
                  <a:cubicBezTo>
                    <a:pt x="36968" y="449110"/>
                    <a:pt x="39736" y="451878"/>
                    <a:pt x="43126" y="451878"/>
                  </a:cubicBezTo>
                  <a:lnTo>
                    <a:pt x="347212" y="451878"/>
                  </a:lnTo>
                  <a:cubicBezTo>
                    <a:pt x="347874" y="451095"/>
                    <a:pt x="393367" y="398221"/>
                    <a:pt x="393367" y="398221"/>
                  </a:cubicBezTo>
                  <a:cubicBezTo>
                    <a:pt x="408471" y="380650"/>
                    <a:pt x="435089" y="377621"/>
                    <a:pt x="452680" y="391542"/>
                  </a:cubicBezTo>
                  <a:cubicBezTo>
                    <a:pt x="469449" y="404781"/>
                    <a:pt x="473882" y="428550"/>
                    <a:pt x="463010" y="446823"/>
                  </a:cubicBezTo>
                  <a:lnTo>
                    <a:pt x="460001" y="451878"/>
                  </a:lnTo>
                  <a:lnTo>
                    <a:pt x="601253" y="451878"/>
                  </a:lnTo>
                  <a:lnTo>
                    <a:pt x="598245" y="446823"/>
                  </a:lnTo>
                  <a:cubicBezTo>
                    <a:pt x="589399" y="431940"/>
                    <a:pt x="590402" y="413386"/>
                    <a:pt x="600772" y="399545"/>
                  </a:cubicBezTo>
                  <a:cubicBezTo>
                    <a:pt x="608555" y="389175"/>
                    <a:pt x="620429" y="382977"/>
                    <a:pt x="633387" y="382536"/>
                  </a:cubicBezTo>
                  <a:cubicBezTo>
                    <a:pt x="646506" y="382155"/>
                    <a:pt x="658621" y="387490"/>
                    <a:pt x="667085" y="397319"/>
                  </a:cubicBezTo>
                  <a:lnTo>
                    <a:pt x="713380" y="451115"/>
                  </a:lnTo>
                  <a:cubicBezTo>
                    <a:pt x="713601" y="451376"/>
                    <a:pt x="713822" y="451637"/>
                    <a:pt x="714042" y="4518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09" name="Google Shape;1109;p81"/>
            <p:cNvSpPr/>
            <p:nvPr/>
          </p:nvSpPr>
          <p:spPr>
            <a:xfrm>
              <a:off x="9301724" y="6354379"/>
              <a:ext cx="809380" cy="36987"/>
            </a:xfrm>
            <a:custGeom>
              <a:avLst/>
              <a:gdLst/>
              <a:ahLst/>
              <a:cxnLst/>
              <a:rect l="l" t="t" r="r" b="b"/>
              <a:pathLst>
                <a:path w="809380" h="36987" extrusionOk="0">
                  <a:moveTo>
                    <a:pt x="790887" y="36988"/>
                  </a:moveTo>
                  <a:lnTo>
                    <a:pt x="18494" y="36988"/>
                  </a:lnTo>
                  <a:cubicBezTo>
                    <a:pt x="8264" y="36988"/>
                    <a:pt x="0" y="28704"/>
                    <a:pt x="0" y="18494"/>
                  </a:cubicBezTo>
                  <a:cubicBezTo>
                    <a:pt x="0" y="8284"/>
                    <a:pt x="8284" y="0"/>
                    <a:pt x="18494" y="0"/>
                  </a:cubicBezTo>
                  <a:lnTo>
                    <a:pt x="790887" y="0"/>
                  </a:lnTo>
                  <a:cubicBezTo>
                    <a:pt x="801116" y="0"/>
                    <a:pt x="809380" y="8284"/>
                    <a:pt x="809380" y="18494"/>
                  </a:cubicBezTo>
                  <a:cubicBezTo>
                    <a:pt x="809380" y="28704"/>
                    <a:pt x="801097" y="36988"/>
                    <a:pt x="790887"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grpSp>
        <p:nvGrpSpPr>
          <p:cNvPr id="1110" name="Google Shape;1110;p81"/>
          <p:cNvGrpSpPr/>
          <p:nvPr/>
        </p:nvGrpSpPr>
        <p:grpSpPr>
          <a:xfrm>
            <a:off x="8094581" y="1337922"/>
            <a:ext cx="1020917" cy="1020897"/>
            <a:chOff x="3220249" y="7256530"/>
            <a:chExt cx="1020917" cy="1020897"/>
          </a:xfrm>
        </p:grpSpPr>
        <p:sp>
          <p:nvSpPr>
            <p:cNvPr id="1111" name="Google Shape;1111;p81"/>
            <p:cNvSpPr/>
            <p:nvPr/>
          </p:nvSpPr>
          <p:spPr>
            <a:xfrm>
              <a:off x="3523092" y="7559393"/>
              <a:ext cx="415210" cy="415190"/>
            </a:xfrm>
            <a:custGeom>
              <a:avLst/>
              <a:gdLst/>
              <a:ahLst/>
              <a:cxnLst/>
              <a:rect l="l" t="t" r="r" b="b"/>
              <a:pathLst>
                <a:path w="415210" h="415190" extrusionOk="0">
                  <a:moveTo>
                    <a:pt x="207605" y="415191"/>
                  </a:moveTo>
                  <a:cubicBezTo>
                    <a:pt x="93132" y="415191"/>
                    <a:pt x="0" y="322059"/>
                    <a:pt x="0" y="207605"/>
                  </a:cubicBezTo>
                  <a:cubicBezTo>
                    <a:pt x="0" y="93152"/>
                    <a:pt x="93132" y="0"/>
                    <a:pt x="207605" y="0"/>
                  </a:cubicBezTo>
                  <a:cubicBezTo>
                    <a:pt x="322079" y="0"/>
                    <a:pt x="415211" y="93131"/>
                    <a:pt x="415211" y="207605"/>
                  </a:cubicBezTo>
                  <a:cubicBezTo>
                    <a:pt x="415211" y="322079"/>
                    <a:pt x="322079" y="415191"/>
                    <a:pt x="207605" y="415191"/>
                  </a:cubicBezTo>
                  <a:close/>
                  <a:moveTo>
                    <a:pt x="207605" y="36988"/>
                  </a:moveTo>
                  <a:cubicBezTo>
                    <a:pt x="113531" y="36988"/>
                    <a:pt x="37008" y="113511"/>
                    <a:pt x="37008" y="207585"/>
                  </a:cubicBezTo>
                  <a:cubicBezTo>
                    <a:pt x="37008" y="301660"/>
                    <a:pt x="113531" y="378183"/>
                    <a:pt x="207605" y="378183"/>
                  </a:cubicBezTo>
                  <a:cubicBezTo>
                    <a:pt x="301680" y="378183"/>
                    <a:pt x="378203" y="301660"/>
                    <a:pt x="378203" y="207585"/>
                  </a:cubicBezTo>
                  <a:cubicBezTo>
                    <a:pt x="378203" y="113511"/>
                    <a:pt x="301680" y="36988"/>
                    <a:pt x="207605"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12" name="Google Shape;1112;p81"/>
            <p:cNvSpPr/>
            <p:nvPr/>
          </p:nvSpPr>
          <p:spPr>
            <a:xfrm>
              <a:off x="3712204" y="7383881"/>
              <a:ext cx="36987" cy="145383"/>
            </a:xfrm>
            <a:custGeom>
              <a:avLst/>
              <a:gdLst/>
              <a:ahLst/>
              <a:cxnLst/>
              <a:rect l="l" t="t" r="r" b="b"/>
              <a:pathLst>
                <a:path w="36987" h="145383" extrusionOk="0">
                  <a:moveTo>
                    <a:pt x="18494" y="145384"/>
                  </a:moveTo>
                  <a:cubicBezTo>
                    <a:pt x="8264" y="145384"/>
                    <a:pt x="0" y="137100"/>
                    <a:pt x="0" y="126890"/>
                  </a:cubicBezTo>
                  <a:lnTo>
                    <a:pt x="0" y="18494"/>
                  </a:lnTo>
                  <a:cubicBezTo>
                    <a:pt x="0" y="8284"/>
                    <a:pt x="8284" y="0"/>
                    <a:pt x="18494" y="0"/>
                  </a:cubicBezTo>
                  <a:cubicBezTo>
                    <a:pt x="28704" y="0"/>
                    <a:pt x="36988" y="8284"/>
                    <a:pt x="36988" y="18494"/>
                  </a:cubicBezTo>
                  <a:lnTo>
                    <a:pt x="36988" y="126890"/>
                  </a:lnTo>
                  <a:cubicBezTo>
                    <a:pt x="36988" y="137100"/>
                    <a:pt x="28704" y="145384"/>
                    <a:pt x="18494" y="1453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13" name="Google Shape;1113;p81"/>
            <p:cNvSpPr/>
            <p:nvPr/>
          </p:nvSpPr>
          <p:spPr>
            <a:xfrm>
              <a:off x="3648518" y="7256530"/>
              <a:ext cx="164359" cy="164359"/>
            </a:xfrm>
            <a:custGeom>
              <a:avLst/>
              <a:gdLst/>
              <a:ahLst/>
              <a:cxnLst/>
              <a:rect l="l" t="t" r="r" b="b"/>
              <a:pathLst>
                <a:path w="164359" h="164359" extrusionOk="0">
                  <a:moveTo>
                    <a:pt x="82180" y="164359"/>
                  </a:moveTo>
                  <a:cubicBezTo>
                    <a:pt x="36868" y="164359"/>
                    <a:pt x="0" y="127491"/>
                    <a:pt x="0" y="82180"/>
                  </a:cubicBezTo>
                  <a:cubicBezTo>
                    <a:pt x="0" y="36867"/>
                    <a:pt x="36868" y="0"/>
                    <a:pt x="82180" y="0"/>
                  </a:cubicBezTo>
                  <a:cubicBezTo>
                    <a:pt x="127492" y="0"/>
                    <a:pt x="164359" y="36867"/>
                    <a:pt x="164359" y="82180"/>
                  </a:cubicBezTo>
                  <a:cubicBezTo>
                    <a:pt x="164359" y="127491"/>
                    <a:pt x="127492" y="164359"/>
                    <a:pt x="82180" y="164359"/>
                  </a:cubicBezTo>
                  <a:close/>
                  <a:moveTo>
                    <a:pt x="82180" y="37028"/>
                  </a:moveTo>
                  <a:cubicBezTo>
                    <a:pt x="57267" y="37028"/>
                    <a:pt x="37008" y="57287"/>
                    <a:pt x="37008" y="82200"/>
                  </a:cubicBezTo>
                  <a:cubicBezTo>
                    <a:pt x="37008" y="107112"/>
                    <a:pt x="57267" y="127371"/>
                    <a:pt x="82180" y="127371"/>
                  </a:cubicBezTo>
                  <a:cubicBezTo>
                    <a:pt x="107092" y="127371"/>
                    <a:pt x="127351" y="107112"/>
                    <a:pt x="127351" y="82200"/>
                  </a:cubicBezTo>
                  <a:cubicBezTo>
                    <a:pt x="127351" y="57287"/>
                    <a:pt x="107092" y="37028"/>
                    <a:pt x="82180" y="370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14" name="Google Shape;1114;p81"/>
            <p:cNvSpPr/>
            <p:nvPr/>
          </p:nvSpPr>
          <p:spPr>
            <a:xfrm>
              <a:off x="3893372" y="7490692"/>
              <a:ext cx="113631" cy="113631"/>
            </a:xfrm>
            <a:custGeom>
              <a:avLst/>
              <a:gdLst/>
              <a:ahLst/>
              <a:cxnLst/>
              <a:rect l="l" t="t" r="r" b="b"/>
              <a:pathLst>
                <a:path w="113631" h="113631" extrusionOk="0">
                  <a:moveTo>
                    <a:pt x="18494" y="113631"/>
                  </a:moveTo>
                  <a:cubicBezTo>
                    <a:pt x="13760" y="113631"/>
                    <a:pt x="9026" y="111826"/>
                    <a:pt x="5416" y="108216"/>
                  </a:cubicBezTo>
                  <a:cubicBezTo>
                    <a:pt x="-1805" y="100994"/>
                    <a:pt x="-1805" y="89281"/>
                    <a:pt x="5416" y="82059"/>
                  </a:cubicBezTo>
                  <a:lnTo>
                    <a:pt x="82059" y="5416"/>
                  </a:lnTo>
                  <a:cubicBezTo>
                    <a:pt x="89280" y="-1805"/>
                    <a:pt x="100994" y="-1805"/>
                    <a:pt x="108216" y="5416"/>
                  </a:cubicBezTo>
                  <a:cubicBezTo>
                    <a:pt x="115437" y="12637"/>
                    <a:pt x="115437" y="24351"/>
                    <a:pt x="108216" y="31572"/>
                  </a:cubicBezTo>
                  <a:lnTo>
                    <a:pt x="31572" y="108216"/>
                  </a:lnTo>
                  <a:cubicBezTo>
                    <a:pt x="27962" y="111826"/>
                    <a:pt x="23228" y="113631"/>
                    <a:pt x="18494" y="1136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15" name="Google Shape;1115;p81"/>
            <p:cNvSpPr/>
            <p:nvPr/>
          </p:nvSpPr>
          <p:spPr>
            <a:xfrm>
              <a:off x="3951361" y="7382000"/>
              <a:ext cx="164339" cy="164274"/>
            </a:xfrm>
            <a:custGeom>
              <a:avLst/>
              <a:gdLst/>
              <a:ahLst/>
              <a:cxnLst/>
              <a:rect l="l" t="t" r="r" b="b"/>
              <a:pathLst>
                <a:path w="164339" h="164274" extrusionOk="0">
                  <a:moveTo>
                    <a:pt x="82180" y="164274"/>
                  </a:moveTo>
                  <a:cubicBezTo>
                    <a:pt x="61138" y="164274"/>
                    <a:pt x="40097" y="156271"/>
                    <a:pt x="24070" y="140244"/>
                  </a:cubicBezTo>
                  <a:cubicBezTo>
                    <a:pt x="8545" y="124719"/>
                    <a:pt x="0" y="104099"/>
                    <a:pt x="0" y="82135"/>
                  </a:cubicBezTo>
                  <a:cubicBezTo>
                    <a:pt x="0" y="60171"/>
                    <a:pt x="8545" y="39551"/>
                    <a:pt x="24070" y="24025"/>
                  </a:cubicBezTo>
                  <a:cubicBezTo>
                    <a:pt x="56104" y="-8008"/>
                    <a:pt x="108256" y="-8008"/>
                    <a:pt x="140269" y="24025"/>
                  </a:cubicBezTo>
                  <a:cubicBezTo>
                    <a:pt x="155794" y="39551"/>
                    <a:pt x="164339" y="60190"/>
                    <a:pt x="164339" y="82135"/>
                  </a:cubicBezTo>
                  <a:cubicBezTo>
                    <a:pt x="164339" y="104079"/>
                    <a:pt x="155794" y="124719"/>
                    <a:pt x="140269" y="140244"/>
                  </a:cubicBezTo>
                  <a:cubicBezTo>
                    <a:pt x="124262" y="156271"/>
                    <a:pt x="103221" y="164274"/>
                    <a:pt x="82160" y="164274"/>
                  </a:cubicBezTo>
                  <a:close/>
                  <a:moveTo>
                    <a:pt x="82180" y="37003"/>
                  </a:moveTo>
                  <a:cubicBezTo>
                    <a:pt x="70606" y="37003"/>
                    <a:pt x="59052" y="41396"/>
                    <a:pt x="50247" y="50201"/>
                  </a:cubicBezTo>
                  <a:cubicBezTo>
                    <a:pt x="41722" y="58746"/>
                    <a:pt x="37008" y="70080"/>
                    <a:pt x="37008" y="82155"/>
                  </a:cubicBezTo>
                  <a:cubicBezTo>
                    <a:pt x="37008" y="94230"/>
                    <a:pt x="41702" y="105563"/>
                    <a:pt x="50247" y="114088"/>
                  </a:cubicBezTo>
                  <a:cubicBezTo>
                    <a:pt x="67858" y="131699"/>
                    <a:pt x="96521" y="131699"/>
                    <a:pt x="114133" y="114088"/>
                  </a:cubicBezTo>
                  <a:cubicBezTo>
                    <a:pt x="122678" y="105563"/>
                    <a:pt x="127371" y="94210"/>
                    <a:pt x="127371" y="82155"/>
                  </a:cubicBezTo>
                  <a:cubicBezTo>
                    <a:pt x="127371" y="70100"/>
                    <a:pt x="122658" y="58746"/>
                    <a:pt x="114133" y="50201"/>
                  </a:cubicBezTo>
                  <a:cubicBezTo>
                    <a:pt x="105327" y="41396"/>
                    <a:pt x="93753" y="37003"/>
                    <a:pt x="82200" y="370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16" name="Google Shape;1116;p81"/>
            <p:cNvSpPr/>
            <p:nvPr/>
          </p:nvSpPr>
          <p:spPr>
            <a:xfrm>
              <a:off x="3968411" y="7748504"/>
              <a:ext cx="145383" cy="36987"/>
            </a:xfrm>
            <a:custGeom>
              <a:avLst/>
              <a:gdLst/>
              <a:ahLst/>
              <a:cxnLst/>
              <a:rect l="l" t="t" r="r" b="b"/>
              <a:pathLst>
                <a:path w="145383" h="36987" extrusionOk="0">
                  <a:moveTo>
                    <a:pt x="126890" y="36988"/>
                  </a:moveTo>
                  <a:lnTo>
                    <a:pt x="18494" y="36988"/>
                  </a:lnTo>
                  <a:cubicBezTo>
                    <a:pt x="8264" y="36988"/>
                    <a:pt x="0" y="28703"/>
                    <a:pt x="0" y="18494"/>
                  </a:cubicBezTo>
                  <a:cubicBezTo>
                    <a:pt x="0" y="8284"/>
                    <a:pt x="8284" y="0"/>
                    <a:pt x="18494" y="0"/>
                  </a:cubicBezTo>
                  <a:lnTo>
                    <a:pt x="126890" y="0"/>
                  </a:lnTo>
                  <a:cubicBezTo>
                    <a:pt x="137120" y="0"/>
                    <a:pt x="145384" y="8284"/>
                    <a:pt x="145384" y="18494"/>
                  </a:cubicBezTo>
                  <a:cubicBezTo>
                    <a:pt x="145384" y="28703"/>
                    <a:pt x="137100" y="36988"/>
                    <a:pt x="126890"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17" name="Google Shape;1117;p81"/>
            <p:cNvSpPr/>
            <p:nvPr/>
          </p:nvSpPr>
          <p:spPr>
            <a:xfrm>
              <a:off x="4076807" y="7684799"/>
              <a:ext cx="164359" cy="164359"/>
            </a:xfrm>
            <a:custGeom>
              <a:avLst/>
              <a:gdLst/>
              <a:ahLst/>
              <a:cxnLst/>
              <a:rect l="l" t="t" r="r" b="b"/>
              <a:pathLst>
                <a:path w="164359" h="164359" extrusionOk="0">
                  <a:moveTo>
                    <a:pt x="82180" y="164359"/>
                  </a:moveTo>
                  <a:cubicBezTo>
                    <a:pt x="36868" y="164359"/>
                    <a:pt x="0" y="127491"/>
                    <a:pt x="0" y="82180"/>
                  </a:cubicBezTo>
                  <a:cubicBezTo>
                    <a:pt x="0" y="36867"/>
                    <a:pt x="36868" y="0"/>
                    <a:pt x="82180" y="0"/>
                  </a:cubicBezTo>
                  <a:cubicBezTo>
                    <a:pt x="127492" y="0"/>
                    <a:pt x="164359" y="36847"/>
                    <a:pt x="164359" y="82180"/>
                  </a:cubicBezTo>
                  <a:cubicBezTo>
                    <a:pt x="164359" y="127512"/>
                    <a:pt x="127492" y="164359"/>
                    <a:pt x="82180" y="164359"/>
                  </a:cubicBezTo>
                  <a:close/>
                  <a:moveTo>
                    <a:pt x="82180" y="37028"/>
                  </a:moveTo>
                  <a:cubicBezTo>
                    <a:pt x="57267" y="37028"/>
                    <a:pt x="37008" y="57287"/>
                    <a:pt x="37008" y="82200"/>
                  </a:cubicBezTo>
                  <a:cubicBezTo>
                    <a:pt x="37008" y="107112"/>
                    <a:pt x="57267" y="127371"/>
                    <a:pt x="82180" y="127371"/>
                  </a:cubicBezTo>
                  <a:cubicBezTo>
                    <a:pt x="107092" y="127371"/>
                    <a:pt x="127351" y="107112"/>
                    <a:pt x="127351" y="82200"/>
                  </a:cubicBezTo>
                  <a:cubicBezTo>
                    <a:pt x="127351" y="57287"/>
                    <a:pt x="107092" y="37028"/>
                    <a:pt x="82180" y="370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18" name="Google Shape;1118;p81"/>
            <p:cNvSpPr/>
            <p:nvPr/>
          </p:nvSpPr>
          <p:spPr>
            <a:xfrm>
              <a:off x="3893372" y="7929673"/>
              <a:ext cx="113631" cy="113631"/>
            </a:xfrm>
            <a:custGeom>
              <a:avLst/>
              <a:gdLst/>
              <a:ahLst/>
              <a:cxnLst/>
              <a:rect l="l" t="t" r="r" b="b"/>
              <a:pathLst>
                <a:path w="113631" h="113631" extrusionOk="0">
                  <a:moveTo>
                    <a:pt x="95138" y="113631"/>
                  </a:moveTo>
                  <a:cubicBezTo>
                    <a:pt x="90404" y="113631"/>
                    <a:pt x="85670" y="111826"/>
                    <a:pt x="82059" y="108216"/>
                  </a:cubicBezTo>
                  <a:lnTo>
                    <a:pt x="5416" y="31572"/>
                  </a:lnTo>
                  <a:cubicBezTo>
                    <a:pt x="-1805" y="24351"/>
                    <a:pt x="-1805" y="12637"/>
                    <a:pt x="5416" y="5416"/>
                  </a:cubicBezTo>
                  <a:cubicBezTo>
                    <a:pt x="12637" y="-1805"/>
                    <a:pt x="24351" y="-1805"/>
                    <a:pt x="31572" y="5416"/>
                  </a:cubicBezTo>
                  <a:lnTo>
                    <a:pt x="108216" y="82059"/>
                  </a:lnTo>
                  <a:cubicBezTo>
                    <a:pt x="115437" y="89280"/>
                    <a:pt x="115437" y="100994"/>
                    <a:pt x="108216" y="108216"/>
                  </a:cubicBezTo>
                  <a:cubicBezTo>
                    <a:pt x="104605" y="111826"/>
                    <a:pt x="99871" y="113631"/>
                    <a:pt x="95138" y="1136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19" name="Google Shape;1119;p81"/>
            <p:cNvSpPr/>
            <p:nvPr/>
          </p:nvSpPr>
          <p:spPr>
            <a:xfrm>
              <a:off x="3951406" y="7987687"/>
              <a:ext cx="164248" cy="164273"/>
            </a:xfrm>
            <a:custGeom>
              <a:avLst/>
              <a:gdLst/>
              <a:ahLst/>
              <a:cxnLst/>
              <a:rect l="l" t="t" r="r" b="b"/>
              <a:pathLst>
                <a:path w="164248" h="164273" extrusionOk="0">
                  <a:moveTo>
                    <a:pt x="82134" y="164274"/>
                  </a:moveTo>
                  <a:cubicBezTo>
                    <a:pt x="61093" y="164274"/>
                    <a:pt x="40052" y="156271"/>
                    <a:pt x="24025" y="140244"/>
                  </a:cubicBezTo>
                  <a:cubicBezTo>
                    <a:pt x="-8008" y="108210"/>
                    <a:pt x="-8008" y="56078"/>
                    <a:pt x="24025" y="24025"/>
                  </a:cubicBezTo>
                  <a:cubicBezTo>
                    <a:pt x="56058" y="-8008"/>
                    <a:pt x="108210" y="-8008"/>
                    <a:pt x="140224" y="24025"/>
                  </a:cubicBezTo>
                  <a:cubicBezTo>
                    <a:pt x="172257" y="56058"/>
                    <a:pt x="172257" y="108190"/>
                    <a:pt x="140224" y="140244"/>
                  </a:cubicBezTo>
                  <a:cubicBezTo>
                    <a:pt x="124217" y="156271"/>
                    <a:pt x="103176" y="164274"/>
                    <a:pt x="82114" y="164274"/>
                  </a:cubicBezTo>
                  <a:close/>
                  <a:moveTo>
                    <a:pt x="50201" y="114087"/>
                  </a:moveTo>
                  <a:cubicBezTo>
                    <a:pt x="67813" y="131699"/>
                    <a:pt x="96476" y="131699"/>
                    <a:pt x="114088" y="114087"/>
                  </a:cubicBezTo>
                  <a:cubicBezTo>
                    <a:pt x="131699" y="96476"/>
                    <a:pt x="131699" y="67812"/>
                    <a:pt x="114088" y="50201"/>
                  </a:cubicBezTo>
                  <a:cubicBezTo>
                    <a:pt x="96476" y="32570"/>
                    <a:pt x="67833" y="32610"/>
                    <a:pt x="50201" y="50201"/>
                  </a:cubicBezTo>
                  <a:cubicBezTo>
                    <a:pt x="32590" y="67812"/>
                    <a:pt x="32590" y="96476"/>
                    <a:pt x="50201" y="114087"/>
                  </a:cubicBezTo>
                  <a:lnTo>
                    <a:pt x="50201" y="114087"/>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20" name="Google Shape;1120;p81"/>
            <p:cNvSpPr/>
            <p:nvPr/>
          </p:nvSpPr>
          <p:spPr>
            <a:xfrm>
              <a:off x="3712204" y="8004711"/>
              <a:ext cx="36987" cy="145383"/>
            </a:xfrm>
            <a:custGeom>
              <a:avLst/>
              <a:gdLst/>
              <a:ahLst/>
              <a:cxnLst/>
              <a:rect l="l" t="t" r="r" b="b"/>
              <a:pathLst>
                <a:path w="36987" h="145383" extrusionOk="0">
                  <a:moveTo>
                    <a:pt x="18494" y="145384"/>
                  </a:moveTo>
                  <a:cubicBezTo>
                    <a:pt x="8264" y="145384"/>
                    <a:pt x="0" y="137100"/>
                    <a:pt x="0" y="126890"/>
                  </a:cubicBezTo>
                  <a:lnTo>
                    <a:pt x="0" y="18494"/>
                  </a:lnTo>
                  <a:cubicBezTo>
                    <a:pt x="0" y="8284"/>
                    <a:pt x="8284" y="0"/>
                    <a:pt x="18494" y="0"/>
                  </a:cubicBezTo>
                  <a:cubicBezTo>
                    <a:pt x="28704" y="0"/>
                    <a:pt x="36988" y="8284"/>
                    <a:pt x="36988" y="18494"/>
                  </a:cubicBezTo>
                  <a:lnTo>
                    <a:pt x="36988" y="126890"/>
                  </a:lnTo>
                  <a:cubicBezTo>
                    <a:pt x="36988" y="137100"/>
                    <a:pt x="28704" y="145384"/>
                    <a:pt x="18494" y="1453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21" name="Google Shape;1121;p81"/>
            <p:cNvSpPr/>
            <p:nvPr/>
          </p:nvSpPr>
          <p:spPr>
            <a:xfrm>
              <a:off x="3648518" y="8113068"/>
              <a:ext cx="164359" cy="164359"/>
            </a:xfrm>
            <a:custGeom>
              <a:avLst/>
              <a:gdLst/>
              <a:ahLst/>
              <a:cxnLst/>
              <a:rect l="l" t="t" r="r" b="b"/>
              <a:pathLst>
                <a:path w="164359" h="164359" extrusionOk="0">
                  <a:moveTo>
                    <a:pt x="82180" y="164359"/>
                  </a:moveTo>
                  <a:cubicBezTo>
                    <a:pt x="36868" y="164359"/>
                    <a:pt x="0" y="127491"/>
                    <a:pt x="0" y="82180"/>
                  </a:cubicBezTo>
                  <a:cubicBezTo>
                    <a:pt x="0" y="36867"/>
                    <a:pt x="36868" y="0"/>
                    <a:pt x="82180" y="0"/>
                  </a:cubicBezTo>
                  <a:cubicBezTo>
                    <a:pt x="127492" y="0"/>
                    <a:pt x="164359" y="36867"/>
                    <a:pt x="164359" y="82180"/>
                  </a:cubicBezTo>
                  <a:cubicBezTo>
                    <a:pt x="164359" y="127491"/>
                    <a:pt x="127492" y="164359"/>
                    <a:pt x="82180" y="164359"/>
                  </a:cubicBezTo>
                  <a:close/>
                  <a:moveTo>
                    <a:pt x="82180" y="37028"/>
                  </a:moveTo>
                  <a:cubicBezTo>
                    <a:pt x="57267" y="37028"/>
                    <a:pt x="37008" y="57287"/>
                    <a:pt x="37008" y="82200"/>
                  </a:cubicBezTo>
                  <a:cubicBezTo>
                    <a:pt x="37008" y="107112"/>
                    <a:pt x="57267" y="127371"/>
                    <a:pt x="82180" y="127371"/>
                  </a:cubicBezTo>
                  <a:cubicBezTo>
                    <a:pt x="107092" y="127371"/>
                    <a:pt x="127351" y="107112"/>
                    <a:pt x="127351" y="82200"/>
                  </a:cubicBezTo>
                  <a:cubicBezTo>
                    <a:pt x="127351" y="57287"/>
                    <a:pt x="107092" y="37028"/>
                    <a:pt x="82180" y="370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22" name="Google Shape;1122;p81"/>
            <p:cNvSpPr/>
            <p:nvPr/>
          </p:nvSpPr>
          <p:spPr>
            <a:xfrm>
              <a:off x="3454392" y="7929673"/>
              <a:ext cx="113631" cy="113631"/>
            </a:xfrm>
            <a:custGeom>
              <a:avLst/>
              <a:gdLst/>
              <a:ahLst/>
              <a:cxnLst/>
              <a:rect l="l" t="t" r="r" b="b"/>
              <a:pathLst>
                <a:path w="113631" h="113631" extrusionOk="0">
                  <a:moveTo>
                    <a:pt x="18494" y="113631"/>
                  </a:moveTo>
                  <a:cubicBezTo>
                    <a:pt x="13760" y="113631"/>
                    <a:pt x="9026" y="111826"/>
                    <a:pt x="5416" y="108216"/>
                  </a:cubicBezTo>
                  <a:cubicBezTo>
                    <a:pt x="-1805" y="100994"/>
                    <a:pt x="-1805" y="89280"/>
                    <a:pt x="5416" y="82059"/>
                  </a:cubicBezTo>
                  <a:lnTo>
                    <a:pt x="82059" y="5416"/>
                  </a:lnTo>
                  <a:cubicBezTo>
                    <a:pt x="89280" y="-1805"/>
                    <a:pt x="100995" y="-1805"/>
                    <a:pt x="108216" y="5416"/>
                  </a:cubicBezTo>
                  <a:cubicBezTo>
                    <a:pt x="115437" y="12637"/>
                    <a:pt x="115437" y="24351"/>
                    <a:pt x="108216" y="31572"/>
                  </a:cubicBezTo>
                  <a:lnTo>
                    <a:pt x="31572" y="108216"/>
                  </a:lnTo>
                  <a:cubicBezTo>
                    <a:pt x="27962" y="111826"/>
                    <a:pt x="23228" y="113631"/>
                    <a:pt x="18494" y="1136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23" name="Google Shape;1123;p81"/>
            <p:cNvSpPr/>
            <p:nvPr/>
          </p:nvSpPr>
          <p:spPr>
            <a:xfrm>
              <a:off x="3345720" y="7987687"/>
              <a:ext cx="164269" cy="164273"/>
            </a:xfrm>
            <a:custGeom>
              <a:avLst/>
              <a:gdLst/>
              <a:ahLst/>
              <a:cxnLst/>
              <a:rect l="l" t="t" r="r" b="b"/>
              <a:pathLst>
                <a:path w="164269" h="164273" extrusionOk="0">
                  <a:moveTo>
                    <a:pt x="82135" y="164274"/>
                  </a:moveTo>
                  <a:cubicBezTo>
                    <a:pt x="61093" y="164274"/>
                    <a:pt x="40052" y="156271"/>
                    <a:pt x="24025" y="140244"/>
                  </a:cubicBezTo>
                  <a:cubicBezTo>
                    <a:pt x="-8008" y="108210"/>
                    <a:pt x="-8008" y="56078"/>
                    <a:pt x="24025" y="24025"/>
                  </a:cubicBezTo>
                  <a:cubicBezTo>
                    <a:pt x="56079" y="-8008"/>
                    <a:pt x="108191" y="-8008"/>
                    <a:pt x="140244" y="24025"/>
                  </a:cubicBezTo>
                  <a:cubicBezTo>
                    <a:pt x="172277" y="56058"/>
                    <a:pt x="172277" y="108190"/>
                    <a:pt x="140244" y="140244"/>
                  </a:cubicBezTo>
                  <a:cubicBezTo>
                    <a:pt x="124237" y="156271"/>
                    <a:pt x="103196" y="164274"/>
                    <a:pt x="82135" y="164274"/>
                  </a:cubicBezTo>
                  <a:close/>
                  <a:moveTo>
                    <a:pt x="50201" y="50201"/>
                  </a:moveTo>
                  <a:cubicBezTo>
                    <a:pt x="32610" y="67812"/>
                    <a:pt x="32610" y="96476"/>
                    <a:pt x="50201" y="114087"/>
                  </a:cubicBezTo>
                  <a:cubicBezTo>
                    <a:pt x="67813" y="131679"/>
                    <a:pt x="96456" y="131699"/>
                    <a:pt x="114068" y="114087"/>
                  </a:cubicBezTo>
                  <a:cubicBezTo>
                    <a:pt x="131679" y="96476"/>
                    <a:pt x="131679" y="67812"/>
                    <a:pt x="114068" y="50201"/>
                  </a:cubicBezTo>
                  <a:cubicBezTo>
                    <a:pt x="96476" y="32570"/>
                    <a:pt x="67813" y="32610"/>
                    <a:pt x="50201" y="502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24" name="Google Shape;1124;p81"/>
            <p:cNvSpPr/>
            <p:nvPr/>
          </p:nvSpPr>
          <p:spPr>
            <a:xfrm>
              <a:off x="3347600" y="7748504"/>
              <a:ext cx="145383" cy="36987"/>
            </a:xfrm>
            <a:custGeom>
              <a:avLst/>
              <a:gdLst/>
              <a:ahLst/>
              <a:cxnLst/>
              <a:rect l="l" t="t" r="r" b="b"/>
              <a:pathLst>
                <a:path w="145383" h="36987" extrusionOk="0">
                  <a:moveTo>
                    <a:pt x="126890" y="36988"/>
                  </a:moveTo>
                  <a:lnTo>
                    <a:pt x="18494" y="36988"/>
                  </a:lnTo>
                  <a:cubicBezTo>
                    <a:pt x="8264" y="36988"/>
                    <a:pt x="0" y="28703"/>
                    <a:pt x="0" y="18494"/>
                  </a:cubicBezTo>
                  <a:cubicBezTo>
                    <a:pt x="0" y="8284"/>
                    <a:pt x="8284" y="0"/>
                    <a:pt x="18494" y="0"/>
                  </a:cubicBezTo>
                  <a:lnTo>
                    <a:pt x="126890" y="0"/>
                  </a:lnTo>
                  <a:cubicBezTo>
                    <a:pt x="137120" y="0"/>
                    <a:pt x="145384" y="8284"/>
                    <a:pt x="145384" y="18494"/>
                  </a:cubicBezTo>
                  <a:cubicBezTo>
                    <a:pt x="145384" y="28703"/>
                    <a:pt x="137100" y="36988"/>
                    <a:pt x="126890"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25" name="Google Shape;1125;p81"/>
            <p:cNvSpPr/>
            <p:nvPr/>
          </p:nvSpPr>
          <p:spPr>
            <a:xfrm>
              <a:off x="3220249" y="7684799"/>
              <a:ext cx="164359" cy="164359"/>
            </a:xfrm>
            <a:custGeom>
              <a:avLst/>
              <a:gdLst/>
              <a:ahLst/>
              <a:cxnLst/>
              <a:rect l="l" t="t" r="r" b="b"/>
              <a:pathLst>
                <a:path w="164359" h="164359" extrusionOk="0">
                  <a:moveTo>
                    <a:pt x="82180" y="164359"/>
                  </a:moveTo>
                  <a:cubicBezTo>
                    <a:pt x="36868" y="164359"/>
                    <a:pt x="0" y="127491"/>
                    <a:pt x="0" y="82180"/>
                  </a:cubicBezTo>
                  <a:cubicBezTo>
                    <a:pt x="0" y="36867"/>
                    <a:pt x="36868" y="0"/>
                    <a:pt x="82180" y="0"/>
                  </a:cubicBezTo>
                  <a:cubicBezTo>
                    <a:pt x="127492" y="0"/>
                    <a:pt x="164359" y="36847"/>
                    <a:pt x="164359" y="82180"/>
                  </a:cubicBezTo>
                  <a:cubicBezTo>
                    <a:pt x="164359" y="127512"/>
                    <a:pt x="127492" y="164359"/>
                    <a:pt x="82180" y="164359"/>
                  </a:cubicBezTo>
                  <a:close/>
                  <a:moveTo>
                    <a:pt x="82180" y="37028"/>
                  </a:moveTo>
                  <a:cubicBezTo>
                    <a:pt x="57267" y="37028"/>
                    <a:pt x="37008" y="57287"/>
                    <a:pt x="37008" y="82200"/>
                  </a:cubicBezTo>
                  <a:cubicBezTo>
                    <a:pt x="37008" y="107112"/>
                    <a:pt x="57267" y="127371"/>
                    <a:pt x="82180" y="127371"/>
                  </a:cubicBezTo>
                  <a:cubicBezTo>
                    <a:pt x="107092" y="127371"/>
                    <a:pt x="127351" y="107112"/>
                    <a:pt x="127351" y="82200"/>
                  </a:cubicBezTo>
                  <a:cubicBezTo>
                    <a:pt x="127351" y="57287"/>
                    <a:pt x="107092" y="37028"/>
                    <a:pt x="82180" y="3702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26" name="Google Shape;1126;p81"/>
            <p:cNvSpPr/>
            <p:nvPr/>
          </p:nvSpPr>
          <p:spPr>
            <a:xfrm>
              <a:off x="3454392" y="7490692"/>
              <a:ext cx="113631" cy="113631"/>
            </a:xfrm>
            <a:custGeom>
              <a:avLst/>
              <a:gdLst/>
              <a:ahLst/>
              <a:cxnLst/>
              <a:rect l="l" t="t" r="r" b="b"/>
              <a:pathLst>
                <a:path w="113631" h="113631" extrusionOk="0">
                  <a:moveTo>
                    <a:pt x="95137" y="113631"/>
                  </a:moveTo>
                  <a:cubicBezTo>
                    <a:pt x="90404" y="113631"/>
                    <a:pt x="85670" y="111826"/>
                    <a:pt x="82059" y="108216"/>
                  </a:cubicBezTo>
                  <a:lnTo>
                    <a:pt x="5416" y="31572"/>
                  </a:lnTo>
                  <a:cubicBezTo>
                    <a:pt x="-1805" y="24351"/>
                    <a:pt x="-1805" y="12637"/>
                    <a:pt x="5416" y="5416"/>
                  </a:cubicBezTo>
                  <a:cubicBezTo>
                    <a:pt x="12637" y="-1805"/>
                    <a:pt x="24351" y="-1805"/>
                    <a:pt x="31572" y="5416"/>
                  </a:cubicBezTo>
                  <a:lnTo>
                    <a:pt x="108216" y="82059"/>
                  </a:lnTo>
                  <a:cubicBezTo>
                    <a:pt x="115437" y="89281"/>
                    <a:pt x="115437" y="100994"/>
                    <a:pt x="108216" y="108216"/>
                  </a:cubicBezTo>
                  <a:cubicBezTo>
                    <a:pt x="104605" y="111826"/>
                    <a:pt x="99871" y="113631"/>
                    <a:pt x="95137" y="11363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27" name="Google Shape;1127;p81"/>
            <p:cNvSpPr/>
            <p:nvPr/>
          </p:nvSpPr>
          <p:spPr>
            <a:xfrm>
              <a:off x="3345720" y="7382000"/>
              <a:ext cx="164314" cy="164274"/>
            </a:xfrm>
            <a:custGeom>
              <a:avLst/>
              <a:gdLst/>
              <a:ahLst/>
              <a:cxnLst/>
              <a:rect l="l" t="t" r="r" b="b"/>
              <a:pathLst>
                <a:path w="164314" h="164274" extrusionOk="0">
                  <a:moveTo>
                    <a:pt x="82135" y="164274"/>
                  </a:moveTo>
                  <a:cubicBezTo>
                    <a:pt x="61093" y="164274"/>
                    <a:pt x="40052" y="156271"/>
                    <a:pt x="24025" y="140244"/>
                  </a:cubicBezTo>
                  <a:cubicBezTo>
                    <a:pt x="-8008" y="108211"/>
                    <a:pt x="-8008" y="56079"/>
                    <a:pt x="24025" y="24025"/>
                  </a:cubicBezTo>
                  <a:cubicBezTo>
                    <a:pt x="56079" y="-8008"/>
                    <a:pt x="108211" y="-8008"/>
                    <a:pt x="140244" y="24025"/>
                  </a:cubicBezTo>
                  <a:cubicBezTo>
                    <a:pt x="155769" y="39551"/>
                    <a:pt x="164314" y="60190"/>
                    <a:pt x="164314" y="82135"/>
                  </a:cubicBezTo>
                  <a:cubicBezTo>
                    <a:pt x="164314" y="104079"/>
                    <a:pt x="155769" y="124719"/>
                    <a:pt x="140244" y="140244"/>
                  </a:cubicBezTo>
                  <a:cubicBezTo>
                    <a:pt x="124237" y="156271"/>
                    <a:pt x="103196" y="164274"/>
                    <a:pt x="82135" y="164274"/>
                  </a:cubicBezTo>
                  <a:close/>
                  <a:moveTo>
                    <a:pt x="82135" y="37003"/>
                  </a:moveTo>
                  <a:cubicBezTo>
                    <a:pt x="70561" y="37003"/>
                    <a:pt x="59007" y="41396"/>
                    <a:pt x="50201" y="50201"/>
                  </a:cubicBezTo>
                  <a:cubicBezTo>
                    <a:pt x="32590" y="67833"/>
                    <a:pt x="32590" y="96476"/>
                    <a:pt x="50201" y="114088"/>
                  </a:cubicBezTo>
                  <a:cubicBezTo>
                    <a:pt x="67813" y="131699"/>
                    <a:pt x="96456" y="131699"/>
                    <a:pt x="114088" y="114088"/>
                  </a:cubicBezTo>
                  <a:cubicBezTo>
                    <a:pt x="122633" y="105563"/>
                    <a:pt x="127326" y="94210"/>
                    <a:pt x="127326" y="82155"/>
                  </a:cubicBezTo>
                  <a:cubicBezTo>
                    <a:pt x="127326" y="70100"/>
                    <a:pt x="122613" y="58746"/>
                    <a:pt x="114088" y="50201"/>
                  </a:cubicBezTo>
                  <a:cubicBezTo>
                    <a:pt x="105282" y="41396"/>
                    <a:pt x="93728" y="37003"/>
                    <a:pt x="82155" y="3700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28" name="Google Shape;1128;p81"/>
            <p:cNvSpPr/>
            <p:nvPr/>
          </p:nvSpPr>
          <p:spPr>
            <a:xfrm>
              <a:off x="3655017" y="7627973"/>
              <a:ext cx="151341" cy="151321"/>
            </a:xfrm>
            <a:custGeom>
              <a:avLst/>
              <a:gdLst/>
              <a:ahLst/>
              <a:cxnLst/>
              <a:rect l="l" t="t" r="r" b="b"/>
              <a:pathLst>
                <a:path w="151341" h="151321" extrusionOk="0">
                  <a:moveTo>
                    <a:pt x="75681" y="151321"/>
                  </a:moveTo>
                  <a:cubicBezTo>
                    <a:pt x="33959" y="151321"/>
                    <a:pt x="0" y="117382"/>
                    <a:pt x="0" y="75661"/>
                  </a:cubicBezTo>
                  <a:cubicBezTo>
                    <a:pt x="0" y="33939"/>
                    <a:pt x="33959" y="0"/>
                    <a:pt x="75681" y="0"/>
                  </a:cubicBezTo>
                  <a:cubicBezTo>
                    <a:pt x="117402" y="0"/>
                    <a:pt x="151341" y="33939"/>
                    <a:pt x="151341" y="75661"/>
                  </a:cubicBezTo>
                  <a:cubicBezTo>
                    <a:pt x="151341" y="117382"/>
                    <a:pt x="117402" y="151321"/>
                    <a:pt x="75681" y="151321"/>
                  </a:cubicBezTo>
                  <a:close/>
                  <a:moveTo>
                    <a:pt x="75681" y="36988"/>
                  </a:moveTo>
                  <a:cubicBezTo>
                    <a:pt x="54358" y="36988"/>
                    <a:pt x="37008" y="54339"/>
                    <a:pt x="37008" y="75661"/>
                  </a:cubicBezTo>
                  <a:cubicBezTo>
                    <a:pt x="37008" y="96983"/>
                    <a:pt x="54358" y="114333"/>
                    <a:pt x="75681" y="114333"/>
                  </a:cubicBezTo>
                  <a:cubicBezTo>
                    <a:pt x="97003" y="114333"/>
                    <a:pt x="114354" y="96983"/>
                    <a:pt x="114354" y="75661"/>
                  </a:cubicBezTo>
                  <a:cubicBezTo>
                    <a:pt x="114354" y="54339"/>
                    <a:pt x="97003" y="36988"/>
                    <a:pt x="75681"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29" name="Google Shape;1129;p81"/>
            <p:cNvSpPr/>
            <p:nvPr/>
          </p:nvSpPr>
          <p:spPr>
            <a:xfrm>
              <a:off x="3584471" y="7735355"/>
              <a:ext cx="292473" cy="189583"/>
            </a:xfrm>
            <a:custGeom>
              <a:avLst/>
              <a:gdLst/>
              <a:ahLst/>
              <a:cxnLst/>
              <a:rect l="l" t="t" r="r" b="b"/>
              <a:pathLst>
                <a:path w="292473" h="189583" extrusionOk="0">
                  <a:moveTo>
                    <a:pt x="273959" y="189584"/>
                  </a:moveTo>
                  <a:cubicBezTo>
                    <a:pt x="263729" y="189584"/>
                    <a:pt x="255465" y="181299"/>
                    <a:pt x="255465" y="171090"/>
                  </a:cubicBezTo>
                  <a:lnTo>
                    <a:pt x="255465" y="143369"/>
                  </a:lnTo>
                  <a:cubicBezTo>
                    <a:pt x="255465" y="94205"/>
                    <a:pt x="221987" y="50859"/>
                    <a:pt x="175051" y="38021"/>
                  </a:cubicBezTo>
                  <a:cubicBezTo>
                    <a:pt x="156436" y="45884"/>
                    <a:pt x="136037" y="45904"/>
                    <a:pt x="117402" y="38021"/>
                  </a:cubicBezTo>
                  <a:cubicBezTo>
                    <a:pt x="70466" y="50839"/>
                    <a:pt x="36988" y="94205"/>
                    <a:pt x="36988" y="143369"/>
                  </a:cubicBezTo>
                  <a:lnTo>
                    <a:pt x="36988" y="171090"/>
                  </a:lnTo>
                  <a:cubicBezTo>
                    <a:pt x="36988" y="181299"/>
                    <a:pt x="28704" y="189584"/>
                    <a:pt x="18494" y="189584"/>
                  </a:cubicBezTo>
                  <a:cubicBezTo>
                    <a:pt x="8284" y="189584"/>
                    <a:pt x="0" y="181299"/>
                    <a:pt x="0" y="171090"/>
                  </a:cubicBezTo>
                  <a:lnTo>
                    <a:pt x="0" y="143369"/>
                  </a:lnTo>
                  <a:cubicBezTo>
                    <a:pt x="0" y="74829"/>
                    <a:pt x="48602" y="14714"/>
                    <a:pt x="115577" y="412"/>
                  </a:cubicBezTo>
                  <a:cubicBezTo>
                    <a:pt x="119850" y="-511"/>
                    <a:pt x="124323" y="131"/>
                    <a:pt x="128174" y="2197"/>
                  </a:cubicBezTo>
                  <a:cubicBezTo>
                    <a:pt x="140008" y="8536"/>
                    <a:pt x="152485" y="8536"/>
                    <a:pt x="164299" y="2197"/>
                  </a:cubicBezTo>
                  <a:cubicBezTo>
                    <a:pt x="168151" y="131"/>
                    <a:pt x="172603" y="-491"/>
                    <a:pt x="176896" y="412"/>
                  </a:cubicBezTo>
                  <a:cubicBezTo>
                    <a:pt x="243851" y="14714"/>
                    <a:pt x="292473" y="74849"/>
                    <a:pt x="292473" y="143369"/>
                  </a:cubicBezTo>
                  <a:lnTo>
                    <a:pt x="292473" y="171090"/>
                  </a:lnTo>
                  <a:cubicBezTo>
                    <a:pt x="292473" y="181299"/>
                    <a:pt x="284189" y="189584"/>
                    <a:pt x="273979" y="1895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30" name="Google Shape;1130;p81"/>
            <p:cNvSpPr/>
            <p:nvPr/>
          </p:nvSpPr>
          <p:spPr>
            <a:xfrm>
              <a:off x="3648819" y="7850823"/>
              <a:ext cx="36987" cy="112869"/>
            </a:xfrm>
            <a:custGeom>
              <a:avLst/>
              <a:gdLst/>
              <a:ahLst/>
              <a:cxnLst/>
              <a:rect l="l" t="t" r="r" b="b"/>
              <a:pathLst>
                <a:path w="36987" h="112869" extrusionOk="0">
                  <a:moveTo>
                    <a:pt x="18494" y="112869"/>
                  </a:moveTo>
                  <a:cubicBezTo>
                    <a:pt x="8264" y="112869"/>
                    <a:pt x="0" y="104585"/>
                    <a:pt x="0" y="94375"/>
                  </a:cubicBezTo>
                  <a:lnTo>
                    <a:pt x="0" y="18494"/>
                  </a:lnTo>
                  <a:cubicBezTo>
                    <a:pt x="0" y="8284"/>
                    <a:pt x="8284" y="0"/>
                    <a:pt x="18494" y="0"/>
                  </a:cubicBezTo>
                  <a:cubicBezTo>
                    <a:pt x="28704" y="0"/>
                    <a:pt x="36988" y="8284"/>
                    <a:pt x="36988" y="18494"/>
                  </a:cubicBezTo>
                  <a:lnTo>
                    <a:pt x="36988" y="94375"/>
                  </a:lnTo>
                  <a:cubicBezTo>
                    <a:pt x="36988" y="104585"/>
                    <a:pt x="28704" y="112869"/>
                    <a:pt x="18494" y="1128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31" name="Google Shape;1131;p81"/>
            <p:cNvSpPr/>
            <p:nvPr/>
          </p:nvSpPr>
          <p:spPr>
            <a:xfrm>
              <a:off x="3775588" y="7850823"/>
              <a:ext cx="36987" cy="112869"/>
            </a:xfrm>
            <a:custGeom>
              <a:avLst/>
              <a:gdLst/>
              <a:ahLst/>
              <a:cxnLst/>
              <a:rect l="l" t="t" r="r" b="b"/>
              <a:pathLst>
                <a:path w="36987" h="112869" extrusionOk="0">
                  <a:moveTo>
                    <a:pt x="18494" y="112869"/>
                  </a:moveTo>
                  <a:cubicBezTo>
                    <a:pt x="8264" y="112869"/>
                    <a:pt x="0" y="104585"/>
                    <a:pt x="0" y="94375"/>
                  </a:cubicBezTo>
                  <a:lnTo>
                    <a:pt x="0" y="18494"/>
                  </a:lnTo>
                  <a:cubicBezTo>
                    <a:pt x="0" y="8284"/>
                    <a:pt x="8284" y="0"/>
                    <a:pt x="18494" y="0"/>
                  </a:cubicBezTo>
                  <a:cubicBezTo>
                    <a:pt x="28704" y="0"/>
                    <a:pt x="36988" y="8284"/>
                    <a:pt x="36988" y="18494"/>
                  </a:cubicBezTo>
                  <a:lnTo>
                    <a:pt x="36988" y="94375"/>
                  </a:lnTo>
                  <a:cubicBezTo>
                    <a:pt x="36988" y="104585"/>
                    <a:pt x="28704" y="112869"/>
                    <a:pt x="18494" y="1128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grpSp>
        <p:nvGrpSpPr>
          <p:cNvPr id="1132" name="Google Shape;1132;p81"/>
          <p:cNvGrpSpPr/>
          <p:nvPr/>
        </p:nvGrpSpPr>
        <p:grpSpPr>
          <a:xfrm>
            <a:off x="4993755" y="4170108"/>
            <a:ext cx="952437" cy="1068435"/>
            <a:chOff x="6137457" y="1419367"/>
            <a:chExt cx="952437" cy="1068435"/>
          </a:xfrm>
        </p:grpSpPr>
        <p:sp>
          <p:nvSpPr>
            <p:cNvPr id="1133" name="Google Shape;1133;p81"/>
            <p:cNvSpPr/>
            <p:nvPr/>
          </p:nvSpPr>
          <p:spPr>
            <a:xfrm>
              <a:off x="6457769" y="1537556"/>
              <a:ext cx="311810" cy="345282"/>
            </a:xfrm>
            <a:custGeom>
              <a:avLst/>
              <a:gdLst/>
              <a:ahLst/>
              <a:cxnLst/>
              <a:rect l="l" t="t" r="r" b="b"/>
              <a:pathLst>
                <a:path w="311810" h="345282" extrusionOk="0">
                  <a:moveTo>
                    <a:pt x="234926" y="345283"/>
                  </a:moveTo>
                  <a:lnTo>
                    <a:pt x="76885" y="345283"/>
                  </a:lnTo>
                  <a:cubicBezTo>
                    <a:pt x="66656" y="345283"/>
                    <a:pt x="58392" y="336998"/>
                    <a:pt x="58392" y="326789"/>
                  </a:cubicBezTo>
                  <a:lnTo>
                    <a:pt x="58392" y="299108"/>
                  </a:lnTo>
                  <a:cubicBezTo>
                    <a:pt x="58392" y="286371"/>
                    <a:pt x="53036" y="273774"/>
                    <a:pt x="43307" y="263604"/>
                  </a:cubicBezTo>
                  <a:cubicBezTo>
                    <a:pt x="13060" y="232032"/>
                    <a:pt x="-2225" y="190571"/>
                    <a:pt x="262" y="146844"/>
                  </a:cubicBezTo>
                  <a:cubicBezTo>
                    <a:pt x="4775" y="67713"/>
                    <a:pt x="70366" y="3265"/>
                    <a:pt x="149597" y="136"/>
                  </a:cubicBezTo>
                  <a:cubicBezTo>
                    <a:pt x="192483" y="-1629"/>
                    <a:pt x="233081" y="13836"/>
                    <a:pt x="263931" y="43523"/>
                  </a:cubicBezTo>
                  <a:cubicBezTo>
                    <a:pt x="294801" y="73189"/>
                    <a:pt x="311811" y="113126"/>
                    <a:pt x="311811" y="155930"/>
                  </a:cubicBezTo>
                  <a:cubicBezTo>
                    <a:pt x="311811" y="196288"/>
                    <a:pt x="296406" y="234580"/>
                    <a:pt x="268404" y="263725"/>
                  </a:cubicBezTo>
                  <a:cubicBezTo>
                    <a:pt x="258756" y="273774"/>
                    <a:pt x="253440" y="286331"/>
                    <a:pt x="253440" y="299088"/>
                  </a:cubicBezTo>
                  <a:lnTo>
                    <a:pt x="253440" y="326789"/>
                  </a:lnTo>
                  <a:cubicBezTo>
                    <a:pt x="253440" y="337018"/>
                    <a:pt x="245156" y="345283"/>
                    <a:pt x="234946" y="345283"/>
                  </a:cubicBezTo>
                  <a:close/>
                  <a:moveTo>
                    <a:pt x="95380" y="308275"/>
                  </a:moveTo>
                  <a:lnTo>
                    <a:pt x="216433" y="308275"/>
                  </a:lnTo>
                  <a:lnTo>
                    <a:pt x="216433" y="299088"/>
                  </a:lnTo>
                  <a:cubicBezTo>
                    <a:pt x="216433" y="276743"/>
                    <a:pt x="225419" y="255080"/>
                    <a:pt x="241706" y="238090"/>
                  </a:cubicBezTo>
                  <a:cubicBezTo>
                    <a:pt x="263048" y="215865"/>
                    <a:pt x="274803" y="186680"/>
                    <a:pt x="274803" y="155910"/>
                  </a:cubicBezTo>
                  <a:cubicBezTo>
                    <a:pt x="274803" y="123255"/>
                    <a:pt x="261845" y="92806"/>
                    <a:pt x="238297" y="70180"/>
                  </a:cubicBezTo>
                  <a:cubicBezTo>
                    <a:pt x="214768" y="47574"/>
                    <a:pt x="183918" y="35820"/>
                    <a:pt x="151062" y="37104"/>
                  </a:cubicBezTo>
                  <a:cubicBezTo>
                    <a:pt x="90666" y="39491"/>
                    <a:pt x="40640" y="88614"/>
                    <a:pt x="37210" y="148950"/>
                  </a:cubicBezTo>
                  <a:cubicBezTo>
                    <a:pt x="35304" y="182307"/>
                    <a:pt x="46958" y="213940"/>
                    <a:pt x="70026" y="238010"/>
                  </a:cubicBezTo>
                  <a:cubicBezTo>
                    <a:pt x="86393" y="255080"/>
                    <a:pt x="95400" y="276783"/>
                    <a:pt x="95400" y="299108"/>
                  </a:cubicBezTo>
                  <a:lnTo>
                    <a:pt x="95400" y="308295"/>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34" name="Google Shape;1134;p81"/>
            <p:cNvSpPr/>
            <p:nvPr/>
          </p:nvSpPr>
          <p:spPr>
            <a:xfrm>
              <a:off x="6492110" y="1845830"/>
              <a:ext cx="243108" cy="162313"/>
            </a:xfrm>
            <a:custGeom>
              <a:avLst/>
              <a:gdLst/>
              <a:ahLst/>
              <a:cxnLst/>
              <a:rect l="l" t="t" r="r" b="b"/>
              <a:pathLst>
                <a:path w="243108" h="162313" extrusionOk="0">
                  <a:moveTo>
                    <a:pt x="193284" y="162313"/>
                  </a:moveTo>
                  <a:lnTo>
                    <a:pt x="49825" y="162313"/>
                  </a:lnTo>
                  <a:cubicBezTo>
                    <a:pt x="22345" y="162313"/>
                    <a:pt x="0" y="139968"/>
                    <a:pt x="0" y="112488"/>
                  </a:cubicBezTo>
                  <a:cubicBezTo>
                    <a:pt x="0" y="100633"/>
                    <a:pt x="4152" y="89722"/>
                    <a:pt x="11112" y="81157"/>
                  </a:cubicBezTo>
                  <a:cubicBezTo>
                    <a:pt x="4172" y="72592"/>
                    <a:pt x="0" y="61700"/>
                    <a:pt x="0" y="49825"/>
                  </a:cubicBezTo>
                  <a:cubicBezTo>
                    <a:pt x="0" y="22345"/>
                    <a:pt x="22345" y="0"/>
                    <a:pt x="49825" y="0"/>
                  </a:cubicBezTo>
                  <a:lnTo>
                    <a:pt x="193284" y="0"/>
                  </a:lnTo>
                  <a:cubicBezTo>
                    <a:pt x="220764" y="0"/>
                    <a:pt x="243109" y="22345"/>
                    <a:pt x="243109" y="49825"/>
                  </a:cubicBezTo>
                  <a:cubicBezTo>
                    <a:pt x="243109" y="61680"/>
                    <a:pt x="238957" y="72592"/>
                    <a:pt x="231997" y="81157"/>
                  </a:cubicBezTo>
                  <a:cubicBezTo>
                    <a:pt x="238937" y="89722"/>
                    <a:pt x="243109" y="100633"/>
                    <a:pt x="243109" y="112488"/>
                  </a:cubicBezTo>
                  <a:cubicBezTo>
                    <a:pt x="243109" y="139968"/>
                    <a:pt x="220764" y="162313"/>
                    <a:pt x="193284" y="162313"/>
                  </a:cubicBezTo>
                  <a:close/>
                  <a:moveTo>
                    <a:pt x="49825" y="99671"/>
                  </a:moveTo>
                  <a:cubicBezTo>
                    <a:pt x="42765" y="99671"/>
                    <a:pt x="37008" y="105427"/>
                    <a:pt x="37008" y="112488"/>
                  </a:cubicBezTo>
                  <a:cubicBezTo>
                    <a:pt x="37008" y="119549"/>
                    <a:pt x="42765" y="125305"/>
                    <a:pt x="49825" y="125305"/>
                  </a:cubicBezTo>
                  <a:lnTo>
                    <a:pt x="193284" y="125305"/>
                  </a:lnTo>
                  <a:cubicBezTo>
                    <a:pt x="200365" y="125305"/>
                    <a:pt x="206101" y="119549"/>
                    <a:pt x="206101" y="112488"/>
                  </a:cubicBezTo>
                  <a:cubicBezTo>
                    <a:pt x="206101" y="105427"/>
                    <a:pt x="200345" y="99671"/>
                    <a:pt x="193284" y="99671"/>
                  </a:cubicBezTo>
                  <a:cubicBezTo>
                    <a:pt x="183054" y="99671"/>
                    <a:pt x="174790" y="91387"/>
                    <a:pt x="174790" y="81177"/>
                  </a:cubicBezTo>
                  <a:cubicBezTo>
                    <a:pt x="174790" y="70967"/>
                    <a:pt x="183074" y="62683"/>
                    <a:pt x="193284" y="62683"/>
                  </a:cubicBezTo>
                  <a:cubicBezTo>
                    <a:pt x="200365" y="62683"/>
                    <a:pt x="206101" y="56926"/>
                    <a:pt x="206101" y="49865"/>
                  </a:cubicBezTo>
                  <a:cubicBezTo>
                    <a:pt x="206101" y="42805"/>
                    <a:pt x="200345" y="37048"/>
                    <a:pt x="193284" y="37048"/>
                  </a:cubicBezTo>
                  <a:lnTo>
                    <a:pt x="49825" y="37048"/>
                  </a:lnTo>
                  <a:cubicBezTo>
                    <a:pt x="42765" y="37048"/>
                    <a:pt x="37008" y="42805"/>
                    <a:pt x="37008" y="49865"/>
                  </a:cubicBezTo>
                  <a:cubicBezTo>
                    <a:pt x="37008" y="56926"/>
                    <a:pt x="42765" y="62683"/>
                    <a:pt x="49825" y="62683"/>
                  </a:cubicBezTo>
                  <a:cubicBezTo>
                    <a:pt x="60056" y="62683"/>
                    <a:pt x="68319" y="70967"/>
                    <a:pt x="68319" y="81177"/>
                  </a:cubicBezTo>
                  <a:cubicBezTo>
                    <a:pt x="68319" y="91387"/>
                    <a:pt x="60035" y="99671"/>
                    <a:pt x="49825" y="996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35" name="Google Shape;1135;p81"/>
            <p:cNvSpPr/>
            <p:nvPr/>
          </p:nvSpPr>
          <p:spPr>
            <a:xfrm>
              <a:off x="6536680" y="2060396"/>
              <a:ext cx="153989" cy="153989"/>
            </a:xfrm>
            <a:custGeom>
              <a:avLst/>
              <a:gdLst/>
              <a:ahLst/>
              <a:cxnLst/>
              <a:rect l="l" t="t" r="r" b="b"/>
              <a:pathLst>
                <a:path w="153989" h="153989" extrusionOk="0">
                  <a:moveTo>
                    <a:pt x="76985" y="153989"/>
                  </a:moveTo>
                  <a:cubicBezTo>
                    <a:pt x="34521" y="153989"/>
                    <a:pt x="0" y="119448"/>
                    <a:pt x="0" y="76985"/>
                  </a:cubicBezTo>
                  <a:cubicBezTo>
                    <a:pt x="0" y="34521"/>
                    <a:pt x="34541" y="0"/>
                    <a:pt x="76985" y="0"/>
                  </a:cubicBezTo>
                  <a:cubicBezTo>
                    <a:pt x="119428" y="0"/>
                    <a:pt x="153989" y="34541"/>
                    <a:pt x="153989" y="76985"/>
                  </a:cubicBezTo>
                  <a:cubicBezTo>
                    <a:pt x="153989" y="119428"/>
                    <a:pt x="119448" y="153989"/>
                    <a:pt x="76985" y="153989"/>
                  </a:cubicBezTo>
                  <a:close/>
                  <a:moveTo>
                    <a:pt x="76985" y="37008"/>
                  </a:moveTo>
                  <a:cubicBezTo>
                    <a:pt x="54941" y="37008"/>
                    <a:pt x="36988" y="54940"/>
                    <a:pt x="36988" y="77005"/>
                  </a:cubicBezTo>
                  <a:cubicBezTo>
                    <a:pt x="36988" y="99069"/>
                    <a:pt x="54920" y="117001"/>
                    <a:pt x="76985" y="117001"/>
                  </a:cubicBezTo>
                  <a:cubicBezTo>
                    <a:pt x="99049" y="117001"/>
                    <a:pt x="116981" y="99069"/>
                    <a:pt x="116981" y="77005"/>
                  </a:cubicBezTo>
                  <a:cubicBezTo>
                    <a:pt x="116981" y="54940"/>
                    <a:pt x="99049" y="37008"/>
                    <a:pt x="76985" y="370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36" name="Google Shape;1136;p81"/>
            <p:cNvSpPr/>
            <p:nvPr/>
          </p:nvSpPr>
          <p:spPr>
            <a:xfrm>
              <a:off x="6464490" y="2170257"/>
              <a:ext cx="298390" cy="187606"/>
            </a:xfrm>
            <a:custGeom>
              <a:avLst/>
              <a:gdLst/>
              <a:ahLst/>
              <a:cxnLst/>
              <a:rect l="l" t="t" r="r" b="b"/>
              <a:pathLst>
                <a:path w="298390" h="187606" extrusionOk="0">
                  <a:moveTo>
                    <a:pt x="279876" y="187607"/>
                  </a:moveTo>
                  <a:lnTo>
                    <a:pt x="18494" y="187607"/>
                  </a:lnTo>
                  <a:cubicBezTo>
                    <a:pt x="8264" y="187607"/>
                    <a:pt x="0" y="179322"/>
                    <a:pt x="0" y="169113"/>
                  </a:cubicBezTo>
                  <a:lnTo>
                    <a:pt x="0" y="146266"/>
                  </a:lnTo>
                  <a:cubicBezTo>
                    <a:pt x="0" y="76342"/>
                    <a:pt x="49585" y="15003"/>
                    <a:pt x="117924" y="421"/>
                  </a:cubicBezTo>
                  <a:cubicBezTo>
                    <a:pt x="122217" y="-522"/>
                    <a:pt x="126670" y="140"/>
                    <a:pt x="130521" y="2206"/>
                  </a:cubicBezTo>
                  <a:cubicBezTo>
                    <a:pt x="142737" y="8745"/>
                    <a:pt x="155654" y="8745"/>
                    <a:pt x="167890" y="2206"/>
                  </a:cubicBezTo>
                  <a:cubicBezTo>
                    <a:pt x="171741" y="140"/>
                    <a:pt x="176174" y="-522"/>
                    <a:pt x="180486" y="421"/>
                  </a:cubicBezTo>
                  <a:cubicBezTo>
                    <a:pt x="248806" y="15023"/>
                    <a:pt x="298390" y="76362"/>
                    <a:pt x="298390" y="146266"/>
                  </a:cubicBezTo>
                  <a:lnTo>
                    <a:pt x="298390" y="169113"/>
                  </a:lnTo>
                  <a:cubicBezTo>
                    <a:pt x="298390" y="179342"/>
                    <a:pt x="290106" y="187607"/>
                    <a:pt x="279896" y="187607"/>
                  </a:cubicBezTo>
                  <a:close/>
                  <a:moveTo>
                    <a:pt x="36988" y="150599"/>
                  </a:moveTo>
                  <a:lnTo>
                    <a:pt x="261382" y="150599"/>
                  </a:lnTo>
                  <a:lnTo>
                    <a:pt x="261382" y="146246"/>
                  </a:lnTo>
                  <a:cubicBezTo>
                    <a:pt x="261382" y="95698"/>
                    <a:pt x="226942" y="51129"/>
                    <a:pt x="178641" y="38010"/>
                  </a:cubicBezTo>
                  <a:cubicBezTo>
                    <a:pt x="159606" y="46114"/>
                    <a:pt x="138745" y="46114"/>
                    <a:pt x="119730" y="38010"/>
                  </a:cubicBezTo>
                  <a:cubicBezTo>
                    <a:pt x="71449" y="51129"/>
                    <a:pt x="36988" y="95719"/>
                    <a:pt x="36988" y="146246"/>
                  </a:cubicBezTo>
                  <a:lnTo>
                    <a:pt x="36988" y="1505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37" name="Google Shape;1137;p81"/>
            <p:cNvSpPr/>
            <p:nvPr/>
          </p:nvSpPr>
          <p:spPr>
            <a:xfrm>
              <a:off x="6863674" y="1809544"/>
              <a:ext cx="153989" cy="153969"/>
            </a:xfrm>
            <a:custGeom>
              <a:avLst/>
              <a:gdLst/>
              <a:ahLst/>
              <a:cxnLst/>
              <a:rect l="l" t="t" r="r" b="b"/>
              <a:pathLst>
                <a:path w="153989" h="153969" extrusionOk="0">
                  <a:moveTo>
                    <a:pt x="77005" y="153969"/>
                  </a:moveTo>
                  <a:cubicBezTo>
                    <a:pt x="34541" y="153969"/>
                    <a:pt x="0" y="119428"/>
                    <a:pt x="0" y="76984"/>
                  </a:cubicBezTo>
                  <a:cubicBezTo>
                    <a:pt x="0" y="34541"/>
                    <a:pt x="34541" y="0"/>
                    <a:pt x="77005" y="0"/>
                  </a:cubicBezTo>
                  <a:cubicBezTo>
                    <a:pt x="119469" y="0"/>
                    <a:pt x="153989" y="34541"/>
                    <a:pt x="153989" y="76984"/>
                  </a:cubicBezTo>
                  <a:cubicBezTo>
                    <a:pt x="153989" y="119428"/>
                    <a:pt x="119448" y="153969"/>
                    <a:pt x="77005" y="153969"/>
                  </a:cubicBezTo>
                  <a:close/>
                  <a:moveTo>
                    <a:pt x="77005" y="36988"/>
                  </a:moveTo>
                  <a:cubicBezTo>
                    <a:pt x="54941" y="36988"/>
                    <a:pt x="37008" y="54920"/>
                    <a:pt x="37008" y="76984"/>
                  </a:cubicBezTo>
                  <a:cubicBezTo>
                    <a:pt x="37008" y="99049"/>
                    <a:pt x="54941" y="116981"/>
                    <a:pt x="77005" y="116981"/>
                  </a:cubicBezTo>
                  <a:cubicBezTo>
                    <a:pt x="99069" y="116981"/>
                    <a:pt x="117001" y="99049"/>
                    <a:pt x="117001" y="76984"/>
                  </a:cubicBezTo>
                  <a:cubicBezTo>
                    <a:pt x="117001" y="54920"/>
                    <a:pt x="99069" y="36988"/>
                    <a:pt x="77005"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38" name="Google Shape;1138;p81"/>
            <p:cNvSpPr/>
            <p:nvPr/>
          </p:nvSpPr>
          <p:spPr>
            <a:xfrm>
              <a:off x="6791504" y="1919385"/>
              <a:ext cx="298390" cy="187606"/>
            </a:xfrm>
            <a:custGeom>
              <a:avLst/>
              <a:gdLst/>
              <a:ahLst/>
              <a:cxnLst/>
              <a:rect l="l" t="t" r="r" b="b"/>
              <a:pathLst>
                <a:path w="298390" h="187606" extrusionOk="0">
                  <a:moveTo>
                    <a:pt x="279876" y="187607"/>
                  </a:moveTo>
                  <a:lnTo>
                    <a:pt x="18494" y="187607"/>
                  </a:lnTo>
                  <a:cubicBezTo>
                    <a:pt x="8264" y="187607"/>
                    <a:pt x="0" y="179322"/>
                    <a:pt x="0" y="169113"/>
                  </a:cubicBezTo>
                  <a:lnTo>
                    <a:pt x="0" y="146266"/>
                  </a:lnTo>
                  <a:cubicBezTo>
                    <a:pt x="0" y="76342"/>
                    <a:pt x="49585" y="15003"/>
                    <a:pt x="117904" y="421"/>
                  </a:cubicBezTo>
                  <a:cubicBezTo>
                    <a:pt x="122177" y="-522"/>
                    <a:pt x="126650" y="140"/>
                    <a:pt x="130501" y="2206"/>
                  </a:cubicBezTo>
                  <a:cubicBezTo>
                    <a:pt x="142717" y="8765"/>
                    <a:pt x="155654" y="8745"/>
                    <a:pt x="167869" y="2206"/>
                  </a:cubicBezTo>
                  <a:cubicBezTo>
                    <a:pt x="171721" y="140"/>
                    <a:pt x="176174" y="-502"/>
                    <a:pt x="180466" y="421"/>
                  </a:cubicBezTo>
                  <a:cubicBezTo>
                    <a:pt x="248786" y="15003"/>
                    <a:pt x="298390" y="76342"/>
                    <a:pt x="298390" y="146266"/>
                  </a:cubicBezTo>
                  <a:lnTo>
                    <a:pt x="298390" y="169113"/>
                  </a:lnTo>
                  <a:cubicBezTo>
                    <a:pt x="298390" y="179342"/>
                    <a:pt x="290106" y="187607"/>
                    <a:pt x="279896" y="187607"/>
                  </a:cubicBezTo>
                  <a:close/>
                  <a:moveTo>
                    <a:pt x="36988" y="150599"/>
                  </a:moveTo>
                  <a:lnTo>
                    <a:pt x="261382" y="150599"/>
                  </a:lnTo>
                  <a:lnTo>
                    <a:pt x="261382" y="146246"/>
                  </a:lnTo>
                  <a:cubicBezTo>
                    <a:pt x="261382" y="95719"/>
                    <a:pt x="226942" y="51128"/>
                    <a:pt x="178641" y="38010"/>
                  </a:cubicBezTo>
                  <a:cubicBezTo>
                    <a:pt x="159626" y="46094"/>
                    <a:pt x="138765" y="46094"/>
                    <a:pt x="119729" y="38010"/>
                  </a:cubicBezTo>
                  <a:cubicBezTo>
                    <a:pt x="71429" y="51128"/>
                    <a:pt x="36988" y="95698"/>
                    <a:pt x="36988" y="146246"/>
                  </a:cubicBezTo>
                  <a:lnTo>
                    <a:pt x="36988" y="1505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39" name="Google Shape;1139;p81"/>
            <p:cNvSpPr/>
            <p:nvPr/>
          </p:nvSpPr>
          <p:spPr>
            <a:xfrm>
              <a:off x="6209647" y="1809544"/>
              <a:ext cx="153988" cy="153969"/>
            </a:xfrm>
            <a:custGeom>
              <a:avLst/>
              <a:gdLst/>
              <a:ahLst/>
              <a:cxnLst/>
              <a:rect l="l" t="t" r="r" b="b"/>
              <a:pathLst>
                <a:path w="153988" h="153969" extrusionOk="0">
                  <a:moveTo>
                    <a:pt x="77004" y="153969"/>
                  </a:moveTo>
                  <a:cubicBezTo>
                    <a:pt x="34541" y="153969"/>
                    <a:pt x="0" y="119428"/>
                    <a:pt x="0" y="76984"/>
                  </a:cubicBezTo>
                  <a:cubicBezTo>
                    <a:pt x="0" y="34541"/>
                    <a:pt x="34541" y="0"/>
                    <a:pt x="77004" y="0"/>
                  </a:cubicBezTo>
                  <a:cubicBezTo>
                    <a:pt x="119468" y="0"/>
                    <a:pt x="153989" y="34541"/>
                    <a:pt x="153989" y="76984"/>
                  </a:cubicBezTo>
                  <a:cubicBezTo>
                    <a:pt x="153989" y="119428"/>
                    <a:pt x="119448" y="153969"/>
                    <a:pt x="77004" y="153969"/>
                  </a:cubicBezTo>
                  <a:close/>
                  <a:moveTo>
                    <a:pt x="77004" y="36988"/>
                  </a:moveTo>
                  <a:cubicBezTo>
                    <a:pt x="54940" y="36988"/>
                    <a:pt x="37008" y="54920"/>
                    <a:pt x="37008" y="76984"/>
                  </a:cubicBezTo>
                  <a:cubicBezTo>
                    <a:pt x="37008" y="99049"/>
                    <a:pt x="54940" y="116981"/>
                    <a:pt x="77004" y="116981"/>
                  </a:cubicBezTo>
                  <a:cubicBezTo>
                    <a:pt x="99069" y="116981"/>
                    <a:pt x="117001" y="99049"/>
                    <a:pt x="117001" y="76984"/>
                  </a:cubicBezTo>
                  <a:cubicBezTo>
                    <a:pt x="117001" y="54920"/>
                    <a:pt x="99069" y="36988"/>
                    <a:pt x="77004"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40" name="Google Shape;1140;p81"/>
            <p:cNvSpPr/>
            <p:nvPr/>
          </p:nvSpPr>
          <p:spPr>
            <a:xfrm>
              <a:off x="6137457" y="1919385"/>
              <a:ext cx="298389" cy="187606"/>
            </a:xfrm>
            <a:custGeom>
              <a:avLst/>
              <a:gdLst/>
              <a:ahLst/>
              <a:cxnLst/>
              <a:rect l="l" t="t" r="r" b="b"/>
              <a:pathLst>
                <a:path w="298389" h="187606" extrusionOk="0">
                  <a:moveTo>
                    <a:pt x="279876" y="187607"/>
                  </a:moveTo>
                  <a:lnTo>
                    <a:pt x="18494" y="187607"/>
                  </a:lnTo>
                  <a:cubicBezTo>
                    <a:pt x="8264" y="187607"/>
                    <a:pt x="0" y="179322"/>
                    <a:pt x="0" y="169113"/>
                  </a:cubicBezTo>
                  <a:lnTo>
                    <a:pt x="0" y="146266"/>
                  </a:lnTo>
                  <a:cubicBezTo>
                    <a:pt x="0" y="76342"/>
                    <a:pt x="49585" y="15003"/>
                    <a:pt x="117903" y="421"/>
                  </a:cubicBezTo>
                  <a:cubicBezTo>
                    <a:pt x="122196" y="-522"/>
                    <a:pt x="126649" y="140"/>
                    <a:pt x="130500" y="2206"/>
                  </a:cubicBezTo>
                  <a:cubicBezTo>
                    <a:pt x="142716" y="8765"/>
                    <a:pt x="155654" y="8745"/>
                    <a:pt x="167869" y="2206"/>
                  </a:cubicBezTo>
                  <a:cubicBezTo>
                    <a:pt x="171721" y="140"/>
                    <a:pt x="176173" y="-502"/>
                    <a:pt x="180466" y="421"/>
                  </a:cubicBezTo>
                  <a:cubicBezTo>
                    <a:pt x="248785" y="15003"/>
                    <a:pt x="298390" y="76342"/>
                    <a:pt x="298390" y="146266"/>
                  </a:cubicBezTo>
                  <a:lnTo>
                    <a:pt x="298390" y="169113"/>
                  </a:lnTo>
                  <a:cubicBezTo>
                    <a:pt x="298390" y="179342"/>
                    <a:pt x="290106" y="187607"/>
                    <a:pt x="279896" y="187607"/>
                  </a:cubicBezTo>
                  <a:close/>
                  <a:moveTo>
                    <a:pt x="36988" y="150599"/>
                  </a:moveTo>
                  <a:lnTo>
                    <a:pt x="261382" y="150599"/>
                  </a:lnTo>
                  <a:lnTo>
                    <a:pt x="261382" y="146246"/>
                  </a:lnTo>
                  <a:cubicBezTo>
                    <a:pt x="261382" y="95719"/>
                    <a:pt x="226942" y="51128"/>
                    <a:pt x="178641" y="38010"/>
                  </a:cubicBezTo>
                  <a:cubicBezTo>
                    <a:pt x="159625" y="46094"/>
                    <a:pt x="138765" y="46094"/>
                    <a:pt x="119729" y="38010"/>
                  </a:cubicBezTo>
                  <a:cubicBezTo>
                    <a:pt x="71428" y="51128"/>
                    <a:pt x="36988" y="95698"/>
                    <a:pt x="36988" y="146246"/>
                  </a:cubicBezTo>
                  <a:lnTo>
                    <a:pt x="36988" y="1505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41" name="Google Shape;1141;p81"/>
            <p:cNvSpPr/>
            <p:nvPr/>
          </p:nvSpPr>
          <p:spPr>
            <a:xfrm>
              <a:off x="6595171" y="2320876"/>
              <a:ext cx="36987" cy="166926"/>
            </a:xfrm>
            <a:custGeom>
              <a:avLst/>
              <a:gdLst/>
              <a:ahLst/>
              <a:cxnLst/>
              <a:rect l="l" t="t" r="r" b="b"/>
              <a:pathLst>
                <a:path w="36987" h="166926" extrusionOk="0">
                  <a:moveTo>
                    <a:pt x="18494" y="166927"/>
                  </a:moveTo>
                  <a:cubicBezTo>
                    <a:pt x="8264" y="166927"/>
                    <a:pt x="0" y="158643"/>
                    <a:pt x="0" y="148433"/>
                  </a:cubicBezTo>
                  <a:lnTo>
                    <a:pt x="0" y="18494"/>
                  </a:lnTo>
                  <a:cubicBezTo>
                    <a:pt x="0" y="8264"/>
                    <a:pt x="8284" y="0"/>
                    <a:pt x="18494" y="0"/>
                  </a:cubicBezTo>
                  <a:cubicBezTo>
                    <a:pt x="28704" y="0"/>
                    <a:pt x="36988" y="8284"/>
                    <a:pt x="36988" y="18494"/>
                  </a:cubicBezTo>
                  <a:lnTo>
                    <a:pt x="36988" y="148433"/>
                  </a:lnTo>
                  <a:cubicBezTo>
                    <a:pt x="36988" y="158663"/>
                    <a:pt x="28704" y="166927"/>
                    <a:pt x="18494" y="1669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42" name="Google Shape;1142;p81"/>
            <p:cNvSpPr/>
            <p:nvPr/>
          </p:nvSpPr>
          <p:spPr>
            <a:xfrm>
              <a:off x="6243486" y="2205680"/>
              <a:ext cx="740339" cy="282122"/>
            </a:xfrm>
            <a:custGeom>
              <a:avLst/>
              <a:gdLst/>
              <a:ahLst/>
              <a:cxnLst/>
              <a:rect l="l" t="t" r="r" b="b"/>
              <a:pathLst>
                <a:path w="740339" h="282122" extrusionOk="0">
                  <a:moveTo>
                    <a:pt x="721865" y="282123"/>
                  </a:moveTo>
                  <a:lnTo>
                    <a:pt x="18494" y="282123"/>
                  </a:lnTo>
                  <a:cubicBezTo>
                    <a:pt x="8264" y="282123"/>
                    <a:pt x="0" y="273839"/>
                    <a:pt x="0" y="263629"/>
                  </a:cubicBezTo>
                  <a:lnTo>
                    <a:pt x="0" y="18494"/>
                  </a:lnTo>
                  <a:cubicBezTo>
                    <a:pt x="0" y="8264"/>
                    <a:pt x="8284" y="0"/>
                    <a:pt x="18494" y="0"/>
                  </a:cubicBezTo>
                  <a:cubicBezTo>
                    <a:pt x="28704" y="0"/>
                    <a:pt x="36988" y="8284"/>
                    <a:pt x="36988" y="18494"/>
                  </a:cubicBezTo>
                  <a:lnTo>
                    <a:pt x="36988" y="245135"/>
                  </a:lnTo>
                  <a:lnTo>
                    <a:pt x="703351" y="245135"/>
                  </a:lnTo>
                  <a:lnTo>
                    <a:pt x="703351" y="29285"/>
                  </a:lnTo>
                  <a:cubicBezTo>
                    <a:pt x="703351" y="19056"/>
                    <a:pt x="711635" y="10791"/>
                    <a:pt x="721845" y="10791"/>
                  </a:cubicBezTo>
                  <a:cubicBezTo>
                    <a:pt x="732055" y="10791"/>
                    <a:pt x="740339" y="19076"/>
                    <a:pt x="740339" y="29285"/>
                  </a:cubicBezTo>
                  <a:lnTo>
                    <a:pt x="740339" y="263629"/>
                  </a:lnTo>
                  <a:cubicBezTo>
                    <a:pt x="740339" y="273859"/>
                    <a:pt x="732055" y="282123"/>
                    <a:pt x="721845" y="28212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43" name="Google Shape;1143;p81"/>
            <p:cNvSpPr/>
            <p:nvPr/>
          </p:nvSpPr>
          <p:spPr>
            <a:xfrm>
              <a:off x="6595171" y="1419367"/>
              <a:ext cx="36987" cy="91486"/>
            </a:xfrm>
            <a:custGeom>
              <a:avLst/>
              <a:gdLst/>
              <a:ahLst/>
              <a:cxnLst/>
              <a:rect l="l" t="t" r="r" b="b"/>
              <a:pathLst>
                <a:path w="36987" h="91486" extrusionOk="0">
                  <a:moveTo>
                    <a:pt x="18494" y="91487"/>
                  </a:moveTo>
                  <a:cubicBezTo>
                    <a:pt x="8264" y="91487"/>
                    <a:pt x="0" y="83203"/>
                    <a:pt x="0" y="72993"/>
                  </a:cubicBezTo>
                  <a:lnTo>
                    <a:pt x="0" y="18494"/>
                  </a:lnTo>
                  <a:cubicBezTo>
                    <a:pt x="0" y="8264"/>
                    <a:pt x="8284" y="0"/>
                    <a:pt x="18494" y="0"/>
                  </a:cubicBezTo>
                  <a:cubicBezTo>
                    <a:pt x="28704" y="0"/>
                    <a:pt x="36988" y="8284"/>
                    <a:pt x="36988" y="18494"/>
                  </a:cubicBezTo>
                  <a:lnTo>
                    <a:pt x="36988" y="72973"/>
                  </a:lnTo>
                  <a:cubicBezTo>
                    <a:pt x="36988" y="83203"/>
                    <a:pt x="28704" y="91467"/>
                    <a:pt x="18494" y="91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44" name="Google Shape;1144;p81"/>
            <p:cNvSpPr/>
            <p:nvPr/>
          </p:nvSpPr>
          <p:spPr>
            <a:xfrm>
              <a:off x="6595171" y="1419367"/>
              <a:ext cx="36987" cy="91486"/>
            </a:xfrm>
            <a:custGeom>
              <a:avLst/>
              <a:gdLst/>
              <a:ahLst/>
              <a:cxnLst/>
              <a:rect l="l" t="t" r="r" b="b"/>
              <a:pathLst>
                <a:path w="36987" h="91486" extrusionOk="0">
                  <a:moveTo>
                    <a:pt x="18494" y="91487"/>
                  </a:moveTo>
                  <a:cubicBezTo>
                    <a:pt x="8264" y="91487"/>
                    <a:pt x="0" y="83203"/>
                    <a:pt x="0" y="72993"/>
                  </a:cubicBezTo>
                  <a:lnTo>
                    <a:pt x="0" y="18494"/>
                  </a:lnTo>
                  <a:cubicBezTo>
                    <a:pt x="0" y="8264"/>
                    <a:pt x="8284" y="0"/>
                    <a:pt x="18494" y="0"/>
                  </a:cubicBezTo>
                  <a:cubicBezTo>
                    <a:pt x="28704" y="0"/>
                    <a:pt x="36988" y="8284"/>
                    <a:pt x="36988" y="18494"/>
                  </a:cubicBezTo>
                  <a:lnTo>
                    <a:pt x="36988" y="72973"/>
                  </a:lnTo>
                  <a:cubicBezTo>
                    <a:pt x="36988" y="83203"/>
                    <a:pt x="28704" y="91467"/>
                    <a:pt x="18494" y="91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45" name="Google Shape;1145;p81"/>
            <p:cNvSpPr/>
            <p:nvPr/>
          </p:nvSpPr>
          <p:spPr>
            <a:xfrm>
              <a:off x="6696206" y="1453741"/>
              <a:ext cx="64246" cy="84191"/>
            </a:xfrm>
            <a:custGeom>
              <a:avLst/>
              <a:gdLst/>
              <a:ahLst/>
              <a:cxnLst/>
              <a:rect l="l" t="t" r="r" b="b"/>
              <a:pathLst>
                <a:path w="64246" h="84191" extrusionOk="0">
                  <a:moveTo>
                    <a:pt x="18473" y="84191"/>
                  </a:moveTo>
                  <a:cubicBezTo>
                    <a:pt x="15344" y="84191"/>
                    <a:pt x="12155" y="83389"/>
                    <a:pt x="9247" y="81704"/>
                  </a:cubicBezTo>
                  <a:cubicBezTo>
                    <a:pt x="400" y="76589"/>
                    <a:pt x="-2628" y="65276"/>
                    <a:pt x="2487" y="56430"/>
                  </a:cubicBezTo>
                  <a:lnTo>
                    <a:pt x="29726" y="9253"/>
                  </a:lnTo>
                  <a:cubicBezTo>
                    <a:pt x="34841" y="407"/>
                    <a:pt x="46134" y="-2622"/>
                    <a:pt x="55000" y="2473"/>
                  </a:cubicBezTo>
                  <a:cubicBezTo>
                    <a:pt x="63846" y="7588"/>
                    <a:pt x="66875" y="18901"/>
                    <a:pt x="61760" y="27747"/>
                  </a:cubicBezTo>
                  <a:lnTo>
                    <a:pt x="34520" y="74924"/>
                  </a:lnTo>
                  <a:cubicBezTo>
                    <a:pt x="31090" y="80861"/>
                    <a:pt x="24872" y="84191"/>
                    <a:pt x="18473" y="8419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46" name="Google Shape;1146;p81"/>
            <p:cNvSpPr/>
            <p:nvPr/>
          </p:nvSpPr>
          <p:spPr>
            <a:xfrm>
              <a:off x="6696206" y="1453741"/>
              <a:ext cx="64246" cy="84191"/>
            </a:xfrm>
            <a:custGeom>
              <a:avLst/>
              <a:gdLst/>
              <a:ahLst/>
              <a:cxnLst/>
              <a:rect l="l" t="t" r="r" b="b"/>
              <a:pathLst>
                <a:path w="64246" h="84191" extrusionOk="0">
                  <a:moveTo>
                    <a:pt x="18473" y="84191"/>
                  </a:moveTo>
                  <a:cubicBezTo>
                    <a:pt x="15344" y="84191"/>
                    <a:pt x="12155" y="83389"/>
                    <a:pt x="9247" y="81704"/>
                  </a:cubicBezTo>
                  <a:cubicBezTo>
                    <a:pt x="400" y="76589"/>
                    <a:pt x="-2628" y="65276"/>
                    <a:pt x="2487" y="56430"/>
                  </a:cubicBezTo>
                  <a:lnTo>
                    <a:pt x="29726" y="9253"/>
                  </a:lnTo>
                  <a:cubicBezTo>
                    <a:pt x="34841" y="407"/>
                    <a:pt x="46134" y="-2622"/>
                    <a:pt x="55000" y="2473"/>
                  </a:cubicBezTo>
                  <a:cubicBezTo>
                    <a:pt x="63846" y="7588"/>
                    <a:pt x="66875" y="18901"/>
                    <a:pt x="61760" y="27747"/>
                  </a:cubicBezTo>
                  <a:lnTo>
                    <a:pt x="34520" y="74924"/>
                  </a:lnTo>
                  <a:cubicBezTo>
                    <a:pt x="31090" y="80861"/>
                    <a:pt x="24872" y="84191"/>
                    <a:pt x="18473" y="8419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47" name="Google Shape;1147;p81"/>
            <p:cNvSpPr/>
            <p:nvPr/>
          </p:nvSpPr>
          <p:spPr>
            <a:xfrm>
              <a:off x="6770143" y="1547625"/>
              <a:ext cx="84199" cy="64262"/>
            </a:xfrm>
            <a:custGeom>
              <a:avLst/>
              <a:gdLst/>
              <a:ahLst/>
              <a:cxnLst/>
              <a:rect l="l" t="t" r="r" b="b"/>
              <a:pathLst>
                <a:path w="84199" h="64262" extrusionOk="0">
                  <a:moveTo>
                    <a:pt x="18533" y="64263"/>
                  </a:moveTo>
                  <a:cubicBezTo>
                    <a:pt x="12134" y="64263"/>
                    <a:pt x="5916" y="60953"/>
                    <a:pt x="2486" y="54996"/>
                  </a:cubicBezTo>
                  <a:cubicBezTo>
                    <a:pt x="-2629" y="46150"/>
                    <a:pt x="400" y="34837"/>
                    <a:pt x="9266" y="29722"/>
                  </a:cubicBezTo>
                  <a:lnTo>
                    <a:pt x="56443" y="2482"/>
                  </a:lnTo>
                  <a:cubicBezTo>
                    <a:pt x="65310" y="-2632"/>
                    <a:pt x="76622" y="416"/>
                    <a:pt x="81717" y="9242"/>
                  </a:cubicBezTo>
                  <a:cubicBezTo>
                    <a:pt x="86832" y="18088"/>
                    <a:pt x="83783" y="29401"/>
                    <a:pt x="74937" y="34516"/>
                  </a:cubicBezTo>
                  <a:lnTo>
                    <a:pt x="27760" y="61755"/>
                  </a:lnTo>
                  <a:cubicBezTo>
                    <a:pt x="24851" y="63440"/>
                    <a:pt x="21662" y="64243"/>
                    <a:pt x="18533" y="642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48" name="Google Shape;1148;p81"/>
            <p:cNvSpPr/>
            <p:nvPr/>
          </p:nvSpPr>
          <p:spPr>
            <a:xfrm>
              <a:off x="6770143" y="1547625"/>
              <a:ext cx="84199" cy="64262"/>
            </a:xfrm>
            <a:custGeom>
              <a:avLst/>
              <a:gdLst/>
              <a:ahLst/>
              <a:cxnLst/>
              <a:rect l="l" t="t" r="r" b="b"/>
              <a:pathLst>
                <a:path w="84199" h="64262" extrusionOk="0">
                  <a:moveTo>
                    <a:pt x="18533" y="64263"/>
                  </a:moveTo>
                  <a:cubicBezTo>
                    <a:pt x="12134" y="64263"/>
                    <a:pt x="5916" y="60953"/>
                    <a:pt x="2486" y="54996"/>
                  </a:cubicBezTo>
                  <a:cubicBezTo>
                    <a:pt x="-2629" y="46150"/>
                    <a:pt x="400" y="34837"/>
                    <a:pt x="9266" y="29722"/>
                  </a:cubicBezTo>
                  <a:lnTo>
                    <a:pt x="56443" y="2482"/>
                  </a:lnTo>
                  <a:cubicBezTo>
                    <a:pt x="65310" y="-2632"/>
                    <a:pt x="76622" y="416"/>
                    <a:pt x="81717" y="9242"/>
                  </a:cubicBezTo>
                  <a:cubicBezTo>
                    <a:pt x="86832" y="18088"/>
                    <a:pt x="83783" y="29401"/>
                    <a:pt x="74937" y="34516"/>
                  </a:cubicBezTo>
                  <a:lnTo>
                    <a:pt x="27760" y="61755"/>
                  </a:lnTo>
                  <a:cubicBezTo>
                    <a:pt x="24851" y="63440"/>
                    <a:pt x="21662" y="64243"/>
                    <a:pt x="18533" y="642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49" name="Google Shape;1149;p81"/>
            <p:cNvSpPr/>
            <p:nvPr/>
          </p:nvSpPr>
          <p:spPr>
            <a:xfrm>
              <a:off x="6797221"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6" y="8284"/>
                    <a:pt x="91466" y="18494"/>
                  </a:cubicBezTo>
                  <a:cubicBezTo>
                    <a:pt x="91466"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50" name="Google Shape;1150;p81"/>
            <p:cNvSpPr/>
            <p:nvPr/>
          </p:nvSpPr>
          <p:spPr>
            <a:xfrm>
              <a:off x="6797221"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6" y="8284"/>
                    <a:pt x="91466" y="18494"/>
                  </a:cubicBezTo>
                  <a:cubicBezTo>
                    <a:pt x="91466"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51" name="Google Shape;1151;p81"/>
            <p:cNvSpPr/>
            <p:nvPr/>
          </p:nvSpPr>
          <p:spPr>
            <a:xfrm>
              <a:off x="6770156" y="1776924"/>
              <a:ext cx="84176" cy="64252"/>
            </a:xfrm>
            <a:custGeom>
              <a:avLst/>
              <a:gdLst/>
              <a:ahLst/>
              <a:cxnLst/>
              <a:rect l="l" t="t" r="r" b="b"/>
              <a:pathLst>
                <a:path w="84176" h="64252" extrusionOk="0">
                  <a:moveTo>
                    <a:pt x="65657" y="64253"/>
                  </a:moveTo>
                  <a:cubicBezTo>
                    <a:pt x="62528" y="64253"/>
                    <a:pt x="59338" y="63451"/>
                    <a:pt x="56430" y="61766"/>
                  </a:cubicBezTo>
                  <a:lnTo>
                    <a:pt x="9252" y="34526"/>
                  </a:lnTo>
                  <a:cubicBezTo>
                    <a:pt x="407" y="29411"/>
                    <a:pt x="-2622" y="18098"/>
                    <a:pt x="2473" y="9253"/>
                  </a:cubicBezTo>
                  <a:cubicBezTo>
                    <a:pt x="7588" y="407"/>
                    <a:pt x="18901" y="-2622"/>
                    <a:pt x="27746" y="2473"/>
                  </a:cubicBezTo>
                  <a:lnTo>
                    <a:pt x="74924" y="29712"/>
                  </a:lnTo>
                  <a:cubicBezTo>
                    <a:pt x="83770" y="34827"/>
                    <a:pt x="86799" y="46140"/>
                    <a:pt x="81704" y="54986"/>
                  </a:cubicBezTo>
                  <a:cubicBezTo>
                    <a:pt x="78274" y="60923"/>
                    <a:pt x="72056" y="64233"/>
                    <a:pt x="65657" y="6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52" name="Google Shape;1152;p81"/>
            <p:cNvSpPr/>
            <p:nvPr/>
          </p:nvSpPr>
          <p:spPr>
            <a:xfrm>
              <a:off x="6770156" y="1776924"/>
              <a:ext cx="84176" cy="64252"/>
            </a:xfrm>
            <a:custGeom>
              <a:avLst/>
              <a:gdLst/>
              <a:ahLst/>
              <a:cxnLst/>
              <a:rect l="l" t="t" r="r" b="b"/>
              <a:pathLst>
                <a:path w="84176" h="64252" extrusionOk="0">
                  <a:moveTo>
                    <a:pt x="65657" y="64253"/>
                  </a:moveTo>
                  <a:cubicBezTo>
                    <a:pt x="62528" y="64253"/>
                    <a:pt x="59338" y="63451"/>
                    <a:pt x="56430" y="61766"/>
                  </a:cubicBezTo>
                  <a:lnTo>
                    <a:pt x="9252" y="34526"/>
                  </a:lnTo>
                  <a:cubicBezTo>
                    <a:pt x="407" y="29411"/>
                    <a:pt x="-2622" y="18098"/>
                    <a:pt x="2473" y="9253"/>
                  </a:cubicBezTo>
                  <a:cubicBezTo>
                    <a:pt x="7588" y="407"/>
                    <a:pt x="18901" y="-2622"/>
                    <a:pt x="27746" y="2473"/>
                  </a:cubicBezTo>
                  <a:lnTo>
                    <a:pt x="74924" y="29712"/>
                  </a:lnTo>
                  <a:cubicBezTo>
                    <a:pt x="83770" y="34827"/>
                    <a:pt x="86799" y="46140"/>
                    <a:pt x="81704" y="54986"/>
                  </a:cubicBezTo>
                  <a:cubicBezTo>
                    <a:pt x="78274" y="60923"/>
                    <a:pt x="72056" y="64233"/>
                    <a:pt x="65657" y="6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53" name="Google Shape;1153;p81"/>
            <p:cNvSpPr/>
            <p:nvPr/>
          </p:nvSpPr>
          <p:spPr>
            <a:xfrm>
              <a:off x="6594249" y="1419367"/>
              <a:ext cx="36987" cy="91486"/>
            </a:xfrm>
            <a:custGeom>
              <a:avLst/>
              <a:gdLst/>
              <a:ahLst/>
              <a:cxnLst/>
              <a:rect l="l" t="t" r="r" b="b"/>
              <a:pathLst>
                <a:path w="36987" h="91486" extrusionOk="0">
                  <a:moveTo>
                    <a:pt x="18494" y="91487"/>
                  </a:moveTo>
                  <a:cubicBezTo>
                    <a:pt x="8264" y="91487"/>
                    <a:pt x="0" y="83203"/>
                    <a:pt x="0" y="72993"/>
                  </a:cubicBezTo>
                  <a:lnTo>
                    <a:pt x="0" y="18494"/>
                  </a:lnTo>
                  <a:cubicBezTo>
                    <a:pt x="0" y="8264"/>
                    <a:pt x="8284" y="0"/>
                    <a:pt x="18494" y="0"/>
                  </a:cubicBezTo>
                  <a:cubicBezTo>
                    <a:pt x="28703" y="0"/>
                    <a:pt x="36988" y="8284"/>
                    <a:pt x="36988" y="18494"/>
                  </a:cubicBezTo>
                  <a:lnTo>
                    <a:pt x="36988" y="72973"/>
                  </a:lnTo>
                  <a:cubicBezTo>
                    <a:pt x="36988" y="83203"/>
                    <a:pt x="28703" y="91467"/>
                    <a:pt x="18494" y="91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54" name="Google Shape;1154;p81"/>
            <p:cNvSpPr/>
            <p:nvPr/>
          </p:nvSpPr>
          <p:spPr>
            <a:xfrm>
              <a:off x="6465955" y="1453728"/>
              <a:ext cx="64246" cy="84204"/>
            </a:xfrm>
            <a:custGeom>
              <a:avLst/>
              <a:gdLst/>
              <a:ahLst/>
              <a:cxnLst/>
              <a:rect l="l" t="t" r="r" b="b"/>
              <a:pathLst>
                <a:path w="64246" h="84204" extrusionOk="0">
                  <a:moveTo>
                    <a:pt x="45773" y="84204"/>
                  </a:moveTo>
                  <a:cubicBezTo>
                    <a:pt x="39374" y="84204"/>
                    <a:pt x="33156" y="80895"/>
                    <a:pt x="29726" y="74937"/>
                  </a:cubicBezTo>
                  <a:lnTo>
                    <a:pt x="2487" y="27760"/>
                  </a:lnTo>
                  <a:cubicBezTo>
                    <a:pt x="-2628" y="18914"/>
                    <a:pt x="401" y="7601"/>
                    <a:pt x="9247" y="2486"/>
                  </a:cubicBezTo>
                  <a:cubicBezTo>
                    <a:pt x="18112" y="-2629"/>
                    <a:pt x="29405" y="400"/>
                    <a:pt x="34520" y="9266"/>
                  </a:cubicBezTo>
                  <a:lnTo>
                    <a:pt x="61760" y="56443"/>
                  </a:lnTo>
                  <a:cubicBezTo>
                    <a:pt x="66875" y="65289"/>
                    <a:pt x="63846" y="76602"/>
                    <a:pt x="55000" y="81717"/>
                  </a:cubicBezTo>
                  <a:cubicBezTo>
                    <a:pt x="52092" y="83402"/>
                    <a:pt x="48902" y="84204"/>
                    <a:pt x="45773" y="842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55" name="Google Shape;1155;p81"/>
            <p:cNvSpPr/>
            <p:nvPr/>
          </p:nvSpPr>
          <p:spPr>
            <a:xfrm>
              <a:off x="6465955" y="1453728"/>
              <a:ext cx="64246" cy="84204"/>
            </a:xfrm>
            <a:custGeom>
              <a:avLst/>
              <a:gdLst/>
              <a:ahLst/>
              <a:cxnLst/>
              <a:rect l="l" t="t" r="r" b="b"/>
              <a:pathLst>
                <a:path w="64246" h="84204" extrusionOk="0">
                  <a:moveTo>
                    <a:pt x="45773" y="84204"/>
                  </a:moveTo>
                  <a:cubicBezTo>
                    <a:pt x="39374" y="84204"/>
                    <a:pt x="33156" y="80895"/>
                    <a:pt x="29726" y="74937"/>
                  </a:cubicBezTo>
                  <a:lnTo>
                    <a:pt x="2487" y="27760"/>
                  </a:lnTo>
                  <a:cubicBezTo>
                    <a:pt x="-2628" y="18914"/>
                    <a:pt x="401" y="7601"/>
                    <a:pt x="9247" y="2486"/>
                  </a:cubicBezTo>
                  <a:cubicBezTo>
                    <a:pt x="18112" y="-2629"/>
                    <a:pt x="29405" y="400"/>
                    <a:pt x="34520" y="9266"/>
                  </a:cubicBezTo>
                  <a:lnTo>
                    <a:pt x="61760" y="56443"/>
                  </a:lnTo>
                  <a:cubicBezTo>
                    <a:pt x="66875" y="65289"/>
                    <a:pt x="63846" y="76602"/>
                    <a:pt x="55000" y="81717"/>
                  </a:cubicBezTo>
                  <a:cubicBezTo>
                    <a:pt x="52092" y="83402"/>
                    <a:pt x="48902" y="84204"/>
                    <a:pt x="45773" y="842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56" name="Google Shape;1156;p81"/>
            <p:cNvSpPr/>
            <p:nvPr/>
          </p:nvSpPr>
          <p:spPr>
            <a:xfrm>
              <a:off x="6372075" y="1547632"/>
              <a:ext cx="84170" cy="64275"/>
            </a:xfrm>
            <a:custGeom>
              <a:avLst/>
              <a:gdLst/>
              <a:ahLst/>
              <a:cxnLst/>
              <a:rect l="l" t="t" r="r" b="b"/>
              <a:pathLst>
                <a:path w="84170" h="64275" extrusionOk="0">
                  <a:moveTo>
                    <a:pt x="65657" y="64256"/>
                  </a:moveTo>
                  <a:cubicBezTo>
                    <a:pt x="62528" y="64256"/>
                    <a:pt x="59338" y="63454"/>
                    <a:pt x="56430" y="61769"/>
                  </a:cubicBezTo>
                  <a:lnTo>
                    <a:pt x="9252" y="34529"/>
                  </a:lnTo>
                  <a:cubicBezTo>
                    <a:pt x="407" y="29414"/>
                    <a:pt x="-2622" y="18101"/>
                    <a:pt x="2473" y="9255"/>
                  </a:cubicBezTo>
                  <a:cubicBezTo>
                    <a:pt x="7588" y="410"/>
                    <a:pt x="18881" y="-2639"/>
                    <a:pt x="27746" y="2496"/>
                  </a:cubicBezTo>
                  <a:lnTo>
                    <a:pt x="74924" y="29735"/>
                  </a:lnTo>
                  <a:cubicBezTo>
                    <a:pt x="83770" y="34850"/>
                    <a:pt x="86799" y="46163"/>
                    <a:pt x="81684" y="55009"/>
                  </a:cubicBezTo>
                  <a:cubicBezTo>
                    <a:pt x="78254" y="60946"/>
                    <a:pt x="72036" y="64276"/>
                    <a:pt x="65637" y="642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57" name="Google Shape;1157;p81"/>
            <p:cNvSpPr/>
            <p:nvPr/>
          </p:nvSpPr>
          <p:spPr>
            <a:xfrm>
              <a:off x="6372075" y="1547632"/>
              <a:ext cx="84170" cy="64275"/>
            </a:xfrm>
            <a:custGeom>
              <a:avLst/>
              <a:gdLst/>
              <a:ahLst/>
              <a:cxnLst/>
              <a:rect l="l" t="t" r="r" b="b"/>
              <a:pathLst>
                <a:path w="84170" h="64275" extrusionOk="0">
                  <a:moveTo>
                    <a:pt x="65657" y="64256"/>
                  </a:moveTo>
                  <a:cubicBezTo>
                    <a:pt x="62528" y="64256"/>
                    <a:pt x="59338" y="63454"/>
                    <a:pt x="56430" y="61769"/>
                  </a:cubicBezTo>
                  <a:lnTo>
                    <a:pt x="9252" y="34529"/>
                  </a:lnTo>
                  <a:cubicBezTo>
                    <a:pt x="407" y="29414"/>
                    <a:pt x="-2622" y="18101"/>
                    <a:pt x="2473" y="9255"/>
                  </a:cubicBezTo>
                  <a:cubicBezTo>
                    <a:pt x="7588" y="410"/>
                    <a:pt x="18881" y="-2639"/>
                    <a:pt x="27746" y="2496"/>
                  </a:cubicBezTo>
                  <a:lnTo>
                    <a:pt x="74924" y="29735"/>
                  </a:lnTo>
                  <a:cubicBezTo>
                    <a:pt x="83770" y="34850"/>
                    <a:pt x="86799" y="46163"/>
                    <a:pt x="81684" y="55009"/>
                  </a:cubicBezTo>
                  <a:cubicBezTo>
                    <a:pt x="78254" y="60946"/>
                    <a:pt x="72036" y="64276"/>
                    <a:pt x="65637" y="642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58" name="Google Shape;1158;p81"/>
            <p:cNvSpPr/>
            <p:nvPr/>
          </p:nvSpPr>
          <p:spPr>
            <a:xfrm>
              <a:off x="6337700"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7" y="8284"/>
                    <a:pt x="91467" y="18494"/>
                  </a:cubicBezTo>
                  <a:cubicBezTo>
                    <a:pt x="91467"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59" name="Google Shape;1159;p81"/>
            <p:cNvSpPr/>
            <p:nvPr/>
          </p:nvSpPr>
          <p:spPr>
            <a:xfrm>
              <a:off x="6337700"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7" y="8284"/>
                    <a:pt x="91467" y="18494"/>
                  </a:cubicBezTo>
                  <a:cubicBezTo>
                    <a:pt x="91467"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60" name="Google Shape;1160;p81"/>
            <p:cNvSpPr/>
            <p:nvPr/>
          </p:nvSpPr>
          <p:spPr>
            <a:xfrm>
              <a:off x="6372066" y="1776930"/>
              <a:ext cx="84199" cy="64266"/>
            </a:xfrm>
            <a:custGeom>
              <a:avLst/>
              <a:gdLst/>
              <a:ahLst/>
              <a:cxnLst/>
              <a:rect l="l" t="t" r="r" b="b"/>
              <a:pathLst>
                <a:path w="84199" h="64266" extrusionOk="0">
                  <a:moveTo>
                    <a:pt x="18529" y="64246"/>
                  </a:moveTo>
                  <a:cubicBezTo>
                    <a:pt x="12130" y="64246"/>
                    <a:pt x="5912" y="60937"/>
                    <a:pt x="2482" y="54999"/>
                  </a:cubicBezTo>
                  <a:cubicBezTo>
                    <a:pt x="-2633" y="46153"/>
                    <a:pt x="416" y="34840"/>
                    <a:pt x="9261" y="29726"/>
                  </a:cubicBezTo>
                  <a:lnTo>
                    <a:pt x="56439" y="2486"/>
                  </a:lnTo>
                  <a:cubicBezTo>
                    <a:pt x="65305" y="-2629"/>
                    <a:pt x="76598" y="400"/>
                    <a:pt x="81713" y="9266"/>
                  </a:cubicBezTo>
                  <a:cubicBezTo>
                    <a:pt x="86828" y="18112"/>
                    <a:pt x="83799" y="29425"/>
                    <a:pt x="74953" y="34540"/>
                  </a:cubicBezTo>
                  <a:lnTo>
                    <a:pt x="27775" y="61779"/>
                  </a:lnTo>
                  <a:cubicBezTo>
                    <a:pt x="24867" y="63464"/>
                    <a:pt x="21677" y="64266"/>
                    <a:pt x="18549" y="642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61" name="Google Shape;1161;p81"/>
            <p:cNvSpPr/>
            <p:nvPr/>
          </p:nvSpPr>
          <p:spPr>
            <a:xfrm>
              <a:off x="6372066" y="1776930"/>
              <a:ext cx="84199" cy="64266"/>
            </a:xfrm>
            <a:custGeom>
              <a:avLst/>
              <a:gdLst/>
              <a:ahLst/>
              <a:cxnLst/>
              <a:rect l="l" t="t" r="r" b="b"/>
              <a:pathLst>
                <a:path w="84199" h="64266" extrusionOk="0">
                  <a:moveTo>
                    <a:pt x="18529" y="64246"/>
                  </a:moveTo>
                  <a:cubicBezTo>
                    <a:pt x="12130" y="64246"/>
                    <a:pt x="5912" y="60937"/>
                    <a:pt x="2482" y="54999"/>
                  </a:cubicBezTo>
                  <a:cubicBezTo>
                    <a:pt x="-2633" y="46153"/>
                    <a:pt x="416" y="34840"/>
                    <a:pt x="9261" y="29726"/>
                  </a:cubicBezTo>
                  <a:lnTo>
                    <a:pt x="56439" y="2486"/>
                  </a:lnTo>
                  <a:cubicBezTo>
                    <a:pt x="65305" y="-2629"/>
                    <a:pt x="76598" y="400"/>
                    <a:pt x="81713" y="9266"/>
                  </a:cubicBezTo>
                  <a:cubicBezTo>
                    <a:pt x="86828" y="18112"/>
                    <a:pt x="83799" y="29425"/>
                    <a:pt x="74953" y="34540"/>
                  </a:cubicBezTo>
                  <a:lnTo>
                    <a:pt x="27775" y="61779"/>
                  </a:lnTo>
                  <a:cubicBezTo>
                    <a:pt x="24867" y="63464"/>
                    <a:pt x="21677" y="64266"/>
                    <a:pt x="18549" y="642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grpSp>
        <p:nvGrpSpPr>
          <p:cNvPr id="1162" name="Google Shape;1162;p81"/>
          <p:cNvGrpSpPr/>
          <p:nvPr/>
        </p:nvGrpSpPr>
        <p:grpSpPr>
          <a:xfrm>
            <a:off x="3309077" y="1370086"/>
            <a:ext cx="1042741" cy="956569"/>
            <a:chOff x="4597224" y="1531233"/>
            <a:chExt cx="1042741" cy="956569"/>
          </a:xfrm>
        </p:grpSpPr>
        <p:sp>
          <p:nvSpPr>
            <p:cNvPr id="1163" name="Google Shape;1163;p81"/>
            <p:cNvSpPr/>
            <p:nvPr/>
          </p:nvSpPr>
          <p:spPr>
            <a:xfrm>
              <a:off x="4775966" y="2179925"/>
              <a:ext cx="36987" cy="307877"/>
            </a:xfrm>
            <a:custGeom>
              <a:avLst/>
              <a:gdLst/>
              <a:ahLst/>
              <a:cxnLst/>
              <a:rect l="l" t="t" r="r" b="b"/>
              <a:pathLst>
                <a:path w="36987" h="307877" extrusionOk="0">
                  <a:moveTo>
                    <a:pt x="18494" y="307878"/>
                  </a:moveTo>
                  <a:cubicBezTo>
                    <a:pt x="8264" y="307878"/>
                    <a:pt x="0" y="299594"/>
                    <a:pt x="0" y="289384"/>
                  </a:cubicBezTo>
                  <a:lnTo>
                    <a:pt x="0" y="18494"/>
                  </a:lnTo>
                  <a:cubicBezTo>
                    <a:pt x="0" y="8264"/>
                    <a:pt x="8284" y="0"/>
                    <a:pt x="18494" y="0"/>
                  </a:cubicBezTo>
                  <a:cubicBezTo>
                    <a:pt x="28704" y="0"/>
                    <a:pt x="36988" y="8284"/>
                    <a:pt x="36988" y="18494"/>
                  </a:cubicBezTo>
                  <a:lnTo>
                    <a:pt x="36988" y="289384"/>
                  </a:lnTo>
                  <a:cubicBezTo>
                    <a:pt x="36988" y="299614"/>
                    <a:pt x="28704" y="307878"/>
                    <a:pt x="18494" y="30787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64" name="Google Shape;1164;p81"/>
            <p:cNvSpPr/>
            <p:nvPr/>
          </p:nvSpPr>
          <p:spPr>
            <a:xfrm>
              <a:off x="4672484" y="1926907"/>
              <a:ext cx="36987" cy="181830"/>
            </a:xfrm>
            <a:custGeom>
              <a:avLst/>
              <a:gdLst/>
              <a:ahLst/>
              <a:cxnLst/>
              <a:rect l="l" t="t" r="r" b="b"/>
              <a:pathLst>
                <a:path w="36987" h="181830" extrusionOk="0">
                  <a:moveTo>
                    <a:pt x="18494" y="181830"/>
                  </a:moveTo>
                  <a:cubicBezTo>
                    <a:pt x="8264" y="181830"/>
                    <a:pt x="0" y="173546"/>
                    <a:pt x="0" y="163336"/>
                  </a:cubicBezTo>
                  <a:lnTo>
                    <a:pt x="0" y="18494"/>
                  </a:lnTo>
                  <a:cubicBezTo>
                    <a:pt x="0" y="8264"/>
                    <a:pt x="8284" y="0"/>
                    <a:pt x="18494" y="0"/>
                  </a:cubicBezTo>
                  <a:cubicBezTo>
                    <a:pt x="28704" y="0"/>
                    <a:pt x="36988" y="8284"/>
                    <a:pt x="36988" y="18494"/>
                  </a:cubicBezTo>
                  <a:lnTo>
                    <a:pt x="36988" y="163336"/>
                  </a:lnTo>
                  <a:cubicBezTo>
                    <a:pt x="36988" y="173566"/>
                    <a:pt x="28704" y="181830"/>
                    <a:pt x="18494" y="18183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65" name="Google Shape;1165;p81"/>
            <p:cNvSpPr/>
            <p:nvPr/>
          </p:nvSpPr>
          <p:spPr>
            <a:xfrm>
              <a:off x="4879468" y="1885165"/>
              <a:ext cx="36987" cy="280879"/>
            </a:xfrm>
            <a:custGeom>
              <a:avLst/>
              <a:gdLst/>
              <a:ahLst/>
              <a:cxnLst/>
              <a:rect l="l" t="t" r="r" b="b"/>
              <a:pathLst>
                <a:path w="36987" h="280879" extrusionOk="0">
                  <a:moveTo>
                    <a:pt x="18494" y="280879"/>
                  </a:moveTo>
                  <a:cubicBezTo>
                    <a:pt x="8264" y="280879"/>
                    <a:pt x="0" y="272595"/>
                    <a:pt x="0" y="262385"/>
                  </a:cubicBezTo>
                  <a:lnTo>
                    <a:pt x="0" y="18494"/>
                  </a:lnTo>
                  <a:cubicBezTo>
                    <a:pt x="0" y="8264"/>
                    <a:pt x="8284" y="0"/>
                    <a:pt x="18494" y="0"/>
                  </a:cubicBezTo>
                  <a:cubicBezTo>
                    <a:pt x="28704" y="0"/>
                    <a:pt x="36988" y="8284"/>
                    <a:pt x="36988" y="18494"/>
                  </a:cubicBezTo>
                  <a:lnTo>
                    <a:pt x="36988" y="262385"/>
                  </a:lnTo>
                  <a:cubicBezTo>
                    <a:pt x="36988" y="272615"/>
                    <a:pt x="28704" y="280879"/>
                    <a:pt x="18494" y="28087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66" name="Google Shape;1166;p81"/>
            <p:cNvSpPr/>
            <p:nvPr/>
          </p:nvSpPr>
          <p:spPr>
            <a:xfrm>
              <a:off x="4694027" y="1576063"/>
              <a:ext cx="200865" cy="200865"/>
            </a:xfrm>
            <a:custGeom>
              <a:avLst/>
              <a:gdLst/>
              <a:ahLst/>
              <a:cxnLst/>
              <a:rect l="l" t="t" r="r" b="b"/>
              <a:pathLst>
                <a:path w="200865" h="200865" extrusionOk="0">
                  <a:moveTo>
                    <a:pt x="100433" y="200866"/>
                  </a:moveTo>
                  <a:cubicBezTo>
                    <a:pt x="45051" y="200866"/>
                    <a:pt x="0" y="155814"/>
                    <a:pt x="0" y="100433"/>
                  </a:cubicBezTo>
                  <a:cubicBezTo>
                    <a:pt x="0" y="45051"/>
                    <a:pt x="45051" y="0"/>
                    <a:pt x="100433" y="0"/>
                  </a:cubicBezTo>
                  <a:cubicBezTo>
                    <a:pt x="155814" y="0"/>
                    <a:pt x="200866" y="45051"/>
                    <a:pt x="200866" y="100433"/>
                  </a:cubicBezTo>
                  <a:cubicBezTo>
                    <a:pt x="200866" y="155814"/>
                    <a:pt x="155814" y="200866"/>
                    <a:pt x="100433" y="200866"/>
                  </a:cubicBezTo>
                  <a:close/>
                  <a:moveTo>
                    <a:pt x="100433" y="37008"/>
                  </a:moveTo>
                  <a:cubicBezTo>
                    <a:pt x="65471" y="37008"/>
                    <a:pt x="37008" y="65471"/>
                    <a:pt x="37008" y="100433"/>
                  </a:cubicBezTo>
                  <a:cubicBezTo>
                    <a:pt x="37008" y="135395"/>
                    <a:pt x="65471" y="163858"/>
                    <a:pt x="100433" y="163858"/>
                  </a:cubicBezTo>
                  <a:cubicBezTo>
                    <a:pt x="135395" y="163858"/>
                    <a:pt x="163878" y="135395"/>
                    <a:pt x="163878" y="100433"/>
                  </a:cubicBezTo>
                  <a:cubicBezTo>
                    <a:pt x="163878" y="65471"/>
                    <a:pt x="135415" y="37008"/>
                    <a:pt x="100433" y="3700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67" name="Google Shape;1167;p81"/>
            <p:cNvSpPr/>
            <p:nvPr/>
          </p:nvSpPr>
          <p:spPr>
            <a:xfrm>
              <a:off x="4597224" y="1805392"/>
              <a:ext cx="621231" cy="360651"/>
            </a:xfrm>
            <a:custGeom>
              <a:avLst/>
              <a:gdLst/>
              <a:ahLst/>
              <a:cxnLst/>
              <a:rect l="l" t="t" r="r" b="b"/>
              <a:pathLst>
                <a:path w="621231" h="360651" extrusionOk="0">
                  <a:moveTo>
                    <a:pt x="56124" y="360652"/>
                  </a:moveTo>
                  <a:cubicBezTo>
                    <a:pt x="25174" y="360652"/>
                    <a:pt x="0" y="335478"/>
                    <a:pt x="0" y="304508"/>
                  </a:cubicBezTo>
                  <a:lnTo>
                    <a:pt x="0" y="79572"/>
                  </a:lnTo>
                  <a:cubicBezTo>
                    <a:pt x="0" y="35704"/>
                    <a:pt x="35684" y="0"/>
                    <a:pt x="79552" y="0"/>
                  </a:cubicBezTo>
                  <a:lnTo>
                    <a:pt x="562861" y="0"/>
                  </a:lnTo>
                  <a:cubicBezTo>
                    <a:pt x="595055" y="0"/>
                    <a:pt x="621232" y="26176"/>
                    <a:pt x="621232" y="58370"/>
                  </a:cubicBezTo>
                  <a:cubicBezTo>
                    <a:pt x="621232" y="90564"/>
                    <a:pt x="595055" y="116740"/>
                    <a:pt x="562861" y="116740"/>
                  </a:cubicBezTo>
                  <a:lnTo>
                    <a:pt x="300737" y="116740"/>
                  </a:lnTo>
                  <a:cubicBezTo>
                    <a:pt x="290507" y="116740"/>
                    <a:pt x="282243" y="108456"/>
                    <a:pt x="282243" y="98247"/>
                  </a:cubicBezTo>
                  <a:cubicBezTo>
                    <a:pt x="282243" y="88037"/>
                    <a:pt x="290527" y="79753"/>
                    <a:pt x="300737" y="79753"/>
                  </a:cubicBezTo>
                  <a:lnTo>
                    <a:pt x="562861" y="79753"/>
                  </a:lnTo>
                  <a:cubicBezTo>
                    <a:pt x="574656" y="79753"/>
                    <a:pt x="584244" y="70165"/>
                    <a:pt x="584244" y="58370"/>
                  </a:cubicBezTo>
                  <a:cubicBezTo>
                    <a:pt x="584244" y="46576"/>
                    <a:pt x="574656" y="37008"/>
                    <a:pt x="562861" y="37008"/>
                  </a:cubicBezTo>
                  <a:lnTo>
                    <a:pt x="79552" y="37008"/>
                  </a:lnTo>
                  <a:cubicBezTo>
                    <a:pt x="56083" y="37008"/>
                    <a:pt x="37008" y="56104"/>
                    <a:pt x="37008" y="79572"/>
                  </a:cubicBezTo>
                  <a:lnTo>
                    <a:pt x="37008" y="304508"/>
                  </a:lnTo>
                  <a:cubicBezTo>
                    <a:pt x="37008" y="315059"/>
                    <a:pt x="45593" y="323644"/>
                    <a:pt x="56144" y="323644"/>
                  </a:cubicBezTo>
                  <a:cubicBezTo>
                    <a:pt x="66695" y="323644"/>
                    <a:pt x="75280" y="315059"/>
                    <a:pt x="75280" y="304508"/>
                  </a:cubicBezTo>
                  <a:lnTo>
                    <a:pt x="75280" y="190556"/>
                  </a:lnTo>
                  <a:cubicBezTo>
                    <a:pt x="75280" y="180326"/>
                    <a:pt x="83564" y="172062"/>
                    <a:pt x="93773" y="172062"/>
                  </a:cubicBezTo>
                  <a:cubicBezTo>
                    <a:pt x="103983" y="172062"/>
                    <a:pt x="112267" y="180346"/>
                    <a:pt x="112267" y="190556"/>
                  </a:cubicBezTo>
                  <a:lnTo>
                    <a:pt x="112267" y="304508"/>
                  </a:lnTo>
                  <a:cubicBezTo>
                    <a:pt x="112267" y="335458"/>
                    <a:pt x="87094" y="360652"/>
                    <a:pt x="56124" y="3606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68" name="Google Shape;1168;p81"/>
            <p:cNvSpPr/>
            <p:nvPr/>
          </p:nvSpPr>
          <p:spPr>
            <a:xfrm>
              <a:off x="4672484" y="2038011"/>
              <a:ext cx="243951" cy="449791"/>
            </a:xfrm>
            <a:custGeom>
              <a:avLst/>
              <a:gdLst/>
              <a:ahLst/>
              <a:cxnLst/>
              <a:rect l="l" t="t" r="r" b="b"/>
              <a:pathLst>
                <a:path w="243951" h="449791" extrusionOk="0">
                  <a:moveTo>
                    <a:pt x="225478" y="449792"/>
                  </a:moveTo>
                  <a:lnTo>
                    <a:pt x="18494" y="449792"/>
                  </a:lnTo>
                  <a:cubicBezTo>
                    <a:pt x="8264" y="449792"/>
                    <a:pt x="0" y="441508"/>
                    <a:pt x="0" y="431298"/>
                  </a:cubicBezTo>
                  <a:lnTo>
                    <a:pt x="0" y="18494"/>
                  </a:lnTo>
                  <a:cubicBezTo>
                    <a:pt x="0" y="8264"/>
                    <a:pt x="8284" y="0"/>
                    <a:pt x="18494" y="0"/>
                  </a:cubicBezTo>
                  <a:cubicBezTo>
                    <a:pt x="28704" y="0"/>
                    <a:pt x="36988" y="8284"/>
                    <a:pt x="36988" y="18494"/>
                  </a:cubicBezTo>
                  <a:lnTo>
                    <a:pt x="36988" y="412804"/>
                  </a:lnTo>
                  <a:lnTo>
                    <a:pt x="206963" y="412804"/>
                  </a:lnTo>
                  <a:lnTo>
                    <a:pt x="206963" y="18494"/>
                  </a:lnTo>
                  <a:cubicBezTo>
                    <a:pt x="206963" y="8264"/>
                    <a:pt x="215248" y="0"/>
                    <a:pt x="225458" y="0"/>
                  </a:cubicBezTo>
                  <a:cubicBezTo>
                    <a:pt x="235667" y="0"/>
                    <a:pt x="243951" y="8284"/>
                    <a:pt x="243951" y="18494"/>
                  </a:cubicBezTo>
                  <a:lnTo>
                    <a:pt x="243951" y="431298"/>
                  </a:lnTo>
                  <a:cubicBezTo>
                    <a:pt x="243951" y="441528"/>
                    <a:pt x="235667" y="449792"/>
                    <a:pt x="225458" y="4497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69" name="Google Shape;1169;p81"/>
            <p:cNvSpPr/>
            <p:nvPr/>
          </p:nvSpPr>
          <p:spPr>
            <a:xfrm>
              <a:off x="5084948" y="1835761"/>
              <a:ext cx="345907" cy="212941"/>
            </a:xfrm>
            <a:custGeom>
              <a:avLst/>
              <a:gdLst/>
              <a:ahLst/>
              <a:cxnLst/>
              <a:rect l="l" t="t" r="r" b="b"/>
              <a:pathLst>
                <a:path w="345907" h="212941" extrusionOk="0">
                  <a:moveTo>
                    <a:pt x="151460" y="212941"/>
                  </a:moveTo>
                  <a:cubicBezTo>
                    <a:pt x="95056" y="212941"/>
                    <a:pt x="41520" y="188490"/>
                    <a:pt x="4532" y="145865"/>
                  </a:cubicBezTo>
                  <a:cubicBezTo>
                    <a:pt x="-2168" y="138143"/>
                    <a:pt x="-1345" y="126469"/>
                    <a:pt x="6377" y="119769"/>
                  </a:cubicBezTo>
                  <a:cubicBezTo>
                    <a:pt x="14080" y="113050"/>
                    <a:pt x="25774" y="113892"/>
                    <a:pt x="32473" y="121615"/>
                  </a:cubicBezTo>
                  <a:cubicBezTo>
                    <a:pt x="62421" y="156135"/>
                    <a:pt x="105807" y="175953"/>
                    <a:pt x="151460" y="175953"/>
                  </a:cubicBezTo>
                  <a:cubicBezTo>
                    <a:pt x="232015" y="175953"/>
                    <a:pt x="298650" y="115136"/>
                    <a:pt x="307836" y="37008"/>
                  </a:cubicBezTo>
                  <a:lnTo>
                    <a:pt x="266335" y="37008"/>
                  </a:lnTo>
                  <a:cubicBezTo>
                    <a:pt x="257449" y="92389"/>
                    <a:pt x="209329" y="134833"/>
                    <a:pt x="151460" y="134833"/>
                  </a:cubicBezTo>
                  <a:cubicBezTo>
                    <a:pt x="135754" y="134833"/>
                    <a:pt x="120510" y="131764"/>
                    <a:pt x="106168" y="125687"/>
                  </a:cubicBezTo>
                  <a:cubicBezTo>
                    <a:pt x="96761" y="121715"/>
                    <a:pt x="92348" y="110863"/>
                    <a:pt x="96340" y="101436"/>
                  </a:cubicBezTo>
                  <a:cubicBezTo>
                    <a:pt x="100331" y="92028"/>
                    <a:pt x="111183" y="87595"/>
                    <a:pt x="120590" y="91607"/>
                  </a:cubicBezTo>
                  <a:cubicBezTo>
                    <a:pt x="130359" y="95739"/>
                    <a:pt x="140729" y="97825"/>
                    <a:pt x="151460" y="97825"/>
                  </a:cubicBezTo>
                  <a:cubicBezTo>
                    <a:pt x="195208" y="97825"/>
                    <a:pt x="230792" y="62242"/>
                    <a:pt x="230792" y="18494"/>
                  </a:cubicBezTo>
                  <a:cubicBezTo>
                    <a:pt x="230792" y="8284"/>
                    <a:pt x="239076" y="0"/>
                    <a:pt x="249286" y="0"/>
                  </a:cubicBezTo>
                  <a:lnTo>
                    <a:pt x="327413" y="0"/>
                  </a:lnTo>
                  <a:cubicBezTo>
                    <a:pt x="337643" y="0"/>
                    <a:pt x="345907" y="8284"/>
                    <a:pt x="345907" y="18494"/>
                  </a:cubicBezTo>
                  <a:cubicBezTo>
                    <a:pt x="345907" y="125727"/>
                    <a:pt x="258673" y="212941"/>
                    <a:pt x="151460" y="21294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70" name="Google Shape;1170;p81"/>
            <p:cNvSpPr/>
            <p:nvPr/>
          </p:nvSpPr>
          <p:spPr>
            <a:xfrm>
              <a:off x="5065375" y="1659788"/>
              <a:ext cx="189527" cy="137761"/>
            </a:xfrm>
            <a:custGeom>
              <a:avLst/>
              <a:gdLst/>
              <a:ahLst/>
              <a:cxnLst/>
              <a:rect l="l" t="t" r="r" b="b"/>
              <a:pathLst>
                <a:path w="189527" h="137761" extrusionOk="0">
                  <a:moveTo>
                    <a:pt x="108471" y="137762"/>
                  </a:moveTo>
                  <a:cubicBezTo>
                    <a:pt x="103155" y="137762"/>
                    <a:pt x="97900" y="135495"/>
                    <a:pt x="94249" y="131102"/>
                  </a:cubicBezTo>
                  <a:cubicBezTo>
                    <a:pt x="87710" y="123259"/>
                    <a:pt x="88773" y="111585"/>
                    <a:pt x="96616" y="105046"/>
                  </a:cubicBezTo>
                  <a:cubicBezTo>
                    <a:pt x="112683" y="91667"/>
                    <a:pt x="132060" y="82922"/>
                    <a:pt x="152539" y="79612"/>
                  </a:cubicBezTo>
                  <a:lnTo>
                    <a:pt x="152539" y="38111"/>
                  </a:lnTo>
                  <a:cubicBezTo>
                    <a:pt x="103617" y="43948"/>
                    <a:pt x="59488" y="72652"/>
                    <a:pt x="34535" y="115938"/>
                  </a:cubicBezTo>
                  <a:cubicBezTo>
                    <a:pt x="29420" y="124784"/>
                    <a:pt x="18128" y="127833"/>
                    <a:pt x="9262" y="122718"/>
                  </a:cubicBezTo>
                  <a:cubicBezTo>
                    <a:pt x="416" y="117623"/>
                    <a:pt x="-2633" y="106310"/>
                    <a:pt x="2482" y="97444"/>
                  </a:cubicBezTo>
                  <a:cubicBezTo>
                    <a:pt x="37143" y="37349"/>
                    <a:pt x="101731" y="0"/>
                    <a:pt x="171033" y="0"/>
                  </a:cubicBezTo>
                  <a:cubicBezTo>
                    <a:pt x="181263" y="0"/>
                    <a:pt x="189527" y="8284"/>
                    <a:pt x="189527" y="18494"/>
                  </a:cubicBezTo>
                  <a:lnTo>
                    <a:pt x="189527" y="96622"/>
                  </a:lnTo>
                  <a:cubicBezTo>
                    <a:pt x="189527" y="106852"/>
                    <a:pt x="181243" y="115116"/>
                    <a:pt x="171033" y="115116"/>
                  </a:cubicBezTo>
                  <a:cubicBezTo>
                    <a:pt x="152519" y="115116"/>
                    <a:pt x="134507" y="121635"/>
                    <a:pt x="120305" y="133449"/>
                  </a:cubicBezTo>
                  <a:cubicBezTo>
                    <a:pt x="116855" y="136338"/>
                    <a:pt x="112643" y="137742"/>
                    <a:pt x="108471" y="13774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71" name="Google Shape;1171;p81"/>
            <p:cNvSpPr/>
            <p:nvPr/>
          </p:nvSpPr>
          <p:spPr>
            <a:xfrm>
              <a:off x="5278572" y="1599151"/>
              <a:ext cx="212940" cy="212940"/>
            </a:xfrm>
            <a:custGeom>
              <a:avLst/>
              <a:gdLst/>
              <a:ahLst/>
              <a:cxnLst/>
              <a:rect l="l" t="t" r="r" b="b"/>
              <a:pathLst>
                <a:path w="212940" h="212940" extrusionOk="0">
                  <a:moveTo>
                    <a:pt x="194447" y="212941"/>
                  </a:moveTo>
                  <a:lnTo>
                    <a:pt x="116319" y="212941"/>
                  </a:lnTo>
                  <a:cubicBezTo>
                    <a:pt x="106089" y="212941"/>
                    <a:pt x="97825" y="204657"/>
                    <a:pt x="97825" y="194447"/>
                  </a:cubicBezTo>
                  <a:cubicBezTo>
                    <a:pt x="97825" y="150699"/>
                    <a:pt x="62241" y="115116"/>
                    <a:pt x="18494" y="115116"/>
                  </a:cubicBezTo>
                  <a:cubicBezTo>
                    <a:pt x="8264" y="115116"/>
                    <a:pt x="0" y="106832"/>
                    <a:pt x="0" y="96622"/>
                  </a:cubicBezTo>
                  <a:lnTo>
                    <a:pt x="0" y="18494"/>
                  </a:lnTo>
                  <a:cubicBezTo>
                    <a:pt x="0" y="8264"/>
                    <a:pt x="8284" y="0"/>
                    <a:pt x="18494" y="0"/>
                  </a:cubicBezTo>
                  <a:cubicBezTo>
                    <a:pt x="125727" y="0"/>
                    <a:pt x="212941" y="87234"/>
                    <a:pt x="212941" y="194447"/>
                  </a:cubicBezTo>
                  <a:cubicBezTo>
                    <a:pt x="212941" y="204677"/>
                    <a:pt x="204657" y="212941"/>
                    <a:pt x="194447" y="212941"/>
                  </a:cubicBezTo>
                  <a:close/>
                  <a:moveTo>
                    <a:pt x="133369" y="175933"/>
                  </a:moveTo>
                  <a:lnTo>
                    <a:pt x="174870" y="175933"/>
                  </a:lnTo>
                  <a:cubicBezTo>
                    <a:pt x="166405" y="103863"/>
                    <a:pt x="109058" y="46536"/>
                    <a:pt x="37008" y="38071"/>
                  </a:cubicBezTo>
                  <a:lnTo>
                    <a:pt x="37008" y="79572"/>
                  </a:lnTo>
                  <a:cubicBezTo>
                    <a:pt x="86372" y="87495"/>
                    <a:pt x="125446" y="126569"/>
                    <a:pt x="133369" y="17593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72" name="Google Shape;1172;p81"/>
            <p:cNvSpPr/>
            <p:nvPr/>
          </p:nvSpPr>
          <p:spPr>
            <a:xfrm>
              <a:off x="4954727" y="1531233"/>
              <a:ext cx="685238" cy="599087"/>
            </a:xfrm>
            <a:custGeom>
              <a:avLst/>
              <a:gdLst/>
              <a:ahLst/>
              <a:cxnLst/>
              <a:rect l="l" t="t" r="r" b="b"/>
              <a:pathLst>
                <a:path w="685238" h="599087" extrusionOk="0">
                  <a:moveTo>
                    <a:pt x="666745" y="599087"/>
                  </a:moveTo>
                  <a:lnTo>
                    <a:pt x="18494" y="599087"/>
                  </a:lnTo>
                  <a:cubicBezTo>
                    <a:pt x="8264" y="599087"/>
                    <a:pt x="0" y="590803"/>
                    <a:pt x="0" y="580593"/>
                  </a:cubicBezTo>
                  <a:lnTo>
                    <a:pt x="0" y="372426"/>
                  </a:lnTo>
                  <a:cubicBezTo>
                    <a:pt x="0" y="362196"/>
                    <a:pt x="8284" y="353932"/>
                    <a:pt x="18494" y="353932"/>
                  </a:cubicBezTo>
                  <a:cubicBezTo>
                    <a:pt x="28704" y="353932"/>
                    <a:pt x="36988" y="362216"/>
                    <a:pt x="36988" y="372426"/>
                  </a:cubicBezTo>
                  <a:lnTo>
                    <a:pt x="36988" y="562079"/>
                  </a:lnTo>
                  <a:lnTo>
                    <a:pt x="648231" y="562079"/>
                  </a:lnTo>
                  <a:lnTo>
                    <a:pt x="648231" y="36988"/>
                  </a:lnTo>
                  <a:lnTo>
                    <a:pt x="36988" y="36988"/>
                  </a:lnTo>
                  <a:lnTo>
                    <a:pt x="36988" y="292674"/>
                  </a:lnTo>
                  <a:cubicBezTo>
                    <a:pt x="36988" y="302903"/>
                    <a:pt x="28704" y="311167"/>
                    <a:pt x="18494" y="311167"/>
                  </a:cubicBezTo>
                  <a:cubicBezTo>
                    <a:pt x="8284" y="311167"/>
                    <a:pt x="0" y="302883"/>
                    <a:pt x="0" y="292674"/>
                  </a:cubicBezTo>
                  <a:lnTo>
                    <a:pt x="0" y="18494"/>
                  </a:lnTo>
                  <a:cubicBezTo>
                    <a:pt x="0" y="8264"/>
                    <a:pt x="8284" y="0"/>
                    <a:pt x="18494" y="0"/>
                  </a:cubicBezTo>
                  <a:lnTo>
                    <a:pt x="666745" y="0"/>
                  </a:lnTo>
                  <a:cubicBezTo>
                    <a:pt x="676974" y="0"/>
                    <a:pt x="685238" y="8284"/>
                    <a:pt x="685238" y="18494"/>
                  </a:cubicBezTo>
                  <a:lnTo>
                    <a:pt x="685238" y="580593"/>
                  </a:lnTo>
                  <a:cubicBezTo>
                    <a:pt x="685238" y="590823"/>
                    <a:pt x="676954" y="599087"/>
                    <a:pt x="666745" y="59908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73" name="Google Shape;1173;p81"/>
            <p:cNvSpPr/>
            <p:nvPr/>
          </p:nvSpPr>
          <p:spPr>
            <a:xfrm>
              <a:off x="4597224" y="2450814"/>
              <a:ext cx="718334" cy="36987"/>
            </a:xfrm>
            <a:custGeom>
              <a:avLst/>
              <a:gdLst/>
              <a:ahLst/>
              <a:cxnLst/>
              <a:rect l="l" t="t" r="r" b="b"/>
              <a:pathLst>
                <a:path w="718334" h="36987" extrusionOk="0">
                  <a:moveTo>
                    <a:pt x="699841" y="36988"/>
                  </a:moveTo>
                  <a:lnTo>
                    <a:pt x="18494" y="36988"/>
                  </a:lnTo>
                  <a:cubicBezTo>
                    <a:pt x="8264" y="36988"/>
                    <a:pt x="0" y="28704"/>
                    <a:pt x="0" y="18494"/>
                  </a:cubicBezTo>
                  <a:cubicBezTo>
                    <a:pt x="0" y="8284"/>
                    <a:pt x="8284" y="0"/>
                    <a:pt x="18494" y="0"/>
                  </a:cubicBezTo>
                  <a:lnTo>
                    <a:pt x="699841" y="0"/>
                  </a:lnTo>
                  <a:cubicBezTo>
                    <a:pt x="710071" y="0"/>
                    <a:pt x="718335" y="8284"/>
                    <a:pt x="718335" y="18494"/>
                  </a:cubicBezTo>
                  <a:cubicBezTo>
                    <a:pt x="718335" y="28704"/>
                    <a:pt x="710051" y="36988"/>
                    <a:pt x="699841" y="369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grpSp>
        <p:nvGrpSpPr>
          <p:cNvPr id="1174" name="Google Shape;1174;p81"/>
          <p:cNvGrpSpPr/>
          <p:nvPr/>
        </p:nvGrpSpPr>
        <p:grpSpPr>
          <a:xfrm>
            <a:off x="1482919" y="2749405"/>
            <a:ext cx="1051952" cy="1042705"/>
            <a:chOff x="424762" y="2319262"/>
            <a:chExt cx="1051952" cy="1042705"/>
          </a:xfrm>
        </p:grpSpPr>
        <p:sp>
          <p:nvSpPr>
            <p:cNvPr id="1175" name="Google Shape;1175;p81"/>
            <p:cNvSpPr/>
            <p:nvPr/>
          </p:nvSpPr>
          <p:spPr>
            <a:xfrm>
              <a:off x="483178" y="2423128"/>
              <a:ext cx="935118" cy="686613"/>
            </a:xfrm>
            <a:custGeom>
              <a:avLst/>
              <a:gdLst/>
              <a:ahLst/>
              <a:cxnLst/>
              <a:rect l="l" t="t" r="r" b="b"/>
              <a:pathLst>
                <a:path w="935118" h="686613" extrusionOk="0">
                  <a:moveTo>
                    <a:pt x="878897" y="686613"/>
                  </a:moveTo>
                  <a:lnTo>
                    <a:pt x="56242" y="686613"/>
                  </a:lnTo>
                  <a:cubicBezTo>
                    <a:pt x="25225" y="686613"/>
                    <a:pt x="0" y="661388"/>
                    <a:pt x="0" y="630371"/>
                  </a:cubicBezTo>
                  <a:lnTo>
                    <a:pt x="0" y="18741"/>
                  </a:lnTo>
                  <a:cubicBezTo>
                    <a:pt x="0" y="8374"/>
                    <a:pt x="8395" y="0"/>
                    <a:pt x="18741" y="0"/>
                  </a:cubicBezTo>
                  <a:lnTo>
                    <a:pt x="916378" y="0"/>
                  </a:lnTo>
                  <a:cubicBezTo>
                    <a:pt x="926745" y="0"/>
                    <a:pt x="935119" y="8395"/>
                    <a:pt x="935119" y="18741"/>
                  </a:cubicBezTo>
                  <a:lnTo>
                    <a:pt x="935119" y="630371"/>
                  </a:lnTo>
                  <a:cubicBezTo>
                    <a:pt x="935119" y="661388"/>
                    <a:pt x="909894" y="686613"/>
                    <a:pt x="878877" y="686613"/>
                  </a:cubicBezTo>
                  <a:close/>
                  <a:moveTo>
                    <a:pt x="37502" y="37481"/>
                  </a:moveTo>
                  <a:lnTo>
                    <a:pt x="37502" y="630351"/>
                  </a:lnTo>
                  <a:cubicBezTo>
                    <a:pt x="37502" y="640697"/>
                    <a:pt x="45916" y="649091"/>
                    <a:pt x="56242" y="649091"/>
                  </a:cubicBezTo>
                  <a:lnTo>
                    <a:pt x="878897" y="649091"/>
                  </a:lnTo>
                  <a:cubicBezTo>
                    <a:pt x="889243" y="649091"/>
                    <a:pt x="897638" y="640676"/>
                    <a:pt x="897638" y="630351"/>
                  </a:cubicBezTo>
                  <a:lnTo>
                    <a:pt x="897638" y="37481"/>
                  </a:lnTo>
                  <a:lnTo>
                    <a:pt x="37502" y="37481"/>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76" name="Google Shape;1176;p81"/>
            <p:cNvSpPr/>
            <p:nvPr/>
          </p:nvSpPr>
          <p:spPr>
            <a:xfrm>
              <a:off x="424762" y="2319262"/>
              <a:ext cx="1051952" cy="141347"/>
            </a:xfrm>
            <a:custGeom>
              <a:avLst/>
              <a:gdLst/>
              <a:ahLst/>
              <a:cxnLst/>
              <a:rect l="l" t="t" r="r" b="b"/>
              <a:pathLst>
                <a:path w="1051952" h="141347" extrusionOk="0">
                  <a:moveTo>
                    <a:pt x="981300" y="141347"/>
                  </a:moveTo>
                  <a:lnTo>
                    <a:pt x="70674" y="141347"/>
                  </a:lnTo>
                  <a:cubicBezTo>
                    <a:pt x="31709" y="141347"/>
                    <a:pt x="0" y="109639"/>
                    <a:pt x="0" y="70673"/>
                  </a:cubicBezTo>
                  <a:cubicBezTo>
                    <a:pt x="0" y="31709"/>
                    <a:pt x="31709" y="0"/>
                    <a:pt x="70674" y="0"/>
                  </a:cubicBezTo>
                  <a:lnTo>
                    <a:pt x="981279" y="0"/>
                  </a:lnTo>
                  <a:cubicBezTo>
                    <a:pt x="1020244" y="0"/>
                    <a:pt x="1051953" y="31709"/>
                    <a:pt x="1051953" y="70673"/>
                  </a:cubicBezTo>
                  <a:cubicBezTo>
                    <a:pt x="1051953" y="109639"/>
                    <a:pt x="1020244" y="141347"/>
                    <a:pt x="981279" y="141347"/>
                  </a:cubicBezTo>
                  <a:close/>
                  <a:moveTo>
                    <a:pt x="70694" y="37481"/>
                  </a:moveTo>
                  <a:cubicBezTo>
                    <a:pt x="52400" y="37481"/>
                    <a:pt x="37522" y="52360"/>
                    <a:pt x="37522" y="70653"/>
                  </a:cubicBezTo>
                  <a:cubicBezTo>
                    <a:pt x="37522" y="88947"/>
                    <a:pt x="52400" y="103825"/>
                    <a:pt x="70694" y="103825"/>
                  </a:cubicBezTo>
                  <a:lnTo>
                    <a:pt x="981300" y="103825"/>
                  </a:lnTo>
                  <a:cubicBezTo>
                    <a:pt x="999593" y="103825"/>
                    <a:pt x="1014472" y="88947"/>
                    <a:pt x="1014472" y="70653"/>
                  </a:cubicBezTo>
                  <a:cubicBezTo>
                    <a:pt x="1014472" y="52360"/>
                    <a:pt x="999593" y="37481"/>
                    <a:pt x="981300" y="37481"/>
                  </a:cubicBezTo>
                  <a:lnTo>
                    <a:pt x="70674" y="37481"/>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77" name="Google Shape;1177;p81"/>
            <p:cNvSpPr/>
            <p:nvPr/>
          </p:nvSpPr>
          <p:spPr>
            <a:xfrm>
              <a:off x="876345" y="3213201"/>
              <a:ext cx="148786" cy="148766"/>
            </a:xfrm>
            <a:custGeom>
              <a:avLst/>
              <a:gdLst/>
              <a:ahLst/>
              <a:cxnLst/>
              <a:rect l="l" t="t" r="r" b="b"/>
              <a:pathLst>
                <a:path w="148786" h="148766" extrusionOk="0">
                  <a:moveTo>
                    <a:pt x="74393" y="148766"/>
                  </a:moveTo>
                  <a:cubicBezTo>
                    <a:pt x="33375" y="148766"/>
                    <a:pt x="0" y="115391"/>
                    <a:pt x="0" y="74393"/>
                  </a:cubicBezTo>
                  <a:cubicBezTo>
                    <a:pt x="0" y="33396"/>
                    <a:pt x="33375" y="0"/>
                    <a:pt x="74393" y="0"/>
                  </a:cubicBezTo>
                  <a:cubicBezTo>
                    <a:pt x="115411" y="0"/>
                    <a:pt x="148786" y="33375"/>
                    <a:pt x="148786" y="74393"/>
                  </a:cubicBezTo>
                  <a:cubicBezTo>
                    <a:pt x="148786" y="115411"/>
                    <a:pt x="115411" y="148766"/>
                    <a:pt x="74393" y="148766"/>
                  </a:cubicBezTo>
                  <a:close/>
                  <a:moveTo>
                    <a:pt x="74393" y="37501"/>
                  </a:moveTo>
                  <a:cubicBezTo>
                    <a:pt x="54047" y="37501"/>
                    <a:pt x="37502" y="54047"/>
                    <a:pt x="37502" y="74393"/>
                  </a:cubicBezTo>
                  <a:cubicBezTo>
                    <a:pt x="37502" y="94740"/>
                    <a:pt x="54047" y="111285"/>
                    <a:pt x="74393" y="111285"/>
                  </a:cubicBezTo>
                  <a:cubicBezTo>
                    <a:pt x="94740" y="111285"/>
                    <a:pt x="111285" y="94740"/>
                    <a:pt x="111285" y="74393"/>
                  </a:cubicBezTo>
                  <a:cubicBezTo>
                    <a:pt x="111285" y="54047"/>
                    <a:pt x="94740" y="37501"/>
                    <a:pt x="74393" y="3750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78" name="Google Shape;1178;p81"/>
            <p:cNvSpPr/>
            <p:nvPr/>
          </p:nvSpPr>
          <p:spPr>
            <a:xfrm>
              <a:off x="931997" y="3072240"/>
              <a:ext cx="37481" cy="178441"/>
            </a:xfrm>
            <a:custGeom>
              <a:avLst/>
              <a:gdLst/>
              <a:ahLst/>
              <a:cxnLst/>
              <a:rect l="l" t="t" r="r" b="b"/>
              <a:pathLst>
                <a:path w="37481" h="178441" extrusionOk="0">
                  <a:moveTo>
                    <a:pt x="18741" y="178442"/>
                  </a:moveTo>
                  <a:cubicBezTo>
                    <a:pt x="8374" y="178442"/>
                    <a:pt x="0" y="170048"/>
                    <a:pt x="0" y="159701"/>
                  </a:cubicBezTo>
                  <a:lnTo>
                    <a:pt x="0" y="18741"/>
                  </a:lnTo>
                  <a:cubicBezTo>
                    <a:pt x="0" y="8374"/>
                    <a:pt x="8395" y="0"/>
                    <a:pt x="18741" y="0"/>
                  </a:cubicBezTo>
                  <a:cubicBezTo>
                    <a:pt x="29087" y="0"/>
                    <a:pt x="37481" y="8395"/>
                    <a:pt x="37481" y="18741"/>
                  </a:cubicBezTo>
                  <a:lnTo>
                    <a:pt x="37481" y="159701"/>
                  </a:lnTo>
                  <a:cubicBezTo>
                    <a:pt x="37481" y="170048"/>
                    <a:pt x="29087" y="178442"/>
                    <a:pt x="18741" y="1784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79" name="Google Shape;1179;p81"/>
            <p:cNvSpPr/>
            <p:nvPr/>
          </p:nvSpPr>
          <p:spPr>
            <a:xfrm>
              <a:off x="589728" y="2570715"/>
              <a:ext cx="447172" cy="447213"/>
            </a:xfrm>
            <a:custGeom>
              <a:avLst/>
              <a:gdLst/>
              <a:ahLst/>
              <a:cxnLst/>
              <a:rect l="l" t="t" r="r" b="b"/>
              <a:pathLst>
                <a:path w="447172" h="447213" extrusionOk="0">
                  <a:moveTo>
                    <a:pt x="223607" y="447213"/>
                  </a:moveTo>
                  <a:cubicBezTo>
                    <a:pt x="100309" y="447213"/>
                    <a:pt x="0" y="346904"/>
                    <a:pt x="0" y="223607"/>
                  </a:cubicBezTo>
                  <a:cubicBezTo>
                    <a:pt x="0" y="100309"/>
                    <a:pt x="100309" y="0"/>
                    <a:pt x="223607" y="0"/>
                  </a:cubicBezTo>
                  <a:cubicBezTo>
                    <a:pt x="233973" y="0"/>
                    <a:pt x="242347" y="8395"/>
                    <a:pt x="242347" y="18741"/>
                  </a:cubicBezTo>
                  <a:lnTo>
                    <a:pt x="242347" y="109679"/>
                  </a:lnTo>
                  <a:cubicBezTo>
                    <a:pt x="242347" y="120045"/>
                    <a:pt x="233953" y="128420"/>
                    <a:pt x="223607" y="128420"/>
                  </a:cubicBezTo>
                  <a:cubicBezTo>
                    <a:pt x="171125" y="128420"/>
                    <a:pt x="128440" y="171105"/>
                    <a:pt x="128440" y="223586"/>
                  </a:cubicBezTo>
                  <a:cubicBezTo>
                    <a:pt x="128440" y="276068"/>
                    <a:pt x="171125" y="318732"/>
                    <a:pt x="223607" y="318732"/>
                  </a:cubicBezTo>
                  <a:cubicBezTo>
                    <a:pt x="276088" y="318732"/>
                    <a:pt x="318753" y="276048"/>
                    <a:pt x="318753" y="223586"/>
                  </a:cubicBezTo>
                  <a:cubicBezTo>
                    <a:pt x="318753" y="213220"/>
                    <a:pt x="327147" y="204846"/>
                    <a:pt x="337493" y="204846"/>
                  </a:cubicBezTo>
                  <a:lnTo>
                    <a:pt x="428432" y="204846"/>
                  </a:lnTo>
                  <a:cubicBezTo>
                    <a:pt x="438798" y="204846"/>
                    <a:pt x="447173" y="213240"/>
                    <a:pt x="447173" y="223586"/>
                  </a:cubicBezTo>
                  <a:cubicBezTo>
                    <a:pt x="447173" y="346884"/>
                    <a:pt x="346864" y="447193"/>
                    <a:pt x="223566" y="447193"/>
                  </a:cubicBezTo>
                  <a:close/>
                  <a:moveTo>
                    <a:pt x="204866" y="38437"/>
                  </a:moveTo>
                  <a:cubicBezTo>
                    <a:pt x="111021" y="47868"/>
                    <a:pt x="37502" y="127322"/>
                    <a:pt x="37502" y="223607"/>
                  </a:cubicBezTo>
                  <a:cubicBezTo>
                    <a:pt x="37502" y="326233"/>
                    <a:pt x="120980" y="409712"/>
                    <a:pt x="223607" y="409712"/>
                  </a:cubicBezTo>
                  <a:cubicBezTo>
                    <a:pt x="319891" y="409712"/>
                    <a:pt x="399345" y="336213"/>
                    <a:pt x="408777" y="242347"/>
                  </a:cubicBezTo>
                  <a:lnTo>
                    <a:pt x="354953" y="242347"/>
                  </a:lnTo>
                  <a:cubicBezTo>
                    <a:pt x="345807" y="306638"/>
                    <a:pt x="290398" y="356254"/>
                    <a:pt x="223627" y="356254"/>
                  </a:cubicBezTo>
                  <a:cubicBezTo>
                    <a:pt x="150474" y="356254"/>
                    <a:pt x="90979" y="296740"/>
                    <a:pt x="90979" y="223607"/>
                  </a:cubicBezTo>
                  <a:cubicBezTo>
                    <a:pt x="90979" y="156815"/>
                    <a:pt x="140575" y="101407"/>
                    <a:pt x="204886" y="92260"/>
                  </a:cubicBezTo>
                  <a:lnTo>
                    <a:pt x="204886" y="3843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80" name="Google Shape;1180;p81"/>
            <p:cNvSpPr/>
            <p:nvPr/>
          </p:nvSpPr>
          <p:spPr>
            <a:xfrm>
              <a:off x="865247" y="2500123"/>
              <a:ext cx="242347" cy="242347"/>
            </a:xfrm>
            <a:custGeom>
              <a:avLst/>
              <a:gdLst/>
              <a:ahLst/>
              <a:cxnLst/>
              <a:rect l="l" t="t" r="r" b="b"/>
              <a:pathLst>
                <a:path w="242347" h="242347" extrusionOk="0">
                  <a:moveTo>
                    <a:pt x="223586" y="242327"/>
                  </a:moveTo>
                  <a:lnTo>
                    <a:pt x="132627" y="242327"/>
                  </a:lnTo>
                  <a:cubicBezTo>
                    <a:pt x="122261" y="242327"/>
                    <a:pt x="113887" y="233932"/>
                    <a:pt x="113887" y="223586"/>
                  </a:cubicBezTo>
                  <a:cubicBezTo>
                    <a:pt x="113887" y="171104"/>
                    <a:pt x="71202" y="128420"/>
                    <a:pt x="18741" y="128420"/>
                  </a:cubicBezTo>
                  <a:cubicBezTo>
                    <a:pt x="8374" y="128420"/>
                    <a:pt x="0" y="120025"/>
                    <a:pt x="0" y="109679"/>
                  </a:cubicBezTo>
                  <a:lnTo>
                    <a:pt x="0" y="18741"/>
                  </a:lnTo>
                  <a:cubicBezTo>
                    <a:pt x="0" y="8374"/>
                    <a:pt x="8395" y="0"/>
                    <a:pt x="18741" y="0"/>
                  </a:cubicBezTo>
                  <a:cubicBezTo>
                    <a:pt x="142038" y="0"/>
                    <a:pt x="242347" y="100309"/>
                    <a:pt x="242347" y="223607"/>
                  </a:cubicBezTo>
                  <a:cubicBezTo>
                    <a:pt x="242347" y="233973"/>
                    <a:pt x="233953" y="242347"/>
                    <a:pt x="223607" y="242347"/>
                  </a:cubicBezTo>
                  <a:close/>
                  <a:moveTo>
                    <a:pt x="150067" y="204825"/>
                  </a:moveTo>
                  <a:lnTo>
                    <a:pt x="203890" y="204825"/>
                  </a:lnTo>
                  <a:cubicBezTo>
                    <a:pt x="195089" y="117139"/>
                    <a:pt x="125168" y="47217"/>
                    <a:pt x="37481" y="38416"/>
                  </a:cubicBezTo>
                  <a:lnTo>
                    <a:pt x="37481" y="92240"/>
                  </a:lnTo>
                  <a:cubicBezTo>
                    <a:pt x="95654" y="100512"/>
                    <a:pt x="141794" y="146652"/>
                    <a:pt x="150067" y="2048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81" name="Google Shape;1181;p81"/>
            <p:cNvSpPr/>
            <p:nvPr/>
          </p:nvSpPr>
          <p:spPr>
            <a:xfrm>
              <a:off x="1114688" y="2575228"/>
              <a:ext cx="204398" cy="37481"/>
            </a:xfrm>
            <a:custGeom>
              <a:avLst/>
              <a:gdLst/>
              <a:ahLst/>
              <a:cxnLst/>
              <a:rect l="l" t="t" r="r" b="b"/>
              <a:pathLst>
                <a:path w="204398" h="37481" extrusionOk="0">
                  <a:moveTo>
                    <a:pt x="185658" y="37481"/>
                  </a:moveTo>
                  <a:lnTo>
                    <a:pt x="18741" y="37481"/>
                  </a:lnTo>
                  <a:cubicBezTo>
                    <a:pt x="8374" y="37481"/>
                    <a:pt x="0" y="29087"/>
                    <a:pt x="0" y="18741"/>
                  </a:cubicBezTo>
                  <a:cubicBezTo>
                    <a:pt x="0" y="8395"/>
                    <a:pt x="8395" y="0"/>
                    <a:pt x="18741" y="0"/>
                  </a:cubicBezTo>
                  <a:lnTo>
                    <a:pt x="185658" y="0"/>
                  </a:lnTo>
                  <a:cubicBezTo>
                    <a:pt x="196024" y="0"/>
                    <a:pt x="204398" y="8395"/>
                    <a:pt x="204398" y="18741"/>
                  </a:cubicBezTo>
                  <a:cubicBezTo>
                    <a:pt x="204398" y="29087"/>
                    <a:pt x="196004" y="37481"/>
                    <a:pt x="185658" y="3748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82" name="Google Shape;1182;p81"/>
            <p:cNvSpPr/>
            <p:nvPr/>
          </p:nvSpPr>
          <p:spPr>
            <a:xfrm>
              <a:off x="1145604" y="2675374"/>
              <a:ext cx="173482" cy="37481"/>
            </a:xfrm>
            <a:custGeom>
              <a:avLst/>
              <a:gdLst/>
              <a:ahLst/>
              <a:cxnLst/>
              <a:rect l="l" t="t" r="r" b="b"/>
              <a:pathLst>
                <a:path w="173482" h="37481" extrusionOk="0">
                  <a:moveTo>
                    <a:pt x="154742" y="37481"/>
                  </a:moveTo>
                  <a:lnTo>
                    <a:pt x="18741" y="37481"/>
                  </a:lnTo>
                  <a:cubicBezTo>
                    <a:pt x="8374" y="37481"/>
                    <a:pt x="0" y="29087"/>
                    <a:pt x="0" y="18741"/>
                  </a:cubicBezTo>
                  <a:cubicBezTo>
                    <a:pt x="0" y="8395"/>
                    <a:pt x="8395" y="0"/>
                    <a:pt x="18741" y="0"/>
                  </a:cubicBezTo>
                  <a:lnTo>
                    <a:pt x="154742" y="0"/>
                  </a:lnTo>
                  <a:cubicBezTo>
                    <a:pt x="165108" y="0"/>
                    <a:pt x="173483" y="8395"/>
                    <a:pt x="173483" y="18741"/>
                  </a:cubicBezTo>
                  <a:cubicBezTo>
                    <a:pt x="173483" y="29087"/>
                    <a:pt x="165088" y="37481"/>
                    <a:pt x="154742" y="3748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83" name="Google Shape;1183;p81"/>
            <p:cNvSpPr/>
            <p:nvPr/>
          </p:nvSpPr>
          <p:spPr>
            <a:xfrm>
              <a:off x="1122107" y="2775520"/>
              <a:ext cx="196979" cy="37481"/>
            </a:xfrm>
            <a:custGeom>
              <a:avLst/>
              <a:gdLst/>
              <a:ahLst/>
              <a:cxnLst/>
              <a:rect l="l" t="t" r="r" b="b"/>
              <a:pathLst>
                <a:path w="196979" h="37481" extrusionOk="0">
                  <a:moveTo>
                    <a:pt x="178239" y="37481"/>
                  </a:moveTo>
                  <a:lnTo>
                    <a:pt x="18741" y="37481"/>
                  </a:lnTo>
                  <a:cubicBezTo>
                    <a:pt x="8374" y="37481"/>
                    <a:pt x="0" y="29087"/>
                    <a:pt x="0" y="18741"/>
                  </a:cubicBezTo>
                  <a:cubicBezTo>
                    <a:pt x="0" y="8395"/>
                    <a:pt x="8395" y="0"/>
                    <a:pt x="18741" y="0"/>
                  </a:cubicBezTo>
                  <a:lnTo>
                    <a:pt x="178239" y="0"/>
                  </a:lnTo>
                  <a:cubicBezTo>
                    <a:pt x="188605" y="0"/>
                    <a:pt x="196979" y="8395"/>
                    <a:pt x="196979" y="18741"/>
                  </a:cubicBezTo>
                  <a:cubicBezTo>
                    <a:pt x="196979" y="29087"/>
                    <a:pt x="188585" y="37481"/>
                    <a:pt x="178239" y="3748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84" name="Google Shape;1184;p81"/>
            <p:cNvSpPr/>
            <p:nvPr/>
          </p:nvSpPr>
          <p:spPr>
            <a:xfrm>
              <a:off x="1102329" y="2875667"/>
              <a:ext cx="216756" cy="37481"/>
            </a:xfrm>
            <a:custGeom>
              <a:avLst/>
              <a:gdLst/>
              <a:ahLst/>
              <a:cxnLst/>
              <a:rect l="l" t="t" r="r" b="b"/>
              <a:pathLst>
                <a:path w="216756" h="37481" extrusionOk="0">
                  <a:moveTo>
                    <a:pt x="198016" y="37481"/>
                  </a:moveTo>
                  <a:lnTo>
                    <a:pt x="18741" y="37481"/>
                  </a:lnTo>
                  <a:cubicBezTo>
                    <a:pt x="8374" y="37481"/>
                    <a:pt x="0" y="29087"/>
                    <a:pt x="0" y="18741"/>
                  </a:cubicBezTo>
                  <a:cubicBezTo>
                    <a:pt x="0" y="8395"/>
                    <a:pt x="8395" y="0"/>
                    <a:pt x="18741" y="0"/>
                  </a:cubicBezTo>
                  <a:lnTo>
                    <a:pt x="198016" y="0"/>
                  </a:lnTo>
                  <a:cubicBezTo>
                    <a:pt x="208382" y="0"/>
                    <a:pt x="216757" y="8395"/>
                    <a:pt x="216757" y="18741"/>
                  </a:cubicBezTo>
                  <a:cubicBezTo>
                    <a:pt x="216757" y="29087"/>
                    <a:pt x="208362" y="37481"/>
                    <a:pt x="198016" y="3748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grpSp>
        <p:nvGrpSpPr>
          <p:cNvPr id="1185" name="Google Shape;1185;p81"/>
          <p:cNvGrpSpPr/>
          <p:nvPr/>
        </p:nvGrpSpPr>
        <p:grpSpPr>
          <a:xfrm>
            <a:off x="6656032" y="4187851"/>
            <a:ext cx="850582" cy="1032948"/>
            <a:chOff x="8094339" y="6752245"/>
            <a:chExt cx="850582" cy="1032948"/>
          </a:xfrm>
        </p:grpSpPr>
        <p:sp>
          <p:nvSpPr>
            <p:cNvPr id="1186" name="Google Shape;1186;p81"/>
            <p:cNvSpPr/>
            <p:nvPr/>
          </p:nvSpPr>
          <p:spPr>
            <a:xfrm>
              <a:off x="8274305" y="6931542"/>
              <a:ext cx="211756" cy="211756"/>
            </a:xfrm>
            <a:custGeom>
              <a:avLst/>
              <a:gdLst/>
              <a:ahLst/>
              <a:cxnLst/>
              <a:rect l="l" t="t" r="r" b="b"/>
              <a:pathLst>
                <a:path w="211756" h="211756" extrusionOk="0">
                  <a:moveTo>
                    <a:pt x="105878" y="211756"/>
                  </a:moveTo>
                  <a:cubicBezTo>
                    <a:pt x="47502" y="211756"/>
                    <a:pt x="0" y="164254"/>
                    <a:pt x="0" y="105878"/>
                  </a:cubicBezTo>
                  <a:cubicBezTo>
                    <a:pt x="0" y="47502"/>
                    <a:pt x="47502" y="0"/>
                    <a:pt x="105878" y="0"/>
                  </a:cubicBezTo>
                  <a:cubicBezTo>
                    <a:pt x="164254" y="0"/>
                    <a:pt x="211756" y="47502"/>
                    <a:pt x="211756" y="105878"/>
                  </a:cubicBezTo>
                  <a:cubicBezTo>
                    <a:pt x="211756" y="164254"/>
                    <a:pt x="164254" y="211756"/>
                    <a:pt x="105878" y="211756"/>
                  </a:cubicBezTo>
                  <a:close/>
                  <a:moveTo>
                    <a:pt x="105878" y="37481"/>
                  </a:moveTo>
                  <a:cubicBezTo>
                    <a:pt x="68174" y="37481"/>
                    <a:pt x="37481" y="68153"/>
                    <a:pt x="37481" y="105878"/>
                  </a:cubicBezTo>
                  <a:cubicBezTo>
                    <a:pt x="37481" y="143603"/>
                    <a:pt x="68153" y="174275"/>
                    <a:pt x="105878" y="174275"/>
                  </a:cubicBezTo>
                  <a:cubicBezTo>
                    <a:pt x="143603" y="174275"/>
                    <a:pt x="174275" y="143603"/>
                    <a:pt x="174275" y="105878"/>
                  </a:cubicBezTo>
                  <a:cubicBezTo>
                    <a:pt x="174275" y="68153"/>
                    <a:pt x="143603" y="37481"/>
                    <a:pt x="105878"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87" name="Google Shape;1187;p81"/>
            <p:cNvSpPr/>
            <p:nvPr/>
          </p:nvSpPr>
          <p:spPr>
            <a:xfrm>
              <a:off x="8183570" y="7072747"/>
              <a:ext cx="393206" cy="209093"/>
            </a:xfrm>
            <a:custGeom>
              <a:avLst/>
              <a:gdLst/>
              <a:ahLst/>
              <a:cxnLst/>
              <a:rect l="l" t="t" r="r" b="b"/>
              <a:pathLst>
                <a:path w="393206" h="209093" extrusionOk="0">
                  <a:moveTo>
                    <a:pt x="374446" y="209094"/>
                  </a:moveTo>
                  <a:lnTo>
                    <a:pt x="18741" y="209094"/>
                  </a:lnTo>
                  <a:cubicBezTo>
                    <a:pt x="8375" y="209094"/>
                    <a:pt x="0" y="200699"/>
                    <a:pt x="0" y="190353"/>
                  </a:cubicBezTo>
                  <a:lnTo>
                    <a:pt x="0" y="128338"/>
                  </a:lnTo>
                  <a:cubicBezTo>
                    <a:pt x="0" y="57563"/>
                    <a:pt x="57584" y="0"/>
                    <a:pt x="128339" y="0"/>
                  </a:cubicBezTo>
                  <a:cubicBezTo>
                    <a:pt x="134070" y="0"/>
                    <a:pt x="139477" y="2602"/>
                    <a:pt x="143034" y="7094"/>
                  </a:cubicBezTo>
                  <a:cubicBezTo>
                    <a:pt x="156124" y="23598"/>
                    <a:pt x="175658" y="33070"/>
                    <a:pt x="196614" y="33070"/>
                  </a:cubicBezTo>
                  <a:cubicBezTo>
                    <a:pt x="217570" y="33070"/>
                    <a:pt x="237103" y="23619"/>
                    <a:pt x="250173" y="7114"/>
                  </a:cubicBezTo>
                  <a:cubicBezTo>
                    <a:pt x="253730" y="2622"/>
                    <a:pt x="259136" y="0"/>
                    <a:pt x="264869" y="0"/>
                  </a:cubicBezTo>
                  <a:cubicBezTo>
                    <a:pt x="335644" y="0"/>
                    <a:pt x="393207" y="57583"/>
                    <a:pt x="393207" y="128338"/>
                  </a:cubicBezTo>
                  <a:lnTo>
                    <a:pt x="393207" y="190353"/>
                  </a:lnTo>
                  <a:cubicBezTo>
                    <a:pt x="393207" y="200699"/>
                    <a:pt x="384812" y="209094"/>
                    <a:pt x="374466" y="209094"/>
                  </a:cubicBezTo>
                  <a:close/>
                  <a:moveTo>
                    <a:pt x="37482" y="171592"/>
                  </a:moveTo>
                  <a:lnTo>
                    <a:pt x="355685" y="171592"/>
                  </a:lnTo>
                  <a:lnTo>
                    <a:pt x="355685" y="128338"/>
                  </a:lnTo>
                  <a:cubicBezTo>
                    <a:pt x="355685" y="80999"/>
                    <a:pt x="319302" y="42014"/>
                    <a:pt x="273040" y="37867"/>
                  </a:cubicBezTo>
                  <a:cubicBezTo>
                    <a:pt x="253100" y="58762"/>
                    <a:pt x="225741" y="70572"/>
                    <a:pt x="196593" y="70572"/>
                  </a:cubicBezTo>
                  <a:cubicBezTo>
                    <a:pt x="167446" y="70572"/>
                    <a:pt x="140067" y="58762"/>
                    <a:pt x="120147" y="37867"/>
                  </a:cubicBezTo>
                  <a:cubicBezTo>
                    <a:pt x="73885" y="42014"/>
                    <a:pt x="37482" y="81019"/>
                    <a:pt x="37482" y="128338"/>
                  </a:cubicBezTo>
                  <a:lnTo>
                    <a:pt x="37482" y="17159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88" name="Google Shape;1188;p81"/>
            <p:cNvSpPr/>
            <p:nvPr/>
          </p:nvSpPr>
          <p:spPr>
            <a:xfrm>
              <a:off x="8094339" y="6841944"/>
              <a:ext cx="760884" cy="943249"/>
            </a:xfrm>
            <a:custGeom>
              <a:avLst/>
              <a:gdLst/>
              <a:ahLst/>
              <a:cxnLst/>
              <a:rect l="l" t="t" r="r" b="b"/>
              <a:pathLst>
                <a:path w="760884" h="943249" extrusionOk="0">
                  <a:moveTo>
                    <a:pt x="742143" y="943250"/>
                  </a:moveTo>
                  <a:lnTo>
                    <a:pt x="18741" y="943250"/>
                  </a:lnTo>
                  <a:cubicBezTo>
                    <a:pt x="8394" y="943250"/>
                    <a:pt x="0" y="934855"/>
                    <a:pt x="0" y="924509"/>
                  </a:cubicBezTo>
                  <a:lnTo>
                    <a:pt x="0" y="18741"/>
                  </a:lnTo>
                  <a:cubicBezTo>
                    <a:pt x="0" y="8394"/>
                    <a:pt x="8394" y="0"/>
                    <a:pt x="18741" y="0"/>
                  </a:cubicBezTo>
                  <a:lnTo>
                    <a:pt x="742143" y="0"/>
                  </a:lnTo>
                  <a:cubicBezTo>
                    <a:pt x="752510" y="0"/>
                    <a:pt x="760885" y="8394"/>
                    <a:pt x="760885" y="18741"/>
                  </a:cubicBezTo>
                  <a:lnTo>
                    <a:pt x="760885" y="924509"/>
                  </a:lnTo>
                  <a:cubicBezTo>
                    <a:pt x="760885" y="934855"/>
                    <a:pt x="752490" y="943250"/>
                    <a:pt x="742143" y="943250"/>
                  </a:cubicBezTo>
                  <a:close/>
                  <a:moveTo>
                    <a:pt x="37501" y="905748"/>
                  </a:moveTo>
                  <a:lnTo>
                    <a:pt x="723403" y="905748"/>
                  </a:lnTo>
                  <a:lnTo>
                    <a:pt x="723403" y="37481"/>
                  </a:lnTo>
                  <a:lnTo>
                    <a:pt x="37501" y="37481"/>
                  </a:lnTo>
                  <a:lnTo>
                    <a:pt x="37501" y="9057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89" name="Google Shape;1189;p81"/>
            <p:cNvSpPr/>
            <p:nvPr/>
          </p:nvSpPr>
          <p:spPr>
            <a:xfrm>
              <a:off x="8184037" y="6752245"/>
              <a:ext cx="760884" cy="943269"/>
            </a:xfrm>
            <a:custGeom>
              <a:avLst/>
              <a:gdLst/>
              <a:ahLst/>
              <a:cxnLst/>
              <a:rect l="l" t="t" r="r" b="b"/>
              <a:pathLst>
                <a:path w="760884" h="943269" extrusionOk="0">
                  <a:moveTo>
                    <a:pt x="742124" y="943270"/>
                  </a:moveTo>
                  <a:lnTo>
                    <a:pt x="652445" y="943270"/>
                  </a:lnTo>
                  <a:cubicBezTo>
                    <a:pt x="642079" y="943270"/>
                    <a:pt x="633705" y="934875"/>
                    <a:pt x="633705" y="924529"/>
                  </a:cubicBezTo>
                  <a:cubicBezTo>
                    <a:pt x="633705" y="914183"/>
                    <a:pt x="642099" y="905789"/>
                    <a:pt x="652445" y="905789"/>
                  </a:cubicBezTo>
                  <a:lnTo>
                    <a:pt x="723383" y="905789"/>
                  </a:lnTo>
                  <a:lnTo>
                    <a:pt x="723383" y="37502"/>
                  </a:lnTo>
                  <a:lnTo>
                    <a:pt x="37482" y="37502"/>
                  </a:lnTo>
                  <a:lnTo>
                    <a:pt x="37482" y="108419"/>
                  </a:lnTo>
                  <a:cubicBezTo>
                    <a:pt x="37482" y="118765"/>
                    <a:pt x="29087" y="127160"/>
                    <a:pt x="18741" y="127160"/>
                  </a:cubicBezTo>
                  <a:cubicBezTo>
                    <a:pt x="8395" y="127160"/>
                    <a:pt x="0" y="118765"/>
                    <a:pt x="0" y="108419"/>
                  </a:cubicBezTo>
                  <a:lnTo>
                    <a:pt x="0" y="18741"/>
                  </a:lnTo>
                  <a:cubicBezTo>
                    <a:pt x="0" y="8395"/>
                    <a:pt x="8395" y="0"/>
                    <a:pt x="18741" y="0"/>
                  </a:cubicBezTo>
                  <a:lnTo>
                    <a:pt x="742143" y="0"/>
                  </a:lnTo>
                  <a:cubicBezTo>
                    <a:pt x="752510" y="0"/>
                    <a:pt x="760885" y="8395"/>
                    <a:pt x="760885" y="18741"/>
                  </a:cubicBezTo>
                  <a:lnTo>
                    <a:pt x="760885" y="924529"/>
                  </a:lnTo>
                  <a:cubicBezTo>
                    <a:pt x="760885" y="934875"/>
                    <a:pt x="752490" y="943270"/>
                    <a:pt x="742143" y="9432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90" name="Google Shape;1190;p81"/>
            <p:cNvSpPr/>
            <p:nvPr/>
          </p:nvSpPr>
          <p:spPr>
            <a:xfrm>
              <a:off x="8625478" y="7244359"/>
              <a:ext cx="131651" cy="37481"/>
            </a:xfrm>
            <a:custGeom>
              <a:avLst/>
              <a:gdLst/>
              <a:ahLst/>
              <a:cxnLst/>
              <a:rect l="l" t="t" r="r" b="b"/>
              <a:pathLst>
                <a:path w="131651" h="37481" extrusionOk="0">
                  <a:moveTo>
                    <a:pt x="112911" y="37481"/>
                  </a:moveTo>
                  <a:lnTo>
                    <a:pt x="18741" y="37481"/>
                  </a:lnTo>
                  <a:cubicBezTo>
                    <a:pt x="8374" y="37481"/>
                    <a:pt x="0" y="29087"/>
                    <a:pt x="0" y="18741"/>
                  </a:cubicBezTo>
                  <a:cubicBezTo>
                    <a:pt x="0" y="8394"/>
                    <a:pt x="8394" y="0"/>
                    <a:pt x="18741" y="0"/>
                  </a:cubicBezTo>
                  <a:lnTo>
                    <a:pt x="112911" y="0"/>
                  </a:lnTo>
                  <a:cubicBezTo>
                    <a:pt x="123277" y="0"/>
                    <a:pt x="131651" y="8394"/>
                    <a:pt x="131651" y="18741"/>
                  </a:cubicBezTo>
                  <a:cubicBezTo>
                    <a:pt x="131651" y="29087"/>
                    <a:pt x="123257" y="37481"/>
                    <a:pt x="112911"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91" name="Google Shape;1191;p81"/>
            <p:cNvSpPr/>
            <p:nvPr/>
          </p:nvSpPr>
          <p:spPr>
            <a:xfrm>
              <a:off x="8625478" y="7152465"/>
              <a:ext cx="131651" cy="37481"/>
            </a:xfrm>
            <a:custGeom>
              <a:avLst/>
              <a:gdLst/>
              <a:ahLst/>
              <a:cxnLst/>
              <a:rect l="l" t="t" r="r" b="b"/>
              <a:pathLst>
                <a:path w="131651" h="37481" extrusionOk="0">
                  <a:moveTo>
                    <a:pt x="112911" y="37481"/>
                  </a:moveTo>
                  <a:lnTo>
                    <a:pt x="18741" y="37481"/>
                  </a:lnTo>
                  <a:cubicBezTo>
                    <a:pt x="8374" y="37481"/>
                    <a:pt x="0" y="29087"/>
                    <a:pt x="0" y="18741"/>
                  </a:cubicBezTo>
                  <a:cubicBezTo>
                    <a:pt x="0" y="8394"/>
                    <a:pt x="8394" y="0"/>
                    <a:pt x="18741" y="0"/>
                  </a:cubicBezTo>
                  <a:lnTo>
                    <a:pt x="112911" y="0"/>
                  </a:lnTo>
                  <a:cubicBezTo>
                    <a:pt x="123277" y="0"/>
                    <a:pt x="131651" y="8394"/>
                    <a:pt x="131651" y="18741"/>
                  </a:cubicBezTo>
                  <a:cubicBezTo>
                    <a:pt x="131651" y="29087"/>
                    <a:pt x="123257" y="37481"/>
                    <a:pt x="112911"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92" name="Google Shape;1192;p81"/>
            <p:cNvSpPr/>
            <p:nvPr/>
          </p:nvSpPr>
          <p:spPr>
            <a:xfrm>
              <a:off x="8183570" y="7341395"/>
              <a:ext cx="573559" cy="37481"/>
            </a:xfrm>
            <a:custGeom>
              <a:avLst/>
              <a:gdLst/>
              <a:ahLst/>
              <a:cxnLst/>
              <a:rect l="l" t="t" r="r" b="b"/>
              <a:pathLst>
                <a:path w="573559" h="37481" extrusionOk="0">
                  <a:moveTo>
                    <a:pt x="554819" y="37481"/>
                  </a:moveTo>
                  <a:lnTo>
                    <a:pt x="18741" y="37481"/>
                  </a:lnTo>
                  <a:cubicBezTo>
                    <a:pt x="8375" y="37481"/>
                    <a:pt x="0" y="29087"/>
                    <a:pt x="0" y="18741"/>
                  </a:cubicBezTo>
                  <a:cubicBezTo>
                    <a:pt x="0" y="8395"/>
                    <a:pt x="8395" y="0"/>
                    <a:pt x="18741" y="0"/>
                  </a:cubicBezTo>
                  <a:lnTo>
                    <a:pt x="554819" y="0"/>
                  </a:lnTo>
                  <a:cubicBezTo>
                    <a:pt x="565186" y="0"/>
                    <a:pt x="573560" y="8395"/>
                    <a:pt x="573560" y="18741"/>
                  </a:cubicBezTo>
                  <a:cubicBezTo>
                    <a:pt x="573560" y="29087"/>
                    <a:pt x="565165" y="37481"/>
                    <a:pt x="554819"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93" name="Google Shape;1193;p81"/>
            <p:cNvSpPr/>
            <p:nvPr/>
          </p:nvSpPr>
          <p:spPr>
            <a:xfrm>
              <a:off x="8180521" y="7437029"/>
              <a:ext cx="573559" cy="37481"/>
            </a:xfrm>
            <a:custGeom>
              <a:avLst/>
              <a:gdLst/>
              <a:ahLst/>
              <a:cxnLst/>
              <a:rect l="l" t="t" r="r" b="b"/>
              <a:pathLst>
                <a:path w="573559" h="37481" extrusionOk="0">
                  <a:moveTo>
                    <a:pt x="554819" y="37481"/>
                  </a:moveTo>
                  <a:lnTo>
                    <a:pt x="18741" y="37481"/>
                  </a:lnTo>
                  <a:cubicBezTo>
                    <a:pt x="8375" y="37481"/>
                    <a:pt x="0" y="29087"/>
                    <a:pt x="0" y="18741"/>
                  </a:cubicBezTo>
                  <a:cubicBezTo>
                    <a:pt x="0" y="8394"/>
                    <a:pt x="8395" y="0"/>
                    <a:pt x="18741" y="0"/>
                  </a:cubicBezTo>
                  <a:lnTo>
                    <a:pt x="554819" y="0"/>
                  </a:lnTo>
                  <a:cubicBezTo>
                    <a:pt x="565186" y="0"/>
                    <a:pt x="573560" y="8394"/>
                    <a:pt x="573560" y="18741"/>
                  </a:cubicBezTo>
                  <a:cubicBezTo>
                    <a:pt x="573560" y="29087"/>
                    <a:pt x="565165" y="37481"/>
                    <a:pt x="554819"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94" name="Google Shape;1194;p81"/>
            <p:cNvSpPr/>
            <p:nvPr/>
          </p:nvSpPr>
          <p:spPr>
            <a:xfrm>
              <a:off x="8177472" y="7532684"/>
              <a:ext cx="573559" cy="37481"/>
            </a:xfrm>
            <a:custGeom>
              <a:avLst/>
              <a:gdLst/>
              <a:ahLst/>
              <a:cxnLst/>
              <a:rect l="l" t="t" r="r" b="b"/>
              <a:pathLst>
                <a:path w="573559" h="37481" extrusionOk="0">
                  <a:moveTo>
                    <a:pt x="554819" y="37481"/>
                  </a:moveTo>
                  <a:lnTo>
                    <a:pt x="18741" y="37481"/>
                  </a:lnTo>
                  <a:cubicBezTo>
                    <a:pt x="8375" y="37481"/>
                    <a:pt x="0" y="29086"/>
                    <a:pt x="0" y="18741"/>
                  </a:cubicBezTo>
                  <a:cubicBezTo>
                    <a:pt x="0" y="8394"/>
                    <a:pt x="8395" y="0"/>
                    <a:pt x="18741" y="0"/>
                  </a:cubicBezTo>
                  <a:lnTo>
                    <a:pt x="554819" y="0"/>
                  </a:lnTo>
                  <a:cubicBezTo>
                    <a:pt x="565186" y="0"/>
                    <a:pt x="573560" y="8394"/>
                    <a:pt x="573560" y="18741"/>
                  </a:cubicBezTo>
                  <a:cubicBezTo>
                    <a:pt x="573560" y="29086"/>
                    <a:pt x="565165" y="37481"/>
                    <a:pt x="554819"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95" name="Google Shape;1195;p81"/>
            <p:cNvSpPr/>
            <p:nvPr/>
          </p:nvSpPr>
          <p:spPr>
            <a:xfrm>
              <a:off x="8174443" y="7628338"/>
              <a:ext cx="573560" cy="37481"/>
            </a:xfrm>
            <a:custGeom>
              <a:avLst/>
              <a:gdLst/>
              <a:ahLst/>
              <a:cxnLst/>
              <a:rect l="l" t="t" r="r" b="b"/>
              <a:pathLst>
                <a:path w="573560" h="37481" extrusionOk="0">
                  <a:moveTo>
                    <a:pt x="554819" y="37482"/>
                  </a:moveTo>
                  <a:lnTo>
                    <a:pt x="18741" y="37482"/>
                  </a:lnTo>
                  <a:cubicBezTo>
                    <a:pt x="8375" y="37482"/>
                    <a:pt x="0" y="29087"/>
                    <a:pt x="0" y="18741"/>
                  </a:cubicBezTo>
                  <a:cubicBezTo>
                    <a:pt x="0" y="8395"/>
                    <a:pt x="8395" y="0"/>
                    <a:pt x="18741" y="0"/>
                  </a:cubicBezTo>
                  <a:lnTo>
                    <a:pt x="554819" y="0"/>
                  </a:lnTo>
                  <a:cubicBezTo>
                    <a:pt x="565186" y="0"/>
                    <a:pt x="573560" y="8395"/>
                    <a:pt x="573560" y="18741"/>
                  </a:cubicBezTo>
                  <a:cubicBezTo>
                    <a:pt x="573560" y="29087"/>
                    <a:pt x="565165" y="37482"/>
                    <a:pt x="554819" y="374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96" name="Google Shape;1196;p81"/>
            <p:cNvSpPr/>
            <p:nvPr/>
          </p:nvSpPr>
          <p:spPr>
            <a:xfrm>
              <a:off x="8625478" y="7060571"/>
              <a:ext cx="131651" cy="37481"/>
            </a:xfrm>
            <a:custGeom>
              <a:avLst/>
              <a:gdLst/>
              <a:ahLst/>
              <a:cxnLst/>
              <a:rect l="l" t="t" r="r" b="b"/>
              <a:pathLst>
                <a:path w="131651" h="37481" extrusionOk="0">
                  <a:moveTo>
                    <a:pt x="112911" y="37481"/>
                  </a:moveTo>
                  <a:lnTo>
                    <a:pt x="18741" y="37481"/>
                  </a:lnTo>
                  <a:cubicBezTo>
                    <a:pt x="8374" y="37481"/>
                    <a:pt x="0" y="29086"/>
                    <a:pt x="0" y="18741"/>
                  </a:cubicBezTo>
                  <a:cubicBezTo>
                    <a:pt x="0" y="8394"/>
                    <a:pt x="8394" y="0"/>
                    <a:pt x="18741" y="0"/>
                  </a:cubicBezTo>
                  <a:lnTo>
                    <a:pt x="112911" y="0"/>
                  </a:lnTo>
                  <a:cubicBezTo>
                    <a:pt x="123277" y="0"/>
                    <a:pt x="131651" y="8394"/>
                    <a:pt x="131651" y="18741"/>
                  </a:cubicBezTo>
                  <a:cubicBezTo>
                    <a:pt x="131651" y="29086"/>
                    <a:pt x="123257" y="37481"/>
                    <a:pt x="112911"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grpSp>
        <p:nvGrpSpPr>
          <p:cNvPr id="1197" name="Google Shape;1197;p81"/>
          <p:cNvGrpSpPr/>
          <p:nvPr/>
        </p:nvGrpSpPr>
        <p:grpSpPr>
          <a:xfrm>
            <a:off x="8111961" y="4238544"/>
            <a:ext cx="986158" cy="931562"/>
            <a:chOff x="11053502" y="5359527"/>
            <a:chExt cx="986158" cy="931562"/>
          </a:xfrm>
        </p:grpSpPr>
        <p:sp>
          <p:nvSpPr>
            <p:cNvPr id="1198" name="Google Shape;1198;p81"/>
            <p:cNvSpPr/>
            <p:nvPr/>
          </p:nvSpPr>
          <p:spPr>
            <a:xfrm>
              <a:off x="11150254" y="5855746"/>
              <a:ext cx="223423" cy="223423"/>
            </a:xfrm>
            <a:custGeom>
              <a:avLst/>
              <a:gdLst/>
              <a:ahLst/>
              <a:cxnLst/>
              <a:rect l="l" t="t" r="r" b="b"/>
              <a:pathLst>
                <a:path w="223423" h="223423" extrusionOk="0">
                  <a:moveTo>
                    <a:pt x="111712" y="223423"/>
                  </a:moveTo>
                  <a:cubicBezTo>
                    <a:pt x="50124" y="223423"/>
                    <a:pt x="0" y="173300"/>
                    <a:pt x="0" y="111712"/>
                  </a:cubicBezTo>
                  <a:cubicBezTo>
                    <a:pt x="0" y="50124"/>
                    <a:pt x="50103" y="0"/>
                    <a:pt x="111712" y="0"/>
                  </a:cubicBezTo>
                  <a:cubicBezTo>
                    <a:pt x="173320" y="0"/>
                    <a:pt x="223423" y="50124"/>
                    <a:pt x="223423" y="111712"/>
                  </a:cubicBezTo>
                  <a:cubicBezTo>
                    <a:pt x="223423" y="173300"/>
                    <a:pt x="173320" y="223423"/>
                    <a:pt x="111712" y="223423"/>
                  </a:cubicBezTo>
                  <a:close/>
                  <a:moveTo>
                    <a:pt x="111712" y="37501"/>
                  </a:moveTo>
                  <a:cubicBezTo>
                    <a:pt x="70796" y="37501"/>
                    <a:pt x="37502" y="70795"/>
                    <a:pt x="37502" y="111712"/>
                  </a:cubicBezTo>
                  <a:cubicBezTo>
                    <a:pt x="37502" y="152628"/>
                    <a:pt x="70796" y="185922"/>
                    <a:pt x="111712" y="185922"/>
                  </a:cubicBezTo>
                  <a:cubicBezTo>
                    <a:pt x="152628" y="185922"/>
                    <a:pt x="185923" y="152628"/>
                    <a:pt x="185923" y="111712"/>
                  </a:cubicBezTo>
                  <a:cubicBezTo>
                    <a:pt x="185923" y="70795"/>
                    <a:pt x="152628" y="37501"/>
                    <a:pt x="111712" y="3750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199" name="Google Shape;1199;p81"/>
            <p:cNvSpPr/>
            <p:nvPr/>
          </p:nvSpPr>
          <p:spPr>
            <a:xfrm>
              <a:off x="11053502" y="6006402"/>
              <a:ext cx="416927" cy="154396"/>
            </a:xfrm>
            <a:custGeom>
              <a:avLst/>
              <a:gdLst/>
              <a:ahLst/>
              <a:cxnLst/>
              <a:rect l="l" t="t" r="r" b="b"/>
              <a:pathLst>
                <a:path w="416927" h="154396" extrusionOk="0">
                  <a:moveTo>
                    <a:pt x="398187" y="154396"/>
                  </a:moveTo>
                  <a:cubicBezTo>
                    <a:pt x="387841" y="154396"/>
                    <a:pt x="379447" y="146002"/>
                    <a:pt x="379447" y="135656"/>
                  </a:cubicBezTo>
                  <a:cubicBezTo>
                    <a:pt x="379447" y="84312"/>
                    <a:pt x="339811" y="42034"/>
                    <a:pt x="289524" y="37847"/>
                  </a:cubicBezTo>
                  <a:cubicBezTo>
                    <a:pt x="268446" y="60165"/>
                    <a:pt x="239420" y="72788"/>
                    <a:pt x="208464" y="72788"/>
                  </a:cubicBezTo>
                  <a:cubicBezTo>
                    <a:pt x="177507" y="72788"/>
                    <a:pt x="148482" y="60165"/>
                    <a:pt x="127404" y="37847"/>
                  </a:cubicBezTo>
                  <a:cubicBezTo>
                    <a:pt x="77117" y="42054"/>
                    <a:pt x="37481" y="84312"/>
                    <a:pt x="37481" y="135656"/>
                  </a:cubicBezTo>
                  <a:cubicBezTo>
                    <a:pt x="37481" y="146002"/>
                    <a:pt x="29087" y="154396"/>
                    <a:pt x="18741" y="154396"/>
                  </a:cubicBezTo>
                  <a:cubicBezTo>
                    <a:pt x="8394" y="154396"/>
                    <a:pt x="0" y="146002"/>
                    <a:pt x="0" y="135656"/>
                  </a:cubicBezTo>
                  <a:cubicBezTo>
                    <a:pt x="0" y="60856"/>
                    <a:pt x="60856" y="0"/>
                    <a:pt x="135656" y="0"/>
                  </a:cubicBezTo>
                  <a:cubicBezTo>
                    <a:pt x="141368" y="0"/>
                    <a:pt x="146795" y="2602"/>
                    <a:pt x="150331" y="7094"/>
                  </a:cubicBezTo>
                  <a:cubicBezTo>
                    <a:pt x="164540" y="25001"/>
                    <a:pt x="185739" y="35286"/>
                    <a:pt x="208464" y="35286"/>
                  </a:cubicBezTo>
                  <a:cubicBezTo>
                    <a:pt x="231189" y="35286"/>
                    <a:pt x="252388" y="25001"/>
                    <a:pt x="266596" y="7094"/>
                  </a:cubicBezTo>
                  <a:cubicBezTo>
                    <a:pt x="270153" y="2622"/>
                    <a:pt x="275561" y="0"/>
                    <a:pt x="281271" y="0"/>
                  </a:cubicBezTo>
                  <a:cubicBezTo>
                    <a:pt x="356072" y="0"/>
                    <a:pt x="416928" y="60856"/>
                    <a:pt x="416928" y="135656"/>
                  </a:cubicBezTo>
                  <a:cubicBezTo>
                    <a:pt x="416928" y="146002"/>
                    <a:pt x="408533" y="154396"/>
                    <a:pt x="398187" y="15439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00" name="Google Shape;1200;p81"/>
            <p:cNvSpPr/>
            <p:nvPr/>
          </p:nvSpPr>
          <p:spPr>
            <a:xfrm>
              <a:off x="11719444" y="5588195"/>
              <a:ext cx="223424" cy="223423"/>
            </a:xfrm>
            <a:custGeom>
              <a:avLst/>
              <a:gdLst/>
              <a:ahLst/>
              <a:cxnLst/>
              <a:rect l="l" t="t" r="r" b="b"/>
              <a:pathLst>
                <a:path w="223424" h="223423" extrusionOk="0">
                  <a:moveTo>
                    <a:pt x="111713" y="223424"/>
                  </a:moveTo>
                  <a:cubicBezTo>
                    <a:pt x="50124" y="223424"/>
                    <a:pt x="0" y="173300"/>
                    <a:pt x="0" y="111712"/>
                  </a:cubicBezTo>
                  <a:cubicBezTo>
                    <a:pt x="0" y="50124"/>
                    <a:pt x="50104" y="0"/>
                    <a:pt x="111713" y="0"/>
                  </a:cubicBezTo>
                  <a:cubicBezTo>
                    <a:pt x="173320" y="0"/>
                    <a:pt x="223424" y="50104"/>
                    <a:pt x="223424" y="111712"/>
                  </a:cubicBezTo>
                  <a:cubicBezTo>
                    <a:pt x="223424" y="173320"/>
                    <a:pt x="173320" y="223424"/>
                    <a:pt x="111713" y="223424"/>
                  </a:cubicBezTo>
                  <a:close/>
                  <a:moveTo>
                    <a:pt x="111713" y="37501"/>
                  </a:moveTo>
                  <a:cubicBezTo>
                    <a:pt x="70796" y="37501"/>
                    <a:pt x="37502" y="70796"/>
                    <a:pt x="37502" y="111712"/>
                  </a:cubicBezTo>
                  <a:cubicBezTo>
                    <a:pt x="37502" y="152628"/>
                    <a:pt x="70796" y="185922"/>
                    <a:pt x="111713" y="185922"/>
                  </a:cubicBezTo>
                  <a:cubicBezTo>
                    <a:pt x="152629" y="185922"/>
                    <a:pt x="185923" y="152628"/>
                    <a:pt x="185923" y="111712"/>
                  </a:cubicBezTo>
                  <a:cubicBezTo>
                    <a:pt x="185923" y="70796"/>
                    <a:pt x="152629" y="37501"/>
                    <a:pt x="111713" y="3750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01" name="Google Shape;1201;p81"/>
            <p:cNvSpPr/>
            <p:nvPr/>
          </p:nvSpPr>
          <p:spPr>
            <a:xfrm>
              <a:off x="11622693" y="5738851"/>
              <a:ext cx="416967" cy="154396"/>
            </a:xfrm>
            <a:custGeom>
              <a:avLst/>
              <a:gdLst/>
              <a:ahLst/>
              <a:cxnLst/>
              <a:rect l="l" t="t" r="r" b="b"/>
              <a:pathLst>
                <a:path w="416967" h="154396" extrusionOk="0">
                  <a:moveTo>
                    <a:pt x="398187" y="154396"/>
                  </a:moveTo>
                  <a:cubicBezTo>
                    <a:pt x="387820" y="154396"/>
                    <a:pt x="379446" y="146001"/>
                    <a:pt x="379446" y="135656"/>
                  </a:cubicBezTo>
                  <a:cubicBezTo>
                    <a:pt x="379446" y="84312"/>
                    <a:pt x="339810" y="42034"/>
                    <a:pt x="289524" y="37826"/>
                  </a:cubicBezTo>
                  <a:cubicBezTo>
                    <a:pt x="268445" y="60144"/>
                    <a:pt x="239420" y="72767"/>
                    <a:pt x="208464" y="72767"/>
                  </a:cubicBezTo>
                  <a:cubicBezTo>
                    <a:pt x="177507" y="72767"/>
                    <a:pt x="148481" y="60144"/>
                    <a:pt x="127403" y="37826"/>
                  </a:cubicBezTo>
                  <a:cubicBezTo>
                    <a:pt x="77117" y="42034"/>
                    <a:pt x="37481" y="84312"/>
                    <a:pt x="37481" y="135656"/>
                  </a:cubicBezTo>
                  <a:cubicBezTo>
                    <a:pt x="37481" y="146001"/>
                    <a:pt x="29087" y="154396"/>
                    <a:pt x="18740" y="154396"/>
                  </a:cubicBezTo>
                  <a:cubicBezTo>
                    <a:pt x="8394" y="154396"/>
                    <a:pt x="0" y="146001"/>
                    <a:pt x="0" y="135656"/>
                  </a:cubicBezTo>
                  <a:cubicBezTo>
                    <a:pt x="0" y="60856"/>
                    <a:pt x="60856" y="0"/>
                    <a:pt x="135655" y="0"/>
                  </a:cubicBezTo>
                  <a:cubicBezTo>
                    <a:pt x="141388" y="0"/>
                    <a:pt x="146794" y="2602"/>
                    <a:pt x="150351" y="7094"/>
                  </a:cubicBezTo>
                  <a:cubicBezTo>
                    <a:pt x="164559" y="25021"/>
                    <a:pt x="185759" y="35286"/>
                    <a:pt x="208484" y="35286"/>
                  </a:cubicBezTo>
                  <a:cubicBezTo>
                    <a:pt x="231209" y="35286"/>
                    <a:pt x="252408" y="25001"/>
                    <a:pt x="266616" y="7094"/>
                  </a:cubicBezTo>
                  <a:cubicBezTo>
                    <a:pt x="270173" y="2602"/>
                    <a:pt x="275580" y="0"/>
                    <a:pt x="281312" y="0"/>
                  </a:cubicBezTo>
                  <a:cubicBezTo>
                    <a:pt x="356111" y="0"/>
                    <a:pt x="416967" y="60856"/>
                    <a:pt x="416967" y="135656"/>
                  </a:cubicBezTo>
                  <a:cubicBezTo>
                    <a:pt x="416967" y="146001"/>
                    <a:pt x="408573" y="154396"/>
                    <a:pt x="398227" y="15439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02" name="Google Shape;1202;p81"/>
            <p:cNvSpPr/>
            <p:nvPr/>
          </p:nvSpPr>
          <p:spPr>
            <a:xfrm>
              <a:off x="11136432" y="5474287"/>
              <a:ext cx="323987" cy="302065"/>
            </a:xfrm>
            <a:custGeom>
              <a:avLst/>
              <a:gdLst/>
              <a:ahLst/>
              <a:cxnLst/>
              <a:rect l="l" t="t" r="r" b="b"/>
              <a:pathLst>
                <a:path w="323987" h="302065" extrusionOk="0">
                  <a:moveTo>
                    <a:pt x="86752" y="302045"/>
                  </a:moveTo>
                  <a:cubicBezTo>
                    <a:pt x="83602" y="302045"/>
                    <a:pt x="80431" y="301252"/>
                    <a:pt x="77565" y="299647"/>
                  </a:cubicBezTo>
                  <a:cubicBezTo>
                    <a:pt x="71651" y="296333"/>
                    <a:pt x="67991" y="290073"/>
                    <a:pt x="67991" y="283304"/>
                  </a:cubicBezTo>
                  <a:lnTo>
                    <a:pt x="67991" y="233648"/>
                  </a:lnTo>
                  <a:lnTo>
                    <a:pt x="34515" y="233648"/>
                  </a:lnTo>
                  <a:cubicBezTo>
                    <a:pt x="24738" y="233648"/>
                    <a:pt x="16608" y="226147"/>
                    <a:pt x="15836" y="216391"/>
                  </a:cubicBezTo>
                  <a:lnTo>
                    <a:pt x="62" y="20245"/>
                  </a:lnTo>
                  <a:cubicBezTo>
                    <a:pt x="-365" y="15042"/>
                    <a:pt x="1424" y="9879"/>
                    <a:pt x="4961" y="6037"/>
                  </a:cubicBezTo>
                  <a:cubicBezTo>
                    <a:pt x="8518" y="2195"/>
                    <a:pt x="13497" y="0"/>
                    <a:pt x="18742" y="0"/>
                  </a:cubicBezTo>
                  <a:lnTo>
                    <a:pt x="305237" y="0"/>
                  </a:lnTo>
                  <a:cubicBezTo>
                    <a:pt x="310643" y="0"/>
                    <a:pt x="315806" y="2338"/>
                    <a:pt x="319363" y="6423"/>
                  </a:cubicBezTo>
                  <a:cubicBezTo>
                    <a:pt x="322920" y="10509"/>
                    <a:pt x="324547" y="15915"/>
                    <a:pt x="323816" y="21281"/>
                  </a:cubicBezTo>
                  <a:lnTo>
                    <a:pt x="297148" y="217427"/>
                  </a:lnTo>
                  <a:cubicBezTo>
                    <a:pt x="295887" y="226717"/>
                    <a:pt x="287960" y="233648"/>
                    <a:pt x="278569" y="233648"/>
                  </a:cubicBezTo>
                  <a:lnTo>
                    <a:pt x="204156" y="233648"/>
                  </a:lnTo>
                  <a:lnTo>
                    <a:pt x="96489" y="299321"/>
                  </a:lnTo>
                  <a:cubicBezTo>
                    <a:pt x="93480" y="301151"/>
                    <a:pt x="90106" y="302065"/>
                    <a:pt x="86733" y="302065"/>
                  </a:cubicBezTo>
                  <a:close/>
                  <a:moveTo>
                    <a:pt x="51833" y="196146"/>
                  </a:moveTo>
                  <a:lnTo>
                    <a:pt x="86752" y="196146"/>
                  </a:lnTo>
                  <a:cubicBezTo>
                    <a:pt x="97119" y="196146"/>
                    <a:pt x="105493" y="204541"/>
                    <a:pt x="105493" y="214887"/>
                  </a:cubicBezTo>
                  <a:lnTo>
                    <a:pt x="105493" y="249909"/>
                  </a:lnTo>
                  <a:lnTo>
                    <a:pt x="189135" y="198890"/>
                  </a:lnTo>
                  <a:cubicBezTo>
                    <a:pt x="192082" y="197101"/>
                    <a:pt x="195456" y="196146"/>
                    <a:pt x="198891" y="196146"/>
                  </a:cubicBezTo>
                  <a:lnTo>
                    <a:pt x="262186" y="196146"/>
                  </a:lnTo>
                  <a:lnTo>
                    <a:pt x="283752" y="37482"/>
                  </a:lnTo>
                  <a:lnTo>
                    <a:pt x="39048" y="37482"/>
                  </a:lnTo>
                  <a:lnTo>
                    <a:pt x="51812" y="196146"/>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03" name="Google Shape;1203;p81"/>
            <p:cNvSpPr/>
            <p:nvPr/>
          </p:nvSpPr>
          <p:spPr>
            <a:xfrm>
              <a:off x="11373649" y="5359527"/>
              <a:ext cx="323987" cy="302065"/>
            </a:xfrm>
            <a:custGeom>
              <a:avLst/>
              <a:gdLst/>
              <a:ahLst/>
              <a:cxnLst/>
              <a:rect l="l" t="t" r="r" b="b"/>
              <a:pathLst>
                <a:path w="323987" h="302065" extrusionOk="0">
                  <a:moveTo>
                    <a:pt x="237234" y="302065"/>
                  </a:moveTo>
                  <a:cubicBezTo>
                    <a:pt x="233840" y="302065"/>
                    <a:pt x="230466" y="301151"/>
                    <a:pt x="227477" y="299321"/>
                  </a:cubicBezTo>
                  <a:lnTo>
                    <a:pt x="115319" y="230904"/>
                  </a:lnTo>
                  <a:cubicBezTo>
                    <a:pt x="106477" y="225517"/>
                    <a:pt x="103692" y="213972"/>
                    <a:pt x="109078" y="205131"/>
                  </a:cubicBezTo>
                  <a:cubicBezTo>
                    <a:pt x="114445" y="196289"/>
                    <a:pt x="125990" y="193483"/>
                    <a:pt x="134852" y="198890"/>
                  </a:cubicBezTo>
                  <a:lnTo>
                    <a:pt x="218493" y="249908"/>
                  </a:lnTo>
                  <a:lnTo>
                    <a:pt x="218493" y="214887"/>
                  </a:lnTo>
                  <a:cubicBezTo>
                    <a:pt x="218493" y="204521"/>
                    <a:pt x="226888" y="196146"/>
                    <a:pt x="237234" y="196146"/>
                  </a:cubicBezTo>
                  <a:lnTo>
                    <a:pt x="272154" y="196146"/>
                  </a:lnTo>
                  <a:lnTo>
                    <a:pt x="284919" y="37501"/>
                  </a:lnTo>
                  <a:lnTo>
                    <a:pt x="40214" y="37501"/>
                  </a:lnTo>
                  <a:lnTo>
                    <a:pt x="43893" y="64576"/>
                  </a:lnTo>
                  <a:cubicBezTo>
                    <a:pt x="45295" y="74841"/>
                    <a:pt x="38100" y="84292"/>
                    <a:pt x="27836" y="85674"/>
                  </a:cubicBezTo>
                  <a:cubicBezTo>
                    <a:pt x="17551" y="87057"/>
                    <a:pt x="8119" y="79881"/>
                    <a:pt x="6737" y="69617"/>
                  </a:cubicBezTo>
                  <a:lnTo>
                    <a:pt x="172" y="21261"/>
                  </a:lnTo>
                  <a:cubicBezTo>
                    <a:pt x="-560" y="15895"/>
                    <a:pt x="1066" y="10468"/>
                    <a:pt x="4623" y="6403"/>
                  </a:cubicBezTo>
                  <a:cubicBezTo>
                    <a:pt x="8181" y="2338"/>
                    <a:pt x="13323" y="0"/>
                    <a:pt x="18749" y="0"/>
                  </a:cubicBezTo>
                  <a:lnTo>
                    <a:pt x="305245" y="0"/>
                  </a:lnTo>
                  <a:cubicBezTo>
                    <a:pt x="310489" y="0"/>
                    <a:pt x="315469" y="2195"/>
                    <a:pt x="319026" y="6037"/>
                  </a:cubicBezTo>
                  <a:cubicBezTo>
                    <a:pt x="322583" y="9879"/>
                    <a:pt x="324351" y="15042"/>
                    <a:pt x="323925" y="20245"/>
                  </a:cubicBezTo>
                  <a:lnTo>
                    <a:pt x="308152" y="216391"/>
                  </a:lnTo>
                  <a:cubicBezTo>
                    <a:pt x="307379" y="226127"/>
                    <a:pt x="299229" y="233648"/>
                    <a:pt x="289472" y="233648"/>
                  </a:cubicBezTo>
                  <a:lnTo>
                    <a:pt x="255995" y="233648"/>
                  </a:lnTo>
                  <a:lnTo>
                    <a:pt x="255995" y="283325"/>
                  </a:lnTo>
                  <a:cubicBezTo>
                    <a:pt x="255995" y="290093"/>
                    <a:pt x="252336" y="296354"/>
                    <a:pt x="246422" y="299666"/>
                  </a:cubicBezTo>
                  <a:cubicBezTo>
                    <a:pt x="243555" y="301272"/>
                    <a:pt x="240405" y="302065"/>
                    <a:pt x="237234" y="30206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04" name="Google Shape;1204;p81"/>
            <p:cNvSpPr/>
            <p:nvPr/>
          </p:nvSpPr>
          <p:spPr>
            <a:xfrm>
              <a:off x="11530839" y="5975365"/>
              <a:ext cx="508779" cy="37481"/>
            </a:xfrm>
            <a:custGeom>
              <a:avLst/>
              <a:gdLst/>
              <a:ahLst/>
              <a:cxnLst/>
              <a:rect l="l" t="t" r="r" b="b"/>
              <a:pathLst>
                <a:path w="508779" h="37481" extrusionOk="0">
                  <a:moveTo>
                    <a:pt x="490040" y="37482"/>
                  </a:moveTo>
                  <a:lnTo>
                    <a:pt x="18740" y="37482"/>
                  </a:lnTo>
                  <a:cubicBezTo>
                    <a:pt x="8374" y="37482"/>
                    <a:pt x="0" y="29087"/>
                    <a:pt x="0" y="18741"/>
                  </a:cubicBezTo>
                  <a:cubicBezTo>
                    <a:pt x="0" y="8395"/>
                    <a:pt x="8394" y="0"/>
                    <a:pt x="18740" y="0"/>
                  </a:cubicBezTo>
                  <a:lnTo>
                    <a:pt x="490040" y="0"/>
                  </a:lnTo>
                  <a:cubicBezTo>
                    <a:pt x="500406" y="0"/>
                    <a:pt x="508780" y="8395"/>
                    <a:pt x="508780" y="18741"/>
                  </a:cubicBezTo>
                  <a:cubicBezTo>
                    <a:pt x="508780" y="29087"/>
                    <a:pt x="500385" y="37482"/>
                    <a:pt x="490040" y="374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05" name="Google Shape;1205;p81"/>
            <p:cNvSpPr/>
            <p:nvPr/>
          </p:nvSpPr>
          <p:spPr>
            <a:xfrm>
              <a:off x="11053502" y="6253608"/>
              <a:ext cx="555876" cy="37481"/>
            </a:xfrm>
            <a:custGeom>
              <a:avLst/>
              <a:gdLst/>
              <a:ahLst/>
              <a:cxnLst/>
              <a:rect l="l" t="t" r="r" b="b"/>
              <a:pathLst>
                <a:path w="555876" h="37481" extrusionOk="0">
                  <a:moveTo>
                    <a:pt x="537136" y="37481"/>
                  </a:moveTo>
                  <a:lnTo>
                    <a:pt x="18741" y="37481"/>
                  </a:lnTo>
                  <a:cubicBezTo>
                    <a:pt x="8375" y="37481"/>
                    <a:pt x="0" y="29086"/>
                    <a:pt x="0" y="18741"/>
                  </a:cubicBezTo>
                  <a:cubicBezTo>
                    <a:pt x="0" y="8394"/>
                    <a:pt x="8394" y="0"/>
                    <a:pt x="18741" y="0"/>
                  </a:cubicBezTo>
                  <a:lnTo>
                    <a:pt x="537136" y="0"/>
                  </a:lnTo>
                  <a:cubicBezTo>
                    <a:pt x="547502" y="0"/>
                    <a:pt x="555876" y="8394"/>
                    <a:pt x="555876" y="18741"/>
                  </a:cubicBezTo>
                  <a:cubicBezTo>
                    <a:pt x="555876" y="29086"/>
                    <a:pt x="547482" y="37481"/>
                    <a:pt x="537136" y="3748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grpSp>
        <p:nvGrpSpPr>
          <p:cNvPr id="1206" name="Google Shape;1206;p81"/>
          <p:cNvGrpSpPr/>
          <p:nvPr/>
        </p:nvGrpSpPr>
        <p:grpSpPr>
          <a:xfrm>
            <a:off x="1477849" y="4206897"/>
            <a:ext cx="1015792" cy="994857"/>
            <a:chOff x="442852" y="3848978"/>
            <a:chExt cx="1015792" cy="994857"/>
          </a:xfrm>
        </p:grpSpPr>
        <p:sp>
          <p:nvSpPr>
            <p:cNvPr id="1207" name="Google Shape;1207;p81"/>
            <p:cNvSpPr/>
            <p:nvPr/>
          </p:nvSpPr>
          <p:spPr>
            <a:xfrm>
              <a:off x="951632" y="4307818"/>
              <a:ext cx="277246" cy="277246"/>
            </a:xfrm>
            <a:custGeom>
              <a:avLst/>
              <a:gdLst/>
              <a:ahLst/>
              <a:cxnLst/>
              <a:rect l="l" t="t" r="r" b="b"/>
              <a:pathLst>
                <a:path w="277246" h="277246" extrusionOk="0">
                  <a:moveTo>
                    <a:pt x="138624" y="277247"/>
                  </a:moveTo>
                  <a:cubicBezTo>
                    <a:pt x="62177" y="277247"/>
                    <a:pt x="0" y="215049"/>
                    <a:pt x="0" y="138623"/>
                  </a:cubicBezTo>
                  <a:cubicBezTo>
                    <a:pt x="0" y="62198"/>
                    <a:pt x="62198" y="0"/>
                    <a:pt x="138624" y="0"/>
                  </a:cubicBezTo>
                  <a:cubicBezTo>
                    <a:pt x="215049" y="0"/>
                    <a:pt x="277247" y="62198"/>
                    <a:pt x="277247" y="138623"/>
                  </a:cubicBezTo>
                  <a:cubicBezTo>
                    <a:pt x="277247" y="215049"/>
                    <a:pt x="215049" y="277247"/>
                    <a:pt x="138624" y="277247"/>
                  </a:cubicBezTo>
                  <a:close/>
                  <a:moveTo>
                    <a:pt x="138624" y="37481"/>
                  </a:moveTo>
                  <a:cubicBezTo>
                    <a:pt x="82869" y="37481"/>
                    <a:pt x="37502" y="82849"/>
                    <a:pt x="37502" y="138623"/>
                  </a:cubicBezTo>
                  <a:cubicBezTo>
                    <a:pt x="37502" y="194398"/>
                    <a:pt x="82869" y="239766"/>
                    <a:pt x="138624" y="239766"/>
                  </a:cubicBezTo>
                  <a:cubicBezTo>
                    <a:pt x="194378" y="239766"/>
                    <a:pt x="239766" y="194398"/>
                    <a:pt x="239766" y="138623"/>
                  </a:cubicBezTo>
                  <a:cubicBezTo>
                    <a:pt x="239766" y="82849"/>
                    <a:pt x="194398" y="37481"/>
                    <a:pt x="138624" y="3748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08" name="Google Shape;1208;p81"/>
            <p:cNvSpPr/>
            <p:nvPr/>
          </p:nvSpPr>
          <p:spPr>
            <a:xfrm>
              <a:off x="952105" y="4179103"/>
              <a:ext cx="506539" cy="635706"/>
            </a:xfrm>
            <a:custGeom>
              <a:avLst/>
              <a:gdLst/>
              <a:ahLst/>
              <a:cxnLst/>
              <a:rect l="l" t="t" r="r" b="b"/>
              <a:pathLst>
                <a:path w="506539" h="635706" extrusionOk="0">
                  <a:moveTo>
                    <a:pt x="138151" y="635707"/>
                  </a:moveTo>
                  <a:cubicBezTo>
                    <a:pt x="94937" y="635707"/>
                    <a:pt x="52598" y="628288"/>
                    <a:pt x="12353" y="613673"/>
                  </a:cubicBezTo>
                  <a:cubicBezTo>
                    <a:pt x="2617" y="610137"/>
                    <a:pt x="-2404" y="599384"/>
                    <a:pt x="1133" y="589648"/>
                  </a:cubicBezTo>
                  <a:cubicBezTo>
                    <a:pt x="4670" y="579912"/>
                    <a:pt x="15442" y="574871"/>
                    <a:pt x="25158" y="578428"/>
                  </a:cubicBezTo>
                  <a:cubicBezTo>
                    <a:pt x="61298" y="591559"/>
                    <a:pt x="99307" y="598205"/>
                    <a:pt x="138151" y="598205"/>
                  </a:cubicBezTo>
                  <a:cubicBezTo>
                    <a:pt x="320597" y="598205"/>
                    <a:pt x="469038" y="449764"/>
                    <a:pt x="469038" y="267318"/>
                  </a:cubicBezTo>
                  <a:cubicBezTo>
                    <a:pt x="469038" y="178270"/>
                    <a:pt x="434179" y="94730"/>
                    <a:pt x="370863" y="32085"/>
                  </a:cubicBezTo>
                  <a:cubicBezTo>
                    <a:pt x="363505" y="24808"/>
                    <a:pt x="363444" y="12938"/>
                    <a:pt x="370721" y="5559"/>
                  </a:cubicBezTo>
                  <a:cubicBezTo>
                    <a:pt x="378018" y="-1799"/>
                    <a:pt x="389868" y="-1859"/>
                    <a:pt x="397246" y="5417"/>
                  </a:cubicBezTo>
                  <a:cubicBezTo>
                    <a:pt x="467737" y="75156"/>
                    <a:pt x="506539" y="168147"/>
                    <a:pt x="506539" y="267298"/>
                  </a:cubicBezTo>
                  <a:cubicBezTo>
                    <a:pt x="506539" y="470416"/>
                    <a:pt x="341289" y="635686"/>
                    <a:pt x="138151" y="63568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09" name="Google Shape;1209;p81"/>
            <p:cNvSpPr/>
            <p:nvPr/>
          </p:nvSpPr>
          <p:spPr>
            <a:xfrm>
              <a:off x="999996" y="4078733"/>
              <a:ext cx="87045" cy="44159"/>
            </a:xfrm>
            <a:custGeom>
              <a:avLst/>
              <a:gdLst/>
              <a:ahLst/>
              <a:cxnLst/>
              <a:rect l="l" t="t" r="r" b="b"/>
              <a:pathLst>
                <a:path w="87045" h="44159" extrusionOk="0">
                  <a:moveTo>
                    <a:pt x="18733" y="44139"/>
                  </a:moveTo>
                  <a:cubicBezTo>
                    <a:pt x="10033" y="44139"/>
                    <a:pt x="2228" y="38061"/>
                    <a:pt x="399" y="29199"/>
                  </a:cubicBezTo>
                  <a:cubicBezTo>
                    <a:pt x="-1715" y="19056"/>
                    <a:pt x="4789" y="9137"/>
                    <a:pt x="14932" y="7024"/>
                  </a:cubicBezTo>
                  <a:cubicBezTo>
                    <a:pt x="32026" y="3467"/>
                    <a:pt x="49608" y="1109"/>
                    <a:pt x="67129" y="31"/>
                  </a:cubicBezTo>
                  <a:cubicBezTo>
                    <a:pt x="77475" y="-558"/>
                    <a:pt x="86357" y="7247"/>
                    <a:pt x="87008" y="17593"/>
                  </a:cubicBezTo>
                  <a:cubicBezTo>
                    <a:pt x="87658" y="27939"/>
                    <a:pt x="79792" y="36821"/>
                    <a:pt x="69446" y="37472"/>
                  </a:cubicBezTo>
                  <a:cubicBezTo>
                    <a:pt x="53693" y="38448"/>
                    <a:pt x="37920" y="40562"/>
                    <a:pt x="22574" y="43753"/>
                  </a:cubicBezTo>
                  <a:cubicBezTo>
                    <a:pt x="21294" y="44017"/>
                    <a:pt x="19993" y="44159"/>
                    <a:pt x="18733" y="441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10" name="Google Shape;1210;p81"/>
            <p:cNvSpPr/>
            <p:nvPr/>
          </p:nvSpPr>
          <p:spPr>
            <a:xfrm>
              <a:off x="1130845" y="4083050"/>
              <a:ext cx="115540" cy="60512"/>
            </a:xfrm>
            <a:custGeom>
              <a:avLst/>
              <a:gdLst/>
              <a:ahLst/>
              <a:cxnLst/>
              <a:rect l="l" t="t" r="r" b="b"/>
              <a:pathLst>
                <a:path w="115540" h="60512" extrusionOk="0">
                  <a:moveTo>
                    <a:pt x="96775" y="60513"/>
                  </a:moveTo>
                  <a:cubicBezTo>
                    <a:pt x="94315" y="60513"/>
                    <a:pt x="91815" y="60025"/>
                    <a:pt x="89417" y="59009"/>
                  </a:cubicBezTo>
                  <a:cubicBezTo>
                    <a:pt x="65777" y="48907"/>
                    <a:pt x="40939" y="41590"/>
                    <a:pt x="15592" y="37240"/>
                  </a:cubicBezTo>
                  <a:cubicBezTo>
                    <a:pt x="5389" y="35492"/>
                    <a:pt x="-1461" y="25796"/>
                    <a:pt x="267" y="15592"/>
                  </a:cubicBezTo>
                  <a:cubicBezTo>
                    <a:pt x="2015" y="5389"/>
                    <a:pt x="11710" y="-1461"/>
                    <a:pt x="21914" y="267"/>
                  </a:cubicBezTo>
                  <a:cubicBezTo>
                    <a:pt x="50167" y="5104"/>
                    <a:pt x="77831" y="13255"/>
                    <a:pt x="104153" y="24516"/>
                  </a:cubicBezTo>
                  <a:cubicBezTo>
                    <a:pt x="113665" y="28581"/>
                    <a:pt x="118097" y="39598"/>
                    <a:pt x="114031" y="49130"/>
                  </a:cubicBezTo>
                  <a:cubicBezTo>
                    <a:pt x="110982" y="56245"/>
                    <a:pt x="104051" y="60513"/>
                    <a:pt x="96775" y="605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11" name="Google Shape;1211;p81"/>
            <p:cNvSpPr/>
            <p:nvPr/>
          </p:nvSpPr>
          <p:spPr>
            <a:xfrm>
              <a:off x="1279489" y="4146621"/>
              <a:ext cx="75401" cy="70014"/>
            </a:xfrm>
            <a:custGeom>
              <a:avLst/>
              <a:gdLst/>
              <a:ahLst/>
              <a:cxnLst/>
              <a:rect l="l" t="t" r="r" b="b"/>
              <a:pathLst>
                <a:path w="75401" h="70014" extrusionOk="0">
                  <a:moveTo>
                    <a:pt x="56651" y="70014"/>
                  </a:moveTo>
                  <a:cubicBezTo>
                    <a:pt x="51895" y="70014"/>
                    <a:pt x="47118" y="68205"/>
                    <a:pt x="43459" y="64587"/>
                  </a:cubicBezTo>
                  <a:cubicBezTo>
                    <a:pt x="32280" y="53530"/>
                    <a:pt x="20206" y="43184"/>
                    <a:pt x="7584" y="33813"/>
                  </a:cubicBezTo>
                  <a:cubicBezTo>
                    <a:pt x="-729" y="27654"/>
                    <a:pt x="-2477" y="15906"/>
                    <a:pt x="3681" y="7593"/>
                  </a:cubicBezTo>
                  <a:cubicBezTo>
                    <a:pt x="9840" y="-721"/>
                    <a:pt x="21589" y="-2489"/>
                    <a:pt x="29902" y="3690"/>
                  </a:cubicBezTo>
                  <a:cubicBezTo>
                    <a:pt x="43968" y="14117"/>
                    <a:pt x="57403" y="25622"/>
                    <a:pt x="69843" y="37939"/>
                  </a:cubicBezTo>
                  <a:cubicBezTo>
                    <a:pt x="77201" y="45216"/>
                    <a:pt x="77262" y="57087"/>
                    <a:pt x="69985" y="64445"/>
                  </a:cubicBezTo>
                  <a:cubicBezTo>
                    <a:pt x="66326" y="68144"/>
                    <a:pt x="61489" y="69994"/>
                    <a:pt x="56671" y="6999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12" name="Google Shape;1212;p81"/>
            <p:cNvSpPr/>
            <p:nvPr/>
          </p:nvSpPr>
          <p:spPr>
            <a:xfrm>
              <a:off x="790630" y="3848978"/>
              <a:ext cx="213138" cy="213138"/>
            </a:xfrm>
            <a:custGeom>
              <a:avLst/>
              <a:gdLst/>
              <a:ahLst/>
              <a:cxnLst/>
              <a:rect l="l" t="t" r="r" b="b"/>
              <a:pathLst>
                <a:path w="213138" h="213138" extrusionOk="0">
                  <a:moveTo>
                    <a:pt x="106569" y="213139"/>
                  </a:moveTo>
                  <a:cubicBezTo>
                    <a:pt x="47807" y="213139"/>
                    <a:pt x="0" y="165332"/>
                    <a:pt x="0" y="106569"/>
                  </a:cubicBezTo>
                  <a:cubicBezTo>
                    <a:pt x="0" y="47807"/>
                    <a:pt x="47807" y="0"/>
                    <a:pt x="106569" y="0"/>
                  </a:cubicBezTo>
                  <a:cubicBezTo>
                    <a:pt x="165332" y="0"/>
                    <a:pt x="213139" y="47807"/>
                    <a:pt x="213139" y="106569"/>
                  </a:cubicBezTo>
                  <a:cubicBezTo>
                    <a:pt x="213139" y="165332"/>
                    <a:pt x="165332" y="213139"/>
                    <a:pt x="106569" y="213139"/>
                  </a:cubicBezTo>
                  <a:close/>
                  <a:moveTo>
                    <a:pt x="106569" y="37501"/>
                  </a:moveTo>
                  <a:cubicBezTo>
                    <a:pt x="68478" y="37501"/>
                    <a:pt x="37502" y="68499"/>
                    <a:pt x="37502" y="106569"/>
                  </a:cubicBezTo>
                  <a:cubicBezTo>
                    <a:pt x="37502" y="144640"/>
                    <a:pt x="68478" y="175637"/>
                    <a:pt x="106569" y="175637"/>
                  </a:cubicBezTo>
                  <a:cubicBezTo>
                    <a:pt x="144660" y="175637"/>
                    <a:pt x="175658" y="144660"/>
                    <a:pt x="175658" y="106569"/>
                  </a:cubicBezTo>
                  <a:cubicBezTo>
                    <a:pt x="175658" y="68478"/>
                    <a:pt x="144660" y="37501"/>
                    <a:pt x="106569" y="375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13" name="Google Shape;1213;p81"/>
            <p:cNvSpPr/>
            <p:nvPr/>
          </p:nvSpPr>
          <p:spPr>
            <a:xfrm>
              <a:off x="442852" y="4189927"/>
              <a:ext cx="213138" cy="213138"/>
            </a:xfrm>
            <a:custGeom>
              <a:avLst/>
              <a:gdLst/>
              <a:ahLst/>
              <a:cxnLst/>
              <a:rect l="l" t="t" r="r" b="b"/>
              <a:pathLst>
                <a:path w="213138" h="213138" extrusionOk="0">
                  <a:moveTo>
                    <a:pt x="106569" y="213139"/>
                  </a:moveTo>
                  <a:cubicBezTo>
                    <a:pt x="47807" y="213139"/>
                    <a:pt x="0" y="165332"/>
                    <a:pt x="0" y="106569"/>
                  </a:cubicBezTo>
                  <a:cubicBezTo>
                    <a:pt x="0" y="47807"/>
                    <a:pt x="47807" y="0"/>
                    <a:pt x="106569" y="0"/>
                  </a:cubicBezTo>
                  <a:cubicBezTo>
                    <a:pt x="165332" y="0"/>
                    <a:pt x="213139" y="47807"/>
                    <a:pt x="213139" y="106569"/>
                  </a:cubicBezTo>
                  <a:cubicBezTo>
                    <a:pt x="213139" y="165332"/>
                    <a:pt x="165332" y="213139"/>
                    <a:pt x="106569" y="213139"/>
                  </a:cubicBezTo>
                  <a:close/>
                  <a:moveTo>
                    <a:pt x="106569" y="37501"/>
                  </a:moveTo>
                  <a:cubicBezTo>
                    <a:pt x="68478" y="37501"/>
                    <a:pt x="37502" y="68478"/>
                    <a:pt x="37502" y="106569"/>
                  </a:cubicBezTo>
                  <a:cubicBezTo>
                    <a:pt x="37502" y="144660"/>
                    <a:pt x="68478" y="175637"/>
                    <a:pt x="106569" y="175637"/>
                  </a:cubicBezTo>
                  <a:cubicBezTo>
                    <a:pt x="144660" y="175637"/>
                    <a:pt x="175637" y="144660"/>
                    <a:pt x="175637" y="106569"/>
                  </a:cubicBezTo>
                  <a:cubicBezTo>
                    <a:pt x="175637" y="68478"/>
                    <a:pt x="144640" y="37501"/>
                    <a:pt x="106569" y="375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14" name="Google Shape;1214;p81"/>
            <p:cNvSpPr/>
            <p:nvPr/>
          </p:nvSpPr>
          <p:spPr>
            <a:xfrm>
              <a:off x="721460" y="4630697"/>
              <a:ext cx="213138" cy="213138"/>
            </a:xfrm>
            <a:custGeom>
              <a:avLst/>
              <a:gdLst/>
              <a:ahLst/>
              <a:cxnLst/>
              <a:rect l="l" t="t" r="r" b="b"/>
              <a:pathLst>
                <a:path w="213138" h="213138" extrusionOk="0">
                  <a:moveTo>
                    <a:pt x="106569" y="213139"/>
                  </a:moveTo>
                  <a:cubicBezTo>
                    <a:pt x="47807" y="213139"/>
                    <a:pt x="0" y="165332"/>
                    <a:pt x="0" y="106569"/>
                  </a:cubicBezTo>
                  <a:cubicBezTo>
                    <a:pt x="0" y="47807"/>
                    <a:pt x="47807" y="0"/>
                    <a:pt x="106569" y="0"/>
                  </a:cubicBezTo>
                  <a:cubicBezTo>
                    <a:pt x="165332" y="0"/>
                    <a:pt x="213139" y="47807"/>
                    <a:pt x="213139" y="106569"/>
                  </a:cubicBezTo>
                  <a:cubicBezTo>
                    <a:pt x="213139" y="165332"/>
                    <a:pt x="165332" y="213139"/>
                    <a:pt x="106569" y="213139"/>
                  </a:cubicBezTo>
                  <a:close/>
                  <a:moveTo>
                    <a:pt x="106569" y="37501"/>
                  </a:moveTo>
                  <a:cubicBezTo>
                    <a:pt x="68478" y="37501"/>
                    <a:pt x="37502" y="68478"/>
                    <a:pt x="37502" y="106569"/>
                  </a:cubicBezTo>
                  <a:cubicBezTo>
                    <a:pt x="37502" y="144660"/>
                    <a:pt x="68478" y="175637"/>
                    <a:pt x="106569" y="175637"/>
                  </a:cubicBezTo>
                  <a:cubicBezTo>
                    <a:pt x="144660" y="175637"/>
                    <a:pt x="175637" y="144660"/>
                    <a:pt x="175637" y="106569"/>
                  </a:cubicBezTo>
                  <a:cubicBezTo>
                    <a:pt x="175637" y="68478"/>
                    <a:pt x="144660" y="37501"/>
                    <a:pt x="106569" y="375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15" name="Google Shape;1215;p81"/>
            <p:cNvSpPr/>
            <p:nvPr/>
          </p:nvSpPr>
          <p:spPr>
            <a:xfrm>
              <a:off x="910290" y="4018587"/>
              <a:ext cx="146102" cy="339009"/>
            </a:xfrm>
            <a:custGeom>
              <a:avLst/>
              <a:gdLst/>
              <a:ahLst/>
              <a:cxnLst/>
              <a:rect l="l" t="t" r="r" b="b"/>
              <a:pathLst>
                <a:path w="146102" h="339009" extrusionOk="0">
                  <a:moveTo>
                    <a:pt x="127362" y="339009"/>
                  </a:moveTo>
                  <a:cubicBezTo>
                    <a:pt x="119679" y="339009"/>
                    <a:pt x="112484" y="334253"/>
                    <a:pt x="109719" y="326610"/>
                  </a:cubicBezTo>
                  <a:lnTo>
                    <a:pt x="1117" y="25094"/>
                  </a:lnTo>
                  <a:cubicBezTo>
                    <a:pt x="-2399" y="15358"/>
                    <a:pt x="2662" y="4605"/>
                    <a:pt x="12398" y="1109"/>
                  </a:cubicBezTo>
                  <a:cubicBezTo>
                    <a:pt x="22134" y="-2387"/>
                    <a:pt x="32887" y="2654"/>
                    <a:pt x="36383" y="12390"/>
                  </a:cubicBezTo>
                  <a:lnTo>
                    <a:pt x="144985" y="313906"/>
                  </a:lnTo>
                  <a:cubicBezTo>
                    <a:pt x="148501" y="323642"/>
                    <a:pt x="143440" y="334395"/>
                    <a:pt x="133704" y="337891"/>
                  </a:cubicBezTo>
                  <a:cubicBezTo>
                    <a:pt x="131610" y="338643"/>
                    <a:pt x="129456" y="339009"/>
                    <a:pt x="127362" y="33900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16" name="Google Shape;1216;p81"/>
            <p:cNvSpPr/>
            <p:nvPr/>
          </p:nvSpPr>
          <p:spPr>
            <a:xfrm>
              <a:off x="613096" y="4307784"/>
              <a:ext cx="376459" cy="147906"/>
            </a:xfrm>
            <a:custGeom>
              <a:avLst/>
              <a:gdLst/>
              <a:ahLst/>
              <a:cxnLst/>
              <a:rect l="l" t="t" r="r" b="b"/>
              <a:pathLst>
                <a:path w="376459" h="147906" extrusionOk="0">
                  <a:moveTo>
                    <a:pt x="357724" y="147906"/>
                  </a:moveTo>
                  <a:cubicBezTo>
                    <a:pt x="355793" y="147906"/>
                    <a:pt x="353842" y="147601"/>
                    <a:pt x="351911" y="146971"/>
                  </a:cubicBezTo>
                  <a:lnTo>
                    <a:pt x="12954" y="36581"/>
                  </a:lnTo>
                  <a:cubicBezTo>
                    <a:pt x="3096" y="33369"/>
                    <a:pt x="-2270" y="22799"/>
                    <a:pt x="921" y="12941"/>
                  </a:cubicBezTo>
                  <a:cubicBezTo>
                    <a:pt x="4132" y="3104"/>
                    <a:pt x="14743" y="-2283"/>
                    <a:pt x="24560" y="929"/>
                  </a:cubicBezTo>
                  <a:lnTo>
                    <a:pt x="363517" y="111319"/>
                  </a:lnTo>
                  <a:cubicBezTo>
                    <a:pt x="373375" y="114531"/>
                    <a:pt x="378741" y="125101"/>
                    <a:pt x="375529" y="134959"/>
                  </a:cubicBezTo>
                  <a:cubicBezTo>
                    <a:pt x="372948" y="142865"/>
                    <a:pt x="365610" y="147906"/>
                    <a:pt x="357704" y="14790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17" name="Google Shape;1217;p81"/>
            <p:cNvSpPr/>
            <p:nvPr/>
          </p:nvSpPr>
          <p:spPr>
            <a:xfrm>
              <a:off x="878447" y="4523770"/>
              <a:ext cx="159053" cy="178250"/>
            </a:xfrm>
            <a:custGeom>
              <a:avLst/>
              <a:gdLst/>
              <a:ahLst/>
              <a:cxnLst/>
              <a:rect l="l" t="t" r="r" b="b"/>
              <a:pathLst>
                <a:path w="159053" h="178250" extrusionOk="0">
                  <a:moveTo>
                    <a:pt x="18752" y="178250"/>
                  </a:moveTo>
                  <a:cubicBezTo>
                    <a:pt x="14402" y="178250"/>
                    <a:pt x="10053" y="176746"/>
                    <a:pt x="6496" y="173697"/>
                  </a:cubicBezTo>
                  <a:cubicBezTo>
                    <a:pt x="-1350" y="166929"/>
                    <a:pt x="-2204" y="155099"/>
                    <a:pt x="4565" y="147253"/>
                  </a:cubicBezTo>
                  <a:lnTo>
                    <a:pt x="126114" y="6496"/>
                  </a:lnTo>
                  <a:cubicBezTo>
                    <a:pt x="132883" y="-1350"/>
                    <a:pt x="144713" y="-2204"/>
                    <a:pt x="152558" y="4565"/>
                  </a:cubicBezTo>
                  <a:cubicBezTo>
                    <a:pt x="160404" y="11333"/>
                    <a:pt x="161258" y="23163"/>
                    <a:pt x="154489" y="31009"/>
                  </a:cubicBezTo>
                  <a:lnTo>
                    <a:pt x="32940" y="171767"/>
                  </a:lnTo>
                  <a:cubicBezTo>
                    <a:pt x="29240" y="176055"/>
                    <a:pt x="23996" y="178250"/>
                    <a:pt x="18752" y="1782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grpSp>
        <p:nvGrpSpPr>
          <p:cNvPr id="1218" name="Google Shape;1218;p81"/>
          <p:cNvGrpSpPr/>
          <p:nvPr/>
        </p:nvGrpSpPr>
        <p:grpSpPr>
          <a:xfrm>
            <a:off x="6668303" y="1312617"/>
            <a:ext cx="826040" cy="1071507"/>
            <a:chOff x="8106575" y="3772349"/>
            <a:chExt cx="826040" cy="1071507"/>
          </a:xfrm>
        </p:grpSpPr>
        <p:sp>
          <p:nvSpPr>
            <p:cNvPr id="1219" name="Google Shape;1219;p81"/>
            <p:cNvSpPr/>
            <p:nvPr/>
          </p:nvSpPr>
          <p:spPr>
            <a:xfrm>
              <a:off x="8120036" y="3793668"/>
              <a:ext cx="812579" cy="1050188"/>
            </a:xfrm>
            <a:custGeom>
              <a:avLst/>
              <a:gdLst/>
              <a:ahLst/>
              <a:cxnLst/>
              <a:rect l="l" t="t" r="r" b="b"/>
              <a:pathLst>
                <a:path w="812579" h="1050188" extrusionOk="0">
                  <a:moveTo>
                    <a:pt x="476762" y="1050168"/>
                  </a:moveTo>
                  <a:lnTo>
                    <a:pt x="81522" y="1050168"/>
                  </a:lnTo>
                  <a:cubicBezTo>
                    <a:pt x="74957" y="1050168"/>
                    <a:pt x="68879" y="1046733"/>
                    <a:pt x="65464" y="1041103"/>
                  </a:cubicBezTo>
                  <a:cubicBezTo>
                    <a:pt x="62070" y="1035492"/>
                    <a:pt x="61867" y="1028500"/>
                    <a:pt x="64916" y="1022687"/>
                  </a:cubicBezTo>
                  <a:cubicBezTo>
                    <a:pt x="81908" y="990389"/>
                    <a:pt x="95486" y="950164"/>
                    <a:pt x="105263" y="903109"/>
                  </a:cubicBezTo>
                  <a:cubicBezTo>
                    <a:pt x="129370" y="787230"/>
                    <a:pt x="108271" y="661087"/>
                    <a:pt x="45870" y="547932"/>
                  </a:cubicBezTo>
                  <a:cubicBezTo>
                    <a:pt x="12414" y="487259"/>
                    <a:pt x="-3258" y="418313"/>
                    <a:pt x="563" y="348534"/>
                  </a:cubicBezTo>
                  <a:cubicBezTo>
                    <a:pt x="1437" y="332334"/>
                    <a:pt x="3409" y="316093"/>
                    <a:pt x="6418" y="300219"/>
                  </a:cubicBezTo>
                  <a:cubicBezTo>
                    <a:pt x="8348" y="290056"/>
                    <a:pt x="18044" y="283287"/>
                    <a:pt x="28329" y="285299"/>
                  </a:cubicBezTo>
                  <a:cubicBezTo>
                    <a:pt x="38492" y="287231"/>
                    <a:pt x="45179" y="297028"/>
                    <a:pt x="43248" y="307211"/>
                  </a:cubicBezTo>
                  <a:cubicBezTo>
                    <a:pt x="40545" y="321439"/>
                    <a:pt x="38776" y="336033"/>
                    <a:pt x="37984" y="350587"/>
                  </a:cubicBezTo>
                  <a:cubicBezTo>
                    <a:pt x="34548" y="413333"/>
                    <a:pt x="48635" y="475328"/>
                    <a:pt x="78697" y="529842"/>
                  </a:cubicBezTo>
                  <a:cubicBezTo>
                    <a:pt x="145427" y="650823"/>
                    <a:pt x="167887" y="786112"/>
                    <a:pt x="141972" y="910752"/>
                  </a:cubicBezTo>
                  <a:cubicBezTo>
                    <a:pt x="134045" y="948843"/>
                    <a:pt x="123678" y="982990"/>
                    <a:pt x="111097" y="1012666"/>
                  </a:cubicBezTo>
                  <a:lnTo>
                    <a:pt x="458001" y="1012666"/>
                  </a:lnTo>
                  <a:lnTo>
                    <a:pt x="458001" y="872620"/>
                  </a:lnTo>
                  <a:cubicBezTo>
                    <a:pt x="458001" y="862254"/>
                    <a:pt x="466395" y="853880"/>
                    <a:pt x="476741" y="853880"/>
                  </a:cubicBezTo>
                  <a:lnTo>
                    <a:pt x="549244" y="853880"/>
                  </a:lnTo>
                  <a:cubicBezTo>
                    <a:pt x="621605" y="853880"/>
                    <a:pt x="680469" y="795015"/>
                    <a:pt x="680469" y="722655"/>
                  </a:cubicBezTo>
                  <a:lnTo>
                    <a:pt x="680469" y="576836"/>
                  </a:lnTo>
                  <a:cubicBezTo>
                    <a:pt x="680469" y="566470"/>
                    <a:pt x="688864" y="558095"/>
                    <a:pt x="699209" y="558095"/>
                  </a:cubicBezTo>
                  <a:lnTo>
                    <a:pt x="766915" y="558095"/>
                  </a:lnTo>
                  <a:cubicBezTo>
                    <a:pt x="771143" y="558095"/>
                    <a:pt x="773217" y="555412"/>
                    <a:pt x="774090" y="553806"/>
                  </a:cubicBezTo>
                  <a:cubicBezTo>
                    <a:pt x="774945" y="552201"/>
                    <a:pt x="776062" y="548989"/>
                    <a:pt x="773725" y="545432"/>
                  </a:cubicBezTo>
                  <a:cubicBezTo>
                    <a:pt x="773380" y="544924"/>
                    <a:pt x="773074" y="544395"/>
                    <a:pt x="772790" y="543847"/>
                  </a:cubicBezTo>
                  <a:lnTo>
                    <a:pt x="726527" y="455835"/>
                  </a:lnTo>
                  <a:cubicBezTo>
                    <a:pt x="712807" y="429716"/>
                    <a:pt x="705571" y="399999"/>
                    <a:pt x="705633" y="369876"/>
                  </a:cubicBezTo>
                  <a:cubicBezTo>
                    <a:pt x="705633" y="199117"/>
                    <a:pt x="578290" y="56408"/>
                    <a:pt x="409442" y="37363"/>
                  </a:cubicBezTo>
                  <a:cubicBezTo>
                    <a:pt x="399157" y="36204"/>
                    <a:pt x="391758" y="26915"/>
                    <a:pt x="392917" y="16630"/>
                  </a:cubicBezTo>
                  <a:cubicBezTo>
                    <a:pt x="394075" y="6345"/>
                    <a:pt x="403405" y="-972"/>
                    <a:pt x="413649" y="105"/>
                  </a:cubicBezTo>
                  <a:cubicBezTo>
                    <a:pt x="601482" y="21305"/>
                    <a:pt x="743134" y="180031"/>
                    <a:pt x="743134" y="369327"/>
                  </a:cubicBezTo>
                  <a:cubicBezTo>
                    <a:pt x="743093" y="394003"/>
                    <a:pt x="748826" y="417683"/>
                    <a:pt x="759720" y="438416"/>
                  </a:cubicBezTo>
                  <a:lnTo>
                    <a:pt x="805616" y="525716"/>
                  </a:lnTo>
                  <a:cubicBezTo>
                    <a:pt x="814315" y="539639"/>
                    <a:pt x="814926" y="557120"/>
                    <a:pt x="807100" y="571612"/>
                  </a:cubicBezTo>
                  <a:cubicBezTo>
                    <a:pt x="799132" y="586409"/>
                    <a:pt x="783725" y="595597"/>
                    <a:pt x="766915" y="595597"/>
                  </a:cubicBezTo>
                  <a:lnTo>
                    <a:pt x="717950" y="595597"/>
                  </a:lnTo>
                  <a:lnTo>
                    <a:pt x="717950" y="722675"/>
                  </a:lnTo>
                  <a:cubicBezTo>
                    <a:pt x="717950" y="815707"/>
                    <a:pt x="642256" y="891401"/>
                    <a:pt x="549224" y="891401"/>
                  </a:cubicBezTo>
                  <a:lnTo>
                    <a:pt x="495482" y="891401"/>
                  </a:lnTo>
                  <a:lnTo>
                    <a:pt x="495482" y="1031448"/>
                  </a:lnTo>
                  <a:cubicBezTo>
                    <a:pt x="495482" y="1041814"/>
                    <a:pt x="487087" y="1050188"/>
                    <a:pt x="476741" y="10501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20" name="Google Shape;1220;p81"/>
            <p:cNvSpPr/>
            <p:nvPr/>
          </p:nvSpPr>
          <p:spPr>
            <a:xfrm>
              <a:off x="8480879" y="4647547"/>
              <a:ext cx="197447" cy="37481"/>
            </a:xfrm>
            <a:custGeom>
              <a:avLst/>
              <a:gdLst/>
              <a:ahLst/>
              <a:cxnLst/>
              <a:rect l="l" t="t" r="r" b="b"/>
              <a:pathLst>
                <a:path w="197447" h="37481" extrusionOk="0">
                  <a:moveTo>
                    <a:pt x="178707" y="37481"/>
                  </a:moveTo>
                  <a:lnTo>
                    <a:pt x="18741" y="37481"/>
                  </a:lnTo>
                  <a:cubicBezTo>
                    <a:pt x="8375" y="37481"/>
                    <a:pt x="0" y="29086"/>
                    <a:pt x="0" y="18741"/>
                  </a:cubicBezTo>
                  <a:cubicBezTo>
                    <a:pt x="0" y="8395"/>
                    <a:pt x="8395" y="0"/>
                    <a:pt x="18741" y="0"/>
                  </a:cubicBezTo>
                  <a:lnTo>
                    <a:pt x="178707" y="0"/>
                  </a:lnTo>
                  <a:cubicBezTo>
                    <a:pt x="189073" y="0"/>
                    <a:pt x="197447" y="8395"/>
                    <a:pt x="197447" y="18741"/>
                  </a:cubicBezTo>
                  <a:cubicBezTo>
                    <a:pt x="197447" y="29086"/>
                    <a:pt x="189052" y="37481"/>
                    <a:pt x="178707" y="3748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21" name="Google Shape;1221;p81"/>
            <p:cNvSpPr/>
            <p:nvPr/>
          </p:nvSpPr>
          <p:spPr>
            <a:xfrm>
              <a:off x="8272171" y="3939531"/>
              <a:ext cx="438676" cy="438635"/>
            </a:xfrm>
            <a:custGeom>
              <a:avLst/>
              <a:gdLst/>
              <a:ahLst/>
              <a:cxnLst/>
              <a:rect l="l" t="t" r="r" b="b"/>
              <a:pathLst>
                <a:path w="438676" h="438635" extrusionOk="0">
                  <a:moveTo>
                    <a:pt x="267491" y="438595"/>
                  </a:moveTo>
                  <a:lnTo>
                    <a:pt x="171206" y="438595"/>
                  </a:lnTo>
                  <a:cubicBezTo>
                    <a:pt x="160840" y="438595"/>
                    <a:pt x="152466" y="430200"/>
                    <a:pt x="152466" y="419854"/>
                  </a:cubicBezTo>
                  <a:lnTo>
                    <a:pt x="152466" y="380747"/>
                  </a:lnTo>
                  <a:lnTo>
                    <a:pt x="124802" y="408411"/>
                  </a:lnTo>
                  <a:cubicBezTo>
                    <a:pt x="117485" y="415728"/>
                    <a:pt x="105614" y="415728"/>
                    <a:pt x="98296" y="408411"/>
                  </a:cubicBezTo>
                  <a:lnTo>
                    <a:pt x="30204" y="340339"/>
                  </a:lnTo>
                  <a:cubicBezTo>
                    <a:pt x="22887" y="333022"/>
                    <a:pt x="22887" y="321151"/>
                    <a:pt x="30204" y="313834"/>
                  </a:cubicBezTo>
                  <a:lnTo>
                    <a:pt x="57848" y="286191"/>
                  </a:lnTo>
                  <a:lnTo>
                    <a:pt x="18741" y="286191"/>
                  </a:lnTo>
                  <a:cubicBezTo>
                    <a:pt x="8374" y="286191"/>
                    <a:pt x="0" y="277796"/>
                    <a:pt x="0" y="267450"/>
                  </a:cubicBezTo>
                  <a:lnTo>
                    <a:pt x="0" y="171166"/>
                  </a:lnTo>
                  <a:cubicBezTo>
                    <a:pt x="0" y="160799"/>
                    <a:pt x="8394" y="152425"/>
                    <a:pt x="18741" y="152425"/>
                  </a:cubicBezTo>
                  <a:lnTo>
                    <a:pt x="57848" y="152425"/>
                  </a:lnTo>
                  <a:lnTo>
                    <a:pt x="30204" y="124781"/>
                  </a:lnTo>
                  <a:cubicBezTo>
                    <a:pt x="22887" y="117464"/>
                    <a:pt x="22887" y="105594"/>
                    <a:pt x="30204" y="98276"/>
                  </a:cubicBezTo>
                  <a:lnTo>
                    <a:pt x="98296" y="30184"/>
                  </a:lnTo>
                  <a:cubicBezTo>
                    <a:pt x="105614" y="22867"/>
                    <a:pt x="117485" y="22867"/>
                    <a:pt x="124802" y="30184"/>
                  </a:cubicBezTo>
                  <a:lnTo>
                    <a:pt x="152466" y="57848"/>
                  </a:lnTo>
                  <a:lnTo>
                    <a:pt x="152466" y="18741"/>
                  </a:lnTo>
                  <a:cubicBezTo>
                    <a:pt x="152466" y="8374"/>
                    <a:pt x="160860" y="0"/>
                    <a:pt x="171206" y="0"/>
                  </a:cubicBezTo>
                  <a:lnTo>
                    <a:pt x="267491" y="0"/>
                  </a:lnTo>
                  <a:cubicBezTo>
                    <a:pt x="277857" y="0"/>
                    <a:pt x="286231" y="8395"/>
                    <a:pt x="286231" y="18741"/>
                  </a:cubicBezTo>
                  <a:lnTo>
                    <a:pt x="286231" y="57848"/>
                  </a:lnTo>
                  <a:lnTo>
                    <a:pt x="313874" y="30204"/>
                  </a:lnTo>
                  <a:cubicBezTo>
                    <a:pt x="321192" y="22887"/>
                    <a:pt x="333062" y="22887"/>
                    <a:pt x="340380" y="30204"/>
                  </a:cubicBezTo>
                  <a:lnTo>
                    <a:pt x="408472" y="98297"/>
                  </a:lnTo>
                  <a:cubicBezTo>
                    <a:pt x="411988" y="101813"/>
                    <a:pt x="413960" y="106569"/>
                    <a:pt x="413960" y="111549"/>
                  </a:cubicBezTo>
                  <a:cubicBezTo>
                    <a:pt x="413960" y="116529"/>
                    <a:pt x="411988" y="121285"/>
                    <a:pt x="408472" y="124802"/>
                  </a:cubicBezTo>
                  <a:lnTo>
                    <a:pt x="380828" y="152445"/>
                  </a:lnTo>
                  <a:lnTo>
                    <a:pt x="419936" y="152445"/>
                  </a:lnTo>
                  <a:cubicBezTo>
                    <a:pt x="430302" y="152445"/>
                    <a:pt x="438676" y="160840"/>
                    <a:pt x="438676" y="171186"/>
                  </a:cubicBezTo>
                  <a:lnTo>
                    <a:pt x="438676" y="267470"/>
                  </a:lnTo>
                  <a:cubicBezTo>
                    <a:pt x="438676" y="277837"/>
                    <a:pt x="430281" y="286211"/>
                    <a:pt x="419936" y="286211"/>
                  </a:cubicBezTo>
                  <a:lnTo>
                    <a:pt x="380828" y="286211"/>
                  </a:lnTo>
                  <a:lnTo>
                    <a:pt x="408472" y="313854"/>
                  </a:lnTo>
                  <a:cubicBezTo>
                    <a:pt x="411988" y="317371"/>
                    <a:pt x="413960" y="322127"/>
                    <a:pt x="413960" y="327107"/>
                  </a:cubicBezTo>
                  <a:cubicBezTo>
                    <a:pt x="413960" y="332087"/>
                    <a:pt x="411988" y="336843"/>
                    <a:pt x="408472" y="340359"/>
                  </a:cubicBezTo>
                  <a:lnTo>
                    <a:pt x="340380" y="408431"/>
                  </a:lnTo>
                  <a:cubicBezTo>
                    <a:pt x="333062" y="415749"/>
                    <a:pt x="321192" y="415749"/>
                    <a:pt x="313874" y="408431"/>
                  </a:cubicBezTo>
                  <a:lnTo>
                    <a:pt x="286231" y="380788"/>
                  </a:lnTo>
                  <a:lnTo>
                    <a:pt x="286231" y="419895"/>
                  </a:lnTo>
                  <a:cubicBezTo>
                    <a:pt x="286231" y="430261"/>
                    <a:pt x="277836" y="438636"/>
                    <a:pt x="267491" y="438636"/>
                  </a:cubicBezTo>
                  <a:close/>
                  <a:moveTo>
                    <a:pt x="189947" y="401094"/>
                  </a:moveTo>
                  <a:lnTo>
                    <a:pt x="248729" y="401094"/>
                  </a:lnTo>
                  <a:lnTo>
                    <a:pt x="248729" y="377231"/>
                  </a:lnTo>
                  <a:cubicBezTo>
                    <a:pt x="248729" y="363511"/>
                    <a:pt x="256880" y="351396"/>
                    <a:pt x="269523" y="346355"/>
                  </a:cubicBezTo>
                  <a:lnTo>
                    <a:pt x="273527" y="344669"/>
                  </a:lnTo>
                  <a:cubicBezTo>
                    <a:pt x="286048" y="339201"/>
                    <a:pt x="300500" y="341945"/>
                    <a:pt x="310256" y="351722"/>
                  </a:cubicBezTo>
                  <a:lnTo>
                    <a:pt x="327147" y="368612"/>
                  </a:lnTo>
                  <a:lnTo>
                    <a:pt x="368714" y="327046"/>
                  </a:lnTo>
                  <a:lnTo>
                    <a:pt x="351844" y="310155"/>
                  </a:lnTo>
                  <a:cubicBezTo>
                    <a:pt x="342067" y="300398"/>
                    <a:pt x="339302" y="285967"/>
                    <a:pt x="344790" y="273405"/>
                  </a:cubicBezTo>
                  <a:cubicBezTo>
                    <a:pt x="345359" y="272084"/>
                    <a:pt x="345908" y="270783"/>
                    <a:pt x="346437" y="269442"/>
                  </a:cubicBezTo>
                  <a:cubicBezTo>
                    <a:pt x="351498" y="256799"/>
                    <a:pt x="363612" y="248648"/>
                    <a:pt x="377332" y="248648"/>
                  </a:cubicBezTo>
                  <a:lnTo>
                    <a:pt x="401195" y="248648"/>
                  </a:lnTo>
                  <a:lnTo>
                    <a:pt x="401195" y="189845"/>
                  </a:lnTo>
                  <a:lnTo>
                    <a:pt x="377332" y="189845"/>
                  </a:lnTo>
                  <a:cubicBezTo>
                    <a:pt x="363612" y="189845"/>
                    <a:pt x="351498" y="181694"/>
                    <a:pt x="346457" y="169052"/>
                  </a:cubicBezTo>
                  <a:cubicBezTo>
                    <a:pt x="345928" y="167710"/>
                    <a:pt x="345380" y="166389"/>
                    <a:pt x="344790" y="165088"/>
                  </a:cubicBezTo>
                  <a:cubicBezTo>
                    <a:pt x="339302" y="152527"/>
                    <a:pt x="342067" y="138095"/>
                    <a:pt x="351844" y="128318"/>
                  </a:cubicBezTo>
                  <a:lnTo>
                    <a:pt x="368714" y="111427"/>
                  </a:lnTo>
                  <a:lnTo>
                    <a:pt x="327147" y="69861"/>
                  </a:lnTo>
                  <a:lnTo>
                    <a:pt x="310256" y="86752"/>
                  </a:lnTo>
                  <a:cubicBezTo>
                    <a:pt x="300500" y="96528"/>
                    <a:pt x="286048" y="99293"/>
                    <a:pt x="273507" y="93805"/>
                  </a:cubicBezTo>
                  <a:cubicBezTo>
                    <a:pt x="272165" y="93215"/>
                    <a:pt x="270844" y="92667"/>
                    <a:pt x="269503" y="92138"/>
                  </a:cubicBezTo>
                  <a:cubicBezTo>
                    <a:pt x="256900" y="87097"/>
                    <a:pt x="248750" y="74962"/>
                    <a:pt x="248750" y="61263"/>
                  </a:cubicBezTo>
                  <a:lnTo>
                    <a:pt x="248750" y="37400"/>
                  </a:lnTo>
                  <a:lnTo>
                    <a:pt x="189967" y="37400"/>
                  </a:lnTo>
                  <a:lnTo>
                    <a:pt x="189967" y="61263"/>
                  </a:lnTo>
                  <a:cubicBezTo>
                    <a:pt x="189967" y="74983"/>
                    <a:pt x="181816" y="87097"/>
                    <a:pt x="169173" y="92158"/>
                  </a:cubicBezTo>
                  <a:lnTo>
                    <a:pt x="165169" y="93845"/>
                  </a:lnTo>
                  <a:cubicBezTo>
                    <a:pt x="152649" y="99313"/>
                    <a:pt x="138217" y="96569"/>
                    <a:pt x="128440" y="86792"/>
                  </a:cubicBezTo>
                  <a:lnTo>
                    <a:pt x="111549" y="69901"/>
                  </a:lnTo>
                  <a:lnTo>
                    <a:pt x="69982" y="111468"/>
                  </a:lnTo>
                  <a:lnTo>
                    <a:pt x="86873" y="128359"/>
                  </a:lnTo>
                  <a:cubicBezTo>
                    <a:pt x="96650" y="138115"/>
                    <a:pt x="99414" y="152567"/>
                    <a:pt x="93926" y="165108"/>
                  </a:cubicBezTo>
                  <a:cubicBezTo>
                    <a:pt x="93357" y="166409"/>
                    <a:pt x="92808" y="167730"/>
                    <a:pt x="92280" y="169072"/>
                  </a:cubicBezTo>
                  <a:cubicBezTo>
                    <a:pt x="87219" y="181715"/>
                    <a:pt x="75105" y="189865"/>
                    <a:pt x="61384" y="189865"/>
                  </a:cubicBezTo>
                  <a:lnTo>
                    <a:pt x="37522" y="189865"/>
                  </a:lnTo>
                  <a:lnTo>
                    <a:pt x="37522" y="248669"/>
                  </a:lnTo>
                  <a:lnTo>
                    <a:pt x="61384" y="248669"/>
                  </a:lnTo>
                  <a:cubicBezTo>
                    <a:pt x="75105" y="248669"/>
                    <a:pt x="87239" y="256819"/>
                    <a:pt x="92280" y="269462"/>
                  </a:cubicBezTo>
                  <a:cubicBezTo>
                    <a:pt x="92808" y="270804"/>
                    <a:pt x="93357" y="272125"/>
                    <a:pt x="93926" y="273426"/>
                  </a:cubicBezTo>
                  <a:cubicBezTo>
                    <a:pt x="99414" y="285987"/>
                    <a:pt x="96650" y="300419"/>
                    <a:pt x="86873" y="310195"/>
                  </a:cubicBezTo>
                  <a:lnTo>
                    <a:pt x="69982" y="327086"/>
                  </a:lnTo>
                  <a:lnTo>
                    <a:pt x="111549" y="368653"/>
                  </a:lnTo>
                  <a:lnTo>
                    <a:pt x="128440" y="351762"/>
                  </a:lnTo>
                  <a:cubicBezTo>
                    <a:pt x="138217" y="341965"/>
                    <a:pt x="152649" y="339221"/>
                    <a:pt x="165230" y="344729"/>
                  </a:cubicBezTo>
                  <a:cubicBezTo>
                    <a:pt x="166490" y="345278"/>
                    <a:pt x="167812" y="345827"/>
                    <a:pt x="169153" y="346355"/>
                  </a:cubicBezTo>
                  <a:cubicBezTo>
                    <a:pt x="181816" y="351417"/>
                    <a:pt x="189987" y="363551"/>
                    <a:pt x="189987" y="377251"/>
                  </a:cubicBezTo>
                  <a:lnTo>
                    <a:pt x="189987" y="401114"/>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22" name="Google Shape;1222;p81"/>
            <p:cNvSpPr/>
            <p:nvPr/>
          </p:nvSpPr>
          <p:spPr>
            <a:xfrm>
              <a:off x="8381301" y="4048559"/>
              <a:ext cx="220455" cy="220455"/>
            </a:xfrm>
            <a:custGeom>
              <a:avLst/>
              <a:gdLst/>
              <a:ahLst/>
              <a:cxnLst/>
              <a:rect l="l" t="t" r="r" b="b"/>
              <a:pathLst>
                <a:path w="220455" h="220455" extrusionOk="0">
                  <a:moveTo>
                    <a:pt x="110228" y="220456"/>
                  </a:moveTo>
                  <a:cubicBezTo>
                    <a:pt x="49453" y="220456"/>
                    <a:pt x="0" y="171003"/>
                    <a:pt x="0" y="110228"/>
                  </a:cubicBezTo>
                  <a:cubicBezTo>
                    <a:pt x="0" y="49453"/>
                    <a:pt x="49453" y="0"/>
                    <a:pt x="110228" y="0"/>
                  </a:cubicBezTo>
                  <a:cubicBezTo>
                    <a:pt x="171003" y="0"/>
                    <a:pt x="220456" y="49453"/>
                    <a:pt x="220456" y="110228"/>
                  </a:cubicBezTo>
                  <a:cubicBezTo>
                    <a:pt x="220456" y="171003"/>
                    <a:pt x="171003" y="220456"/>
                    <a:pt x="110228" y="220456"/>
                  </a:cubicBezTo>
                  <a:close/>
                  <a:moveTo>
                    <a:pt x="110228" y="37502"/>
                  </a:moveTo>
                  <a:cubicBezTo>
                    <a:pt x="70125" y="37502"/>
                    <a:pt x="37501" y="70125"/>
                    <a:pt x="37501" y="110228"/>
                  </a:cubicBezTo>
                  <a:cubicBezTo>
                    <a:pt x="37501" y="150331"/>
                    <a:pt x="70125" y="182955"/>
                    <a:pt x="110228" y="182955"/>
                  </a:cubicBezTo>
                  <a:cubicBezTo>
                    <a:pt x="150331" y="182955"/>
                    <a:pt x="182955" y="150331"/>
                    <a:pt x="182955" y="110228"/>
                  </a:cubicBezTo>
                  <a:cubicBezTo>
                    <a:pt x="182955" y="70125"/>
                    <a:pt x="150331" y="37502"/>
                    <a:pt x="110228" y="375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23" name="Google Shape;1223;p81"/>
            <p:cNvSpPr/>
            <p:nvPr/>
          </p:nvSpPr>
          <p:spPr>
            <a:xfrm>
              <a:off x="8146739" y="3772349"/>
              <a:ext cx="359160" cy="339424"/>
            </a:xfrm>
            <a:custGeom>
              <a:avLst/>
              <a:gdLst/>
              <a:ahLst/>
              <a:cxnLst/>
              <a:rect l="l" t="t" r="r" b="b"/>
              <a:pathLst>
                <a:path w="359160" h="339424" extrusionOk="0">
                  <a:moveTo>
                    <a:pt x="78255" y="339363"/>
                  </a:moveTo>
                  <a:cubicBezTo>
                    <a:pt x="73458" y="339363"/>
                    <a:pt x="68661" y="337534"/>
                    <a:pt x="65003" y="333875"/>
                  </a:cubicBezTo>
                  <a:lnTo>
                    <a:pt x="26606" y="295479"/>
                  </a:lnTo>
                  <a:cubicBezTo>
                    <a:pt x="23090" y="291963"/>
                    <a:pt x="21119" y="287207"/>
                    <a:pt x="21119" y="282227"/>
                  </a:cubicBezTo>
                  <a:cubicBezTo>
                    <a:pt x="21119" y="277247"/>
                    <a:pt x="23090" y="272491"/>
                    <a:pt x="26606" y="268974"/>
                  </a:cubicBezTo>
                  <a:lnTo>
                    <a:pt x="45571" y="250010"/>
                  </a:lnTo>
                  <a:lnTo>
                    <a:pt x="18741" y="250010"/>
                  </a:lnTo>
                  <a:cubicBezTo>
                    <a:pt x="8374" y="250010"/>
                    <a:pt x="0" y="241615"/>
                    <a:pt x="0" y="231270"/>
                  </a:cubicBezTo>
                  <a:lnTo>
                    <a:pt x="0" y="148990"/>
                  </a:lnTo>
                  <a:cubicBezTo>
                    <a:pt x="0" y="138624"/>
                    <a:pt x="8394" y="130249"/>
                    <a:pt x="18741" y="130249"/>
                  </a:cubicBezTo>
                  <a:lnTo>
                    <a:pt x="45571" y="130249"/>
                  </a:lnTo>
                  <a:lnTo>
                    <a:pt x="26606" y="111285"/>
                  </a:lnTo>
                  <a:cubicBezTo>
                    <a:pt x="23090" y="107769"/>
                    <a:pt x="21119" y="103012"/>
                    <a:pt x="21119" y="98032"/>
                  </a:cubicBezTo>
                  <a:cubicBezTo>
                    <a:pt x="21119" y="93053"/>
                    <a:pt x="23090" y="88296"/>
                    <a:pt x="26606" y="84780"/>
                  </a:cubicBezTo>
                  <a:lnTo>
                    <a:pt x="84780" y="26607"/>
                  </a:lnTo>
                  <a:cubicBezTo>
                    <a:pt x="88296" y="23090"/>
                    <a:pt x="93053" y="21119"/>
                    <a:pt x="98032" y="21119"/>
                  </a:cubicBezTo>
                  <a:cubicBezTo>
                    <a:pt x="103012" y="21119"/>
                    <a:pt x="107769" y="23090"/>
                    <a:pt x="111285" y="26607"/>
                  </a:cubicBezTo>
                  <a:lnTo>
                    <a:pt x="130249" y="45571"/>
                  </a:lnTo>
                  <a:lnTo>
                    <a:pt x="130249" y="18741"/>
                  </a:lnTo>
                  <a:cubicBezTo>
                    <a:pt x="130249" y="8374"/>
                    <a:pt x="138644" y="0"/>
                    <a:pt x="148990" y="0"/>
                  </a:cubicBezTo>
                  <a:lnTo>
                    <a:pt x="231270" y="0"/>
                  </a:lnTo>
                  <a:cubicBezTo>
                    <a:pt x="241636" y="0"/>
                    <a:pt x="250010" y="8395"/>
                    <a:pt x="250010" y="18741"/>
                  </a:cubicBezTo>
                  <a:lnTo>
                    <a:pt x="250010" y="45571"/>
                  </a:lnTo>
                  <a:lnTo>
                    <a:pt x="268994" y="26587"/>
                  </a:lnTo>
                  <a:cubicBezTo>
                    <a:pt x="276312" y="19269"/>
                    <a:pt x="288182" y="19269"/>
                    <a:pt x="295499" y="26587"/>
                  </a:cubicBezTo>
                  <a:lnTo>
                    <a:pt x="353673" y="84760"/>
                  </a:lnTo>
                  <a:cubicBezTo>
                    <a:pt x="360990" y="92077"/>
                    <a:pt x="360990" y="103947"/>
                    <a:pt x="353673" y="111265"/>
                  </a:cubicBezTo>
                  <a:lnTo>
                    <a:pt x="329972" y="134965"/>
                  </a:lnTo>
                  <a:cubicBezTo>
                    <a:pt x="322655" y="142282"/>
                    <a:pt x="310785" y="142282"/>
                    <a:pt x="303468" y="134965"/>
                  </a:cubicBezTo>
                  <a:cubicBezTo>
                    <a:pt x="296150" y="127648"/>
                    <a:pt x="296150" y="115777"/>
                    <a:pt x="303468" y="108460"/>
                  </a:cubicBezTo>
                  <a:lnTo>
                    <a:pt x="313915" y="98012"/>
                  </a:lnTo>
                  <a:lnTo>
                    <a:pt x="282247" y="66344"/>
                  </a:lnTo>
                  <a:lnTo>
                    <a:pt x="270783" y="77808"/>
                  </a:lnTo>
                  <a:cubicBezTo>
                    <a:pt x="261149" y="87443"/>
                    <a:pt x="246615" y="90166"/>
                    <a:pt x="233749" y="84760"/>
                  </a:cubicBezTo>
                  <a:cubicBezTo>
                    <a:pt x="220801" y="79353"/>
                    <a:pt x="212529" y="67178"/>
                    <a:pt x="212529" y="53681"/>
                  </a:cubicBezTo>
                  <a:lnTo>
                    <a:pt x="212529" y="37461"/>
                  </a:lnTo>
                  <a:lnTo>
                    <a:pt x="167751" y="37461"/>
                  </a:lnTo>
                  <a:lnTo>
                    <a:pt x="167751" y="53681"/>
                  </a:lnTo>
                  <a:cubicBezTo>
                    <a:pt x="167751" y="67178"/>
                    <a:pt x="159478" y="79353"/>
                    <a:pt x="146693" y="84699"/>
                  </a:cubicBezTo>
                  <a:cubicBezTo>
                    <a:pt x="133644" y="90166"/>
                    <a:pt x="119131" y="87443"/>
                    <a:pt x="109496" y="77828"/>
                  </a:cubicBezTo>
                  <a:lnTo>
                    <a:pt x="98032" y="66365"/>
                  </a:lnTo>
                  <a:lnTo>
                    <a:pt x="66364" y="98032"/>
                  </a:lnTo>
                  <a:lnTo>
                    <a:pt x="77828" y="109496"/>
                  </a:lnTo>
                  <a:cubicBezTo>
                    <a:pt x="87463" y="119110"/>
                    <a:pt x="90207" y="133664"/>
                    <a:pt x="84800" y="146530"/>
                  </a:cubicBezTo>
                  <a:cubicBezTo>
                    <a:pt x="79373" y="159498"/>
                    <a:pt x="67198" y="167751"/>
                    <a:pt x="53701" y="167751"/>
                  </a:cubicBezTo>
                  <a:lnTo>
                    <a:pt x="37481" y="167751"/>
                  </a:lnTo>
                  <a:lnTo>
                    <a:pt x="37481" y="212549"/>
                  </a:lnTo>
                  <a:lnTo>
                    <a:pt x="53701" y="212549"/>
                  </a:lnTo>
                  <a:cubicBezTo>
                    <a:pt x="67198" y="212549"/>
                    <a:pt x="79373" y="220822"/>
                    <a:pt x="84719" y="233607"/>
                  </a:cubicBezTo>
                  <a:cubicBezTo>
                    <a:pt x="90207" y="246656"/>
                    <a:pt x="87463" y="261189"/>
                    <a:pt x="77828" y="270824"/>
                  </a:cubicBezTo>
                  <a:lnTo>
                    <a:pt x="66364" y="282288"/>
                  </a:lnTo>
                  <a:lnTo>
                    <a:pt x="91508" y="307431"/>
                  </a:lnTo>
                  <a:cubicBezTo>
                    <a:pt x="98825" y="314748"/>
                    <a:pt x="98825" y="326619"/>
                    <a:pt x="91508" y="333936"/>
                  </a:cubicBezTo>
                  <a:cubicBezTo>
                    <a:pt x="87849" y="337595"/>
                    <a:pt x="83052" y="339424"/>
                    <a:pt x="78255" y="33942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24" name="Google Shape;1224;p81"/>
            <p:cNvSpPr/>
            <p:nvPr/>
          </p:nvSpPr>
          <p:spPr>
            <a:xfrm>
              <a:off x="8239975" y="3865524"/>
              <a:ext cx="175456" cy="153237"/>
            </a:xfrm>
            <a:custGeom>
              <a:avLst/>
              <a:gdLst/>
              <a:ahLst/>
              <a:cxnLst/>
              <a:rect l="l" t="t" r="r" b="b"/>
              <a:pathLst>
                <a:path w="175456" h="153237" extrusionOk="0">
                  <a:moveTo>
                    <a:pt x="28355" y="153238"/>
                  </a:moveTo>
                  <a:cubicBezTo>
                    <a:pt x="21729" y="153238"/>
                    <a:pt x="15306" y="149721"/>
                    <a:pt x="11911" y="143502"/>
                  </a:cubicBezTo>
                  <a:cubicBezTo>
                    <a:pt x="4106" y="129294"/>
                    <a:pt x="0" y="113196"/>
                    <a:pt x="0" y="96914"/>
                  </a:cubicBezTo>
                  <a:cubicBezTo>
                    <a:pt x="0" y="43477"/>
                    <a:pt x="43478" y="0"/>
                    <a:pt x="96915" y="0"/>
                  </a:cubicBezTo>
                  <a:cubicBezTo>
                    <a:pt x="125554" y="0"/>
                    <a:pt x="152567" y="12561"/>
                    <a:pt x="171044" y="34473"/>
                  </a:cubicBezTo>
                  <a:cubicBezTo>
                    <a:pt x="177711" y="42380"/>
                    <a:pt x="176715" y="54209"/>
                    <a:pt x="168787" y="60897"/>
                  </a:cubicBezTo>
                  <a:cubicBezTo>
                    <a:pt x="160881" y="67584"/>
                    <a:pt x="149051" y="66568"/>
                    <a:pt x="142364" y="58641"/>
                  </a:cubicBezTo>
                  <a:cubicBezTo>
                    <a:pt x="131042" y="45185"/>
                    <a:pt x="114456" y="37481"/>
                    <a:pt x="96915" y="37481"/>
                  </a:cubicBezTo>
                  <a:cubicBezTo>
                    <a:pt x="64149" y="37481"/>
                    <a:pt x="37501" y="64149"/>
                    <a:pt x="37501" y="96914"/>
                  </a:cubicBezTo>
                  <a:cubicBezTo>
                    <a:pt x="37501" y="106894"/>
                    <a:pt x="40022" y="116773"/>
                    <a:pt x="44799" y="125452"/>
                  </a:cubicBezTo>
                  <a:cubicBezTo>
                    <a:pt x="49778" y="134538"/>
                    <a:pt x="46466" y="145920"/>
                    <a:pt x="37380" y="150900"/>
                  </a:cubicBezTo>
                  <a:cubicBezTo>
                    <a:pt x="34514" y="152465"/>
                    <a:pt x="31424" y="153218"/>
                    <a:pt x="28375" y="1532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25" name="Google Shape;1225;p81"/>
            <p:cNvSpPr/>
            <p:nvPr/>
          </p:nvSpPr>
          <p:spPr>
            <a:xfrm>
              <a:off x="8106575" y="4806354"/>
              <a:ext cx="733545" cy="37481"/>
            </a:xfrm>
            <a:custGeom>
              <a:avLst/>
              <a:gdLst/>
              <a:ahLst/>
              <a:cxnLst/>
              <a:rect l="l" t="t" r="r" b="b"/>
              <a:pathLst>
                <a:path w="733545" h="37481" extrusionOk="0">
                  <a:moveTo>
                    <a:pt x="714806" y="37481"/>
                  </a:moveTo>
                  <a:lnTo>
                    <a:pt x="18741" y="37481"/>
                  </a:lnTo>
                  <a:cubicBezTo>
                    <a:pt x="8374" y="37481"/>
                    <a:pt x="0" y="29086"/>
                    <a:pt x="0" y="18741"/>
                  </a:cubicBezTo>
                  <a:cubicBezTo>
                    <a:pt x="0" y="8395"/>
                    <a:pt x="8394" y="0"/>
                    <a:pt x="18741" y="0"/>
                  </a:cubicBezTo>
                  <a:lnTo>
                    <a:pt x="714806" y="0"/>
                  </a:lnTo>
                  <a:cubicBezTo>
                    <a:pt x="725171" y="0"/>
                    <a:pt x="733546" y="8395"/>
                    <a:pt x="733546" y="18741"/>
                  </a:cubicBezTo>
                  <a:cubicBezTo>
                    <a:pt x="733546" y="29086"/>
                    <a:pt x="725151" y="37481"/>
                    <a:pt x="714806" y="3748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grpSp>
        <p:nvGrpSpPr>
          <p:cNvPr id="1226" name="Google Shape;1226;p81"/>
          <p:cNvGrpSpPr/>
          <p:nvPr/>
        </p:nvGrpSpPr>
        <p:grpSpPr>
          <a:xfrm>
            <a:off x="9640926" y="4209163"/>
            <a:ext cx="1016382" cy="990324"/>
            <a:chOff x="9524884" y="928027"/>
            <a:chExt cx="1016382" cy="990324"/>
          </a:xfrm>
        </p:grpSpPr>
        <p:sp>
          <p:nvSpPr>
            <p:cNvPr id="1227" name="Google Shape;1227;p81"/>
            <p:cNvSpPr/>
            <p:nvPr/>
          </p:nvSpPr>
          <p:spPr>
            <a:xfrm>
              <a:off x="9524884" y="1167874"/>
              <a:ext cx="422610" cy="750477"/>
            </a:xfrm>
            <a:custGeom>
              <a:avLst/>
              <a:gdLst/>
              <a:ahLst/>
              <a:cxnLst/>
              <a:rect l="l" t="t" r="r" b="b"/>
              <a:pathLst>
                <a:path w="422610" h="750477" extrusionOk="0">
                  <a:moveTo>
                    <a:pt x="330562" y="750477"/>
                  </a:moveTo>
                  <a:lnTo>
                    <a:pt x="101894" y="750477"/>
                  </a:lnTo>
                  <a:cubicBezTo>
                    <a:pt x="91528" y="750477"/>
                    <a:pt x="83154" y="742083"/>
                    <a:pt x="83154" y="731737"/>
                  </a:cubicBezTo>
                  <a:lnTo>
                    <a:pt x="83154" y="395036"/>
                  </a:lnTo>
                  <a:lnTo>
                    <a:pt x="44229" y="395036"/>
                  </a:lnTo>
                  <a:cubicBezTo>
                    <a:pt x="19838" y="395036"/>
                    <a:pt x="0" y="375198"/>
                    <a:pt x="0" y="350807"/>
                  </a:cubicBezTo>
                  <a:lnTo>
                    <a:pt x="0" y="125798"/>
                  </a:lnTo>
                  <a:cubicBezTo>
                    <a:pt x="0" y="56425"/>
                    <a:pt x="56425" y="0"/>
                    <a:pt x="125798" y="0"/>
                  </a:cubicBezTo>
                  <a:lnTo>
                    <a:pt x="306659" y="0"/>
                  </a:lnTo>
                  <a:cubicBezTo>
                    <a:pt x="355502" y="0"/>
                    <a:pt x="400320" y="28639"/>
                    <a:pt x="420871" y="72970"/>
                  </a:cubicBezTo>
                  <a:cubicBezTo>
                    <a:pt x="425220" y="82361"/>
                    <a:pt x="421135" y="93520"/>
                    <a:pt x="411724" y="97870"/>
                  </a:cubicBezTo>
                  <a:cubicBezTo>
                    <a:pt x="402312" y="102220"/>
                    <a:pt x="391174" y="98134"/>
                    <a:pt x="386825" y="88743"/>
                  </a:cubicBezTo>
                  <a:cubicBezTo>
                    <a:pt x="372413" y="57624"/>
                    <a:pt x="340948" y="37502"/>
                    <a:pt x="306659" y="37502"/>
                  </a:cubicBezTo>
                  <a:lnTo>
                    <a:pt x="125798" y="37502"/>
                  </a:lnTo>
                  <a:cubicBezTo>
                    <a:pt x="77117" y="37502"/>
                    <a:pt x="37501" y="77117"/>
                    <a:pt x="37501" y="125798"/>
                  </a:cubicBezTo>
                  <a:lnTo>
                    <a:pt x="37501" y="350807"/>
                  </a:lnTo>
                  <a:cubicBezTo>
                    <a:pt x="37501" y="354527"/>
                    <a:pt x="40530" y="357535"/>
                    <a:pt x="44229" y="357535"/>
                  </a:cubicBezTo>
                  <a:lnTo>
                    <a:pt x="101894" y="357535"/>
                  </a:lnTo>
                  <a:cubicBezTo>
                    <a:pt x="112261" y="357535"/>
                    <a:pt x="120635" y="365929"/>
                    <a:pt x="120635" y="376275"/>
                  </a:cubicBezTo>
                  <a:lnTo>
                    <a:pt x="120635" y="712976"/>
                  </a:lnTo>
                  <a:lnTo>
                    <a:pt x="311801" y="712976"/>
                  </a:lnTo>
                  <a:lnTo>
                    <a:pt x="311801" y="516952"/>
                  </a:lnTo>
                  <a:cubicBezTo>
                    <a:pt x="311801" y="506585"/>
                    <a:pt x="320195" y="498211"/>
                    <a:pt x="330542" y="498211"/>
                  </a:cubicBezTo>
                  <a:cubicBezTo>
                    <a:pt x="340888" y="498211"/>
                    <a:pt x="349282" y="506606"/>
                    <a:pt x="349282" y="516952"/>
                  </a:cubicBezTo>
                  <a:lnTo>
                    <a:pt x="349282" y="731737"/>
                  </a:lnTo>
                  <a:cubicBezTo>
                    <a:pt x="349282" y="742103"/>
                    <a:pt x="340888" y="750477"/>
                    <a:pt x="330542" y="75047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28" name="Google Shape;1228;p81"/>
            <p:cNvSpPr/>
            <p:nvPr/>
          </p:nvSpPr>
          <p:spPr>
            <a:xfrm>
              <a:off x="9722372" y="1581590"/>
              <a:ext cx="37481" cy="336761"/>
            </a:xfrm>
            <a:custGeom>
              <a:avLst/>
              <a:gdLst/>
              <a:ahLst/>
              <a:cxnLst/>
              <a:rect l="l" t="t" r="r" b="b"/>
              <a:pathLst>
                <a:path w="37481" h="336761" extrusionOk="0">
                  <a:moveTo>
                    <a:pt x="18740" y="336762"/>
                  </a:moveTo>
                  <a:cubicBezTo>
                    <a:pt x="8374" y="336762"/>
                    <a:pt x="0" y="328367"/>
                    <a:pt x="0" y="318021"/>
                  </a:cubicBezTo>
                  <a:lnTo>
                    <a:pt x="0" y="18741"/>
                  </a:lnTo>
                  <a:cubicBezTo>
                    <a:pt x="0" y="8374"/>
                    <a:pt x="8394" y="0"/>
                    <a:pt x="18740" y="0"/>
                  </a:cubicBezTo>
                  <a:cubicBezTo>
                    <a:pt x="29086" y="0"/>
                    <a:pt x="37481" y="8395"/>
                    <a:pt x="37481" y="18741"/>
                  </a:cubicBezTo>
                  <a:lnTo>
                    <a:pt x="37481" y="318021"/>
                  </a:lnTo>
                  <a:cubicBezTo>
                    <a:pt x="37481" y="328387"/>
                    <a:pt x="29086" y="336762"/>
                    <a:pt x="18740" y="33676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29" name="Google Shape;1229;p81"/>
            <p:cNvSpPr/>
            <p:nvPr/>
          </p:nvSpPr>
          <p:spPr>
            <a:xfrm>
              <a:off x="9608058" y="1336580"/>
              <a:ext cx="37481" cy="226309"/>
            </a:xfrm>
            <a:custGeom>
              <a:avLst/>
              <a:gdLst/>
              <a:ahLst/>
              <a:cxnLst/>
              <a:rect l="l" t="t" r="r" b="b"/>
              <a:pathLst>
                <a:path w="37481" h="226309" extrusionOk="0">
                  <a:moveTo>
                    <a:pt x="18741" y="226310"/>
                  </a:moveTo>
                  <a:cubicBezTo>
                    <a:pt x="8375" y="226310"/>
                    <a:pt x="0" y="217915"/>
                    <a:pt x="0" y="207569"/>
                  </a:cubicBezTo>
                  <a:lnTo>
                    <a:pt x="0" y="18741"/>
                  </a:lnTo>
                  <a:cubicBezTo>
                    <a:pt x="0" y="8374"/>
                    <a:pt x="8394" y="0"/>
                    <a:pt x="18741" y="0"/>
                  </a:cubicBezTo>
                  <a:cubicBezTo>
                    <a:pt x="29087" y="0"/>
                    <a:pt x="37481" y="8395"/>
                    <a:pt x="37481" y="18741"/>
                  </a:cubicBezTo>
                  <a:lnTo>
                    <a:pt x="37481" y="207569"/>
                  </a:lnTo>
                  <a:cubicBezTo>
                    <a:pt x="37481" y="217936"/>
                    <a:pt x="29087" y="226310"/>
                    <a:pt x="18741" y="22631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30" name="Google Shape;1230;p81"/>
            <p:cNvSpPr/>
            <p:nvPr/>
          </p:nvSpPr>
          <p:spPr>
            <a:xfrm>
              <a:off x="9631840" y="928027"/>
              <a:ext cx="218545" cy="218545"/>
            </a:xfrm>
            <a:custGeom>
              <a:avLst/>
              <a:gdLst/>
              <a:ahLst/>
              <a:cxnLst/>
              <a:rect l="l" t="t" r="r" b="b"/>
              <a:pathLst>
                <a:path w="218545" h="218545" extrusionOk="0">
                  <a:moveTo>
                    <a:pt x="109272" y="218545"/>
                  </a:moveTo>
                  <a:cubicBezTo>
                    <a:pt x="49026" y="218545"/>
                    <a:pt x="0" y="169519"/>
                    <a:pt x="0" y="109273"/>
                  </a:cubicBezTo>
                  <a:cubicBezTo>
                    <a:pt x="0" y="49026"/>
                    <a:pt x="49026" y="0"/>
                    <a:pt x="109272" y="0"/>
                  </a:cubicBezTo>
                  <a:cubicBezTo>
                    <a:pt x="169519" y="0"/>
                    <a:pt x="218545" y="49026"/>
                    <a:pt x="218545" y="109273"/>
                  </a:cubicBezTo>
                  <a:cubicBezTo>
                    <a:pt x="218545" y="169519"/>
                    <a:pt x="169519" y="218545"/>
                    <a:pt x="109272" y="218545"/>
                  </a:cubicBezTo>
                  <a:close/>
                  <a:moveTo>
                    <a:pt x="109272" y="37502"/>
                  </a:moveTo>
                  <a:cubicBezTo>
                    <a:pt x="69698" y="37502"/>
                    <a:pt x="37501" y="69698"/>
                    <a:pt x="37501" y="109273"/>
                  </a:cubicBezTo>
                  <a:cubicBezTo>
                    <a:pt x="37501" y="148847"/>
                    <a:pt x="69698" y="181044"/>
                    <a:pt x="109272" y="181044"/>
                  </a:cubicBezTo>
                  <a:cubicBezTo>
                    <a:pt x="148847" y="181044"/>
                    <a:pt x="181044" y="148847"/>
                    <a:pt x="181044" y="109273"/>
                  </a:cubicBezTo>
                  <a:cubicBezTo>
                    <a:pt x="181044" y="69698"/>
                    <a:pt x="148847" y="37502"/>
                    <a:pt x="109272" y="375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31" name="Google Shape;1231;p81"/>
            <p:cNvSpPr/>
            <p:nvPr/>
          </p:nvSpPr>
          <p:spPr>
            <a:xfrm>
              <a:off x="10140174" y="1167874"/>
              <a:ext cx="401072" cy="750477"/>
            </a:xfrm>
            <a:custGeom>
              <a:avLst/>
              <a:gdLst/>
              <a:ahLst/>
              <a:cxnLst/>
              <a:rect l="l" t="t" r="r" b="b"/>
              <a:pathLst>
                <a:path w="401072" h="750477" extrusionOk="0">
                  <a:moveTo>
                    <a:pt x="299219" y="750477"/>
                  </a:moveTo>
                  <a:lnTo>
                    <a:pt x="70551" y="750477"/>
                  </a:lnTo>
                  <a:cubicBezTo>
                    <a:pt x="60185" y="750477"/>
                    <a:pt x="51810" y="742083"/>
                    <a:pt x="51810" y="731737"/>
                  </a:cubicBezTo>
                  <a:lnTo>
                    <a:pt x="51810" y="542685"/>
                  </a:lnTo>
                  <a:cubicBezTo>
                    <a:pt x="51810" y="532318"/>
                    <a:pt x="60206" y="523944"/>
                    <a:pt x="70551" y="523944"/>
                  </a:cubicBezTo>
                  <a:cubicBezTo>
                    <a:pt x="80897" y="523944"/>
                    <a:pt x="89292" y="532339"/>
                    <a:pt x="89292" y="542685"/>
                  </a:cubicBezTo>
                  <a:lnTo>
                    <a:pt x="89292" y="712996"/>
                  </a:lnTo>
                  <a:lnTo>
                    <a:pt x="280458" y="712996"/>
                  </a:lnTo>
                  <a:lnTo>
                    <a:pt x="280458" y="376296"/>
                  </a:lnTo>
                  <a:cubicBezTo>
                    <a:pt x="280458" y="365929"/>
                    <a:pt x="288853" y="357555"/>
                    <a:pt x="299199" y="357555"/>
                  </a:cubicBezTo>
                  <a:lnTo>
                    <a:pt x="356863" y="357555"/>
                  </a:lnTo>
                  <a:cubicBezTo>
                    <a:pt x="360583" y="357555"/>
                    <a:pt x="363591" y="354527"/>
                    <a:pt x="363591" y="350827"/>
                  </a:cubicBezTo>
                  <a:lnTo>
                    <a:pt x="363591" y="125818"/>
                  </a:lnTo>
                  <a:cubicBezTo>
                    <a:pt x="363591" y="77137"/>
                    <a:pt x="323977" y="37522"/>
                    <a:pt x="275295" y="37522"/>
                  </a:cubicBezTo>
                  <a:lnTo>
                    <a:pt x="94454" y="37522"/>
                  </a:lnTo>
                  <a:cubicBezTo>
                    <a:pt x="70877" y="37522"/>
                    <a:pt x="48701" y="46709"/>
                    <a:pt x="32013" y="63377"/>
                  </a:cubicBezTo>
                  <a:cubicBezTo>
                    <a:pt x="24696" y="70694"/>
                    <a:pt x="12826" y="70694"/>
                    <a:pt x="5488" y="63377"/>
                  </a:cubicBezTo>
                  <a:cubicBezTo>
                    <a:pt x="-1829" y="56059"/>
                    <a:pt x="-1829" y="44189"/>
                    <a:pt x="5488" y="36851"/>
                  </a:cubicBezTo>
                  <a:cubicBezTo>
                    <a:pt x="29249" y="13090"/>
                    <a:pt x="60836" y="0"/>
                    <a:pt x="94434" y="0"/>
                  </a:cubicBezTo>
                  <a:lnTo>
                    <a:pt x="275275" y="0"/>
                  </a:lnTo>
                  <a:cubicBezTo>
                    <a:pt x="344648" y="0"/>
                    <a:pt x="401072" y="56425"/>
                    <a:pt x="401072" y="125798"/>
                  </a:cubicBezTo>
                  <a:lnTo>
                    <a:pt x="401072" y="350807"/>
                  </a:lnTo>
                  <a:cubicBezTo>
                    <a:pt x="401072" y="375198"/>
                    <a:pt x="381235" y="395036"/>
                    <a:pt x="356844" y="395036"/>
                  </a:cubicBezTo>
                  <a:lnTo>
                    <a:pt x="317919" y="395036"/>
                  </a:lnTo>
                  <a:lnTo>
                    <a:pt x="317919" y="731737"/>
                  </a:lnTo>
                  <a:cubicBezTo>
                    <a:pt x="317919" y="742103"/>
                    <a:pt x="309524" y="750477"/>
                    <a:pt x="299178" y="75047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32" name="Google Shape;1232;p81"/>
            <p:cNvSpPr/>
            <p:nvPr/>
          </p:nvSpPr>
          <p:spPr>
            <a:xfrm>
              <a:off x="10306318" y="1581590"/>
              <a:ext cx="37482" cy="336761"/>
            </a:xfrm>
            <a:custGeom>
              <a:avLst/>
              <a:gdLst/>
              <a:ahLst/>
              <a:cxnLst/>
              <a:rect l="l" t="t" r="r" b="b"/>
              <a:pathLst>
                <a:path w="37482" h="336761" extrusionOk="0">
                  <a:moveTo>
                    <a:pt x="18741" y="336762"/>
                  </a:moveTo>
                  <a:cubicBezTo>
                    <a:pt x="8375" y="336762"/>
                    <a:pt x="0" y="328367"/>
                    <a:pt x="0" y="318021"/>
                  </a:cubicBezTo>
                  <a:lnTo>
                    <a:pt x="0" y="18741"/>
                  </a:lnTo>
                  <a:cubicBezTo>
                    <a:pt x="0" y="8374"/>
                    <a:pt x="8395" y="0"/>
                    <a:pt x="18741" y="0"/>
                  </a:cubicBezTo>
                  <a:cubicBezTo>
                    <a:pt x="29087" y="0"/>
                    <a:pt x="37482" y="8395"/>
                    <a:pt x="37482" y="18741"/>
                  </a:cubicBezTo>
                  <a:lnTo>
                    <a:pt x="37482" y="318021"/>
                  </a:lnTo>
                  <a:cubicBezTo>
                    <a:pt x="37482" y="328387"/>
                    <a:pt x="29087" y="336762"/>
                    <a:pt x="18741" y="33676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33" name="Google Shape;1233;p81"/>
            <p:cNvSpPr/>
            <p:nvPr/>
          </p:nvSpPr>
          <p:spPr>
            <a:xfrm>
              <a:off x="10420652" y="1336580"/>
              <a:ext cx="37482" cy="226309"/>
            </a:xfrm>
            <a:custGeom>
              <a:avLst/>
              <a:gdLst/>
              <a:ahLst/>
              <a:cxnLst/>
              <a:rect l="l" t="t" r="r" b="b"/>
              <a:pathLst>
                <a:path w="37482" h="226309" extrusionOk="0">
                  <a:moveTo>
                    <a:pt x="18741" y="226310"/>
                  </a:moveTo>
                  <a:cubicBezTo>
                    <a:pt x="8375" y="226310"/>
                    <a:pt x="0" y="217915"/>
                    <a:pt x="0" y="207569"/>
                  </a:cubicBezTo>
                  <a:lnTo>
                    <a:pt x="0" y="18741"/>
                  </a:lnTo>
                  <a:cubicBezTo>
                    <a:pt x="0" y="8374"/>
                    <a:pt x="8395" y="0"/>
                    <a:pt x="18741" y="0"/>
                  </a:cubicBezTo>
                  <a:cubicBezTo>
                    <a:pt x="29087" y="0"/>
                    <a:pt x="37482" y="8395"/>
                    <a:pt x="37482" y="18741"/>
                  </a:cubicBezTo>
                  <a:lnTo>
                    <a:pt x="37482" y="207569"/>
                  </a:lnTo>
                  <a:cubicBezTo>
                    <a:pt x="37482" y="217936"/>
                    <a:pt x="29087" y="226310"/>
                    <a:pt x="18741" y="22631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34" name="Google Shape;1234;p81"/>
            <p:cNvSpPr/>
            <p:nvPr/>
          </p:nvSpPr>
          <p:spPr>
            <a:xfrm>
              <a:off x="10215786" y="928027"/>
              <a:ext cx="218544" cy="218545"/>
            </a:xfrm>
            <a:custGeom>
              <a:avLst/>
              <a:gdLst/>
              <a:ahLst/>
              <a:cxnLst/>
              <a:rect l="l" t="t" r="r" b="b"/>
              <a:pathLst>
                <a:path w="218544" h="218545" extrusionOk="0">
                  <a:moveTo>
                    <a:pt x="109272" y="218545"/>
                  </a:moveTo>
                  <a:cubicBezTo>
                    <a:pt x="49026" y="218545"/>
                    <a:pt x="0" y="169519"/>
                    <a:pt x="0" y="109273"/>
                  </a:cubicBezTo>
                  <a:cubicBezTo>
                    <a:pt x="0" y="49026"/>
                    <a:pt x="49026" y="0"/>
                    <a:pt x="109272" y="0"/>
                  </a:cubicBezTo>
                  <a:cubicBezTo>
                    <a:pt x="169519" y="0"/>
                    <a:pt x="218544" y="49026"/>
                    <a:pt x="218544" y="109273"/>
                  </a:cubicBezTo>
                  <a:cubicBezTo>
                    <a:pt x="218544" y="169519"/>
                    <a:pt x="169519" y="218545"/>
                    <a:pt x="109272" y="218545"/>
                  </a:cubicBezTo>
                  <a:close/>
                  <a:moveTo>
                    <a:pt x="109272" y="37502"/>
                  </a:moveTo>
                  <a:cubicBezTo>
                    <a:pt x="69697" y="37502"/>
                    <a:pt x="37501" y="69698"/>
                    <a:pt x="37501" y="109273"/>
                  </a:cubicBezTo>
                  <a:cubicBezTo>
                    <a:pt x="37501" y="148847"/>
                    <a:pt x="69697" y="181044"/>
                    <a:pt x="109272" y="181044"/>
                  </a:cubicBezTo>
                  <a:cubicBezTo>
                    <a:pt x="148847" y="181044"/>
                    <a:pt x="181044" y="148847"/>
                    <a:pt x="181044" y="109273"/>
                  </a:cubicBezTo>
                  <a:cubicBezTo>
                    <a:pt x="181044" y="69698"/>
                    <a:pt x="148847" y="37502"/>
                    <a:pt x="109272" y="375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35" name="Google Shape;1235;p81"/>
            <p:cNvSpPr/>
            <p:nvPr/>
          </p:nvSpPr>
          <p:spPr>
            <a:xfrm>
              <a:off x="9812884" y="1230043"/>
              <a:ext cx="456664" cy="250547"/>
            </a:xfrm>
            <a:custGeom>
              <a:avLst/>
              <a:gdLst/>
              <a:ahLst/>
              <a:cxnLst/>
              <a:rect l="l" t="t" r="r" b="b"/>
              <a:pathLst>
                <a:path w="456664" h="250547" extrusionOk="0">
                  <a:moveTo>
                    <a:pt x="295866" y="250547"/>
                  </a:moveTo>
                  <a:cubicBezTo>
                    <a:pt x="292999" y="250547"/>
                    <a:pt x="290133" y="249897"/>
                    <a:pt x="287471" y="248576"/>
                  </a:cubicBezTo>
                  <a:cubicBezTo>
                    <a:pt x="281109" y="245405"/>
                    <a:pt x="277105" y="238900"/>
                    <a:pt x="277105" y="231807"/>
                  </a:cubicBezTo>
                  <a:lnTo>
                    <a:pt x="277105" y="198370"/>
                  </a:lnTo>
                  <a:lnTo>
                    <a:pt x="18741" y="198370"/>
                  </a:lnTo>
                  <a:cubicBezTo>
                    <a:pt x="8375" y="198370"/>
                    <a:pt x="0" y="189976"/>
                    <a:pt x="0" y="179630"/>
                  </a:cubicBezTo>
                  <a:lnTo>
                    <a:pt x="0" y="70926"/>
                  </a:lnTo>
                  <a:cubicBezTo>
                    <a:pt x="0" y="60560"/>
                    <a:pt x="8394" y="52186"/>
                    <a:pt x="18741" y="52186"/>
                  </a:cubicBezTo>
                  <a:lnTo>
                    <a:pt x="277105" y="52186"/>
                  </a:lnTo>
                  <a:lnTo>
                    <a:pt x="277105" y="18749"/>
                  </a:lnTo>
                  <a:cubicBezTo>
                    <a:pt x="277105" y="11656"/>
                    <a:pt x="281109" y="5151"/>
                    <a:pt x="287471" y="1980"/>
                  </a:cubicBezTo>
                  <a:cubicBezTo>
                    <a:pt x="293833" y="-1190"/>
                    <a:pt x="301415" y="-520"/>
                    <a:pt x="307106" y="3749"/>
                  </a:cubicBezTo>
                  <a:lnTo>
                    <a:pt x="449164" y="110277"/>
                  </a:lnTo>
                  <a:cubicBezTo>
                    <a:pt x="453880" y="113814"/>
                    <a:pt x="456665" y="119383"/>
                    <a:pt x="456665" y="125278"/>
                  </a:cubicBezTo>
                  <a:cubicBezTo>
                    <a:pt x="456665" y="131173"/>
                    <a:pt x="453880" y="136722"/>
                    <a:pt x="449164" y="140279"/>
                  </a:cubicBezTo>
                  <a:lnTo>
                    <a:pt x="307106" y="246807"/>
                  </a:lnTo>
                  <a:cubicBezTo>
                    <a:pt x="303793" y="249287"/>
                    <a:pt x="299829" y="250547"/>
                    <a:pt x="295866" y="250547"/>
                  </a:cubicBezTo>
                  <a:close/>
                  <a:moveTo>
                    <a:pt x="37502" y="160869"/>
                  </a:moveTo>
                  <a:lnTo>
                    <a:pt x="295866" y="160869"/>
                  </a:lnTo>
                  <a:cubicBezTo>
                    <a:pt x="306232" y="160869"/>
                    <a:pt x="314606" y="169264"/>
                    <a:pt x="314606" y="179610"/>
                  </a:cubicBezTo>
                  <a:lnTo>
                    <a:pt x="314606" y="194285"/>
                  </a:lnTo>
                  <a:lnTo>
                    <a:pt x="406662" y="125237"/>
                  </a:lnTo>
                  <a:lnTo>
                    <a:pt x="314606" y="56210"/>
                  </a:lnTo>
                  <a:lnTo>
                    <a:pt x="314606" y="70886"/>
                  </a:lnTo>
                  <a:cubicBezTo>
                    <a:pt x="314606" y="81252"/>
                    <a:pt x="306211" y="89626"/>
                    <a:pt x="295866" y="89626"/>
                  </a:cubicBezTo>
                  <a:lnTo>
                    <a:pt x="37502" y="89626"/>
                  </a:lnTo>
                  <a:lnTo>
                    <a:pt x="37502" y="16084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36" name="Google Shape;1236;p81"/>
            <p:cNvSpPr/>
            <p:nvPr/>
          </p:nvSpPr>
          <p:spPr>
            <a:xfrm>
              <a:off x="9812884" y="1468914"/>
              <a:ext cx="456664" cy="250547"/>
            </a:xfrm>
            <a:custGeom>
              <a:avLst/>
              <a:gdLst/>
              <a:ahLst/>
              <a:cxnLst/>
              <a:rect l="l" t="t" r="r" b="b"/>
              <a:pathLst>
                <a:path w="456664" h="250547" extrusionOk="0">
                  <a:moveTo>
                    <a:pt x="160799" y="250547"/>
                  </a:moveTo>
                  <a:cubicBezTo>
                    <a:pt x="156815" y="250547"/>
                    <a:pt x="152852" y="249287"/>
                    <a:pt x="149559" y="246807"/>
                  </a:cubicBezTo>
                  <a:lnTo>
                    <a:pt x="7500" y="140279"/>
                  </a:lnTo>
                  <a:cubicBezTo>
                    <a:pt x="2785" y="136742"/>
                    <a:pt x="0" y="131173"/>
                    <a:pt x="0" y="125278"/>
                  </a:cubicBezTo>
                  <a:cubicBezTo>
                    <a:pt x="0" y="119383"/>
                    <a:pt x="2785" y="113814"/>
                    <a:pt x="7500" y="110277"/>
                  </a:cubicBezTo>
                  <a:lnTo>
                    <a:pt x="149559" y="3749"/>
                  </a:lnTo>
                  <a:cubicBezTo>
                    <a:pt x="155230" y="-520"/>
                    <a:pt x="162852" y="-1190"/>
                    <a:pt x="169193" y="1980"/>
                  </a:cubicBezTo>
                  <a:cubicBezTo>
                    <a:pt x="175556" y="5151"/>
                    <a:pt x="179560" y="11656"/>
                    <a:pt x="179560" y="18749"/>
                  </a:cubicBezTo>
                  <a:lnTo>
                    <a:pt x="179560" y="52186"/>
                  </a:lnTo>
                  <a:lnTo>
                    <a:pt x="437925" y="52186"/>
                  </a:lnTo>
                  <a:cubicBezTo>
                    <a:pt x="448290" y="52186"/>
                    <a:pt x="456665" y="60580"/>
                    <a:pt x="456665" y="70926"/>
                  </a:cubicBezTo>
                  <a:lnTo>
                    <a:pt x="456665" y="179630"/>
                  </a:lnTo>
                  <a:cubicBezTo>
                    <a:pt x="456665" y="189996"/>
                    <a:pt x="448270" y="198370"/>
                    <a:pt x="437925" y="198370"/>
                  </a:cubicBezTo>
                  <a:lnTo>
                    <a:pt x="179560" y="198370"/>
                  </a:lnTo>
                  <a:lnTo>
                    <a:pt x="179560" y="231807"/>
                  </a:lnTo>
                  <a:cubicBezTo>
                    <a:pt x="179560" y="238921"/>
                    <a:pt x="175556" y="245405"/>
                    <a:pt x="169193" y="248576"/>
                  </a:cubicBezTo>
                  <a:cubicBezTo>
                    <a:pt x="166531" y="249897"/>
                    <a:pt x="163665" y="250547"/>
                    <a:pt x="160820" y="250547"/>
                  </a:cubicBezTo>
                  <a:close/>
                  <a:moveTo>
                    <a:pt x="50002" y="125258"/>
                  </a:moveTo>
                  <a:lnTo>
                    <a:pt x="142059" y="194305"/>
                  </a:lnTo>
                  <a:lnTo>
                    <a:pt x="142059" y="179609"/>
                  </a:lnTo>
                  <a:cubicBezTo>
                    <a:pt x="142059" y="169243"/>
                    <a:pt x="150453" y="160869"/>
                    <a:pt x="160799" y="160869"/>
                  </a:cubicBezTo>
                  <a:lnTo>
                    <a:pt x="419164" y="160869"/>
                  </a:lnTo>
                  <a:lnTo>
                    <a:pt x="419164" y="89647"/>
                  </a:lnTo>
                  <a:lnTo>
                    <a:pt x="160799" y="89647"/>
                  </a:lnTo>
                  <a:cubicBezTo>
                    <a:pt x="150432" y="89647"/>
                    <a:pt x="142059" y="81252"/>
                    <a:pt x="142059" y="70906"/>
                  </a:cubicBezTo>
                  <a:lnTo>
                    <a:pt x="142059" y="56231"/>
                  </a:lnTo>
                  <a:lnTo>
                    <a:pt x="50002" y="125278"/>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37" name="Google Shape;1237;p81"/>
            <p:cNvSpPr/>
            <p:nvPr/>
          </p:nvSpPr>
          <p:spPr>
            <a:xfrm>
              <a:off x="9524884" y="1880870"/>
              <a:ext cx="1016382" cy="37481"/>
            </a:xfrm>
            <a:custGeom>
              <a:avLst/>
              <a:gdLst/>
              <a:ahLst/>
              <a:cxnLst/>
              <a:rect l="l" t="t" r="r" b="b"/>
              <a:pathLst>
                <a:path w="1016382" h="37481" extrusionOk="0">
                  <a:moveTo>
                    <a:pt x="997641" y="37481"/>
                  </a:moveTo>
                  <a:lnTo>
                    <a:pt x="18740" y="37481"/>
                  </a:lnTo>
                  <a:cubicBezTo>
                    <a:pt x="8394" y="37481"/>
                    <a:pt x="0" y="29087"/>
                    <a:pt x="0" y="18741"/>
                  </a:cubicBezTo>
                  <a:cubicBezTo>
                    <a:pt x="0" y="8395"/>
                    <a:pt x="8394" y="0"/>
                    <a:pt x="18740" y="0"/>
                  </a:cubicBezTo>
                  <a:lnTo>
                    <a:pt x="997641" y="0"/>
                  </a:lnTo>
                  <a:cubicBezTo>
                    <a:pt x="1008008" y="0"/>
                    <a:pt x="1016383" y="8395"/>
                    <a:pt x="1016383" y="18741"/>
                  </a:cubicBezTo>
                  <a:cubicBezTo>
                    <a:pt x="1016383" y="29087"/>
                    <a:pt x="1007988" y="37481"/>
                    <a:pt x="997641" y="3748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grpSp>
        <p:nvGrpSpPr>
          <p:cNvPr id="1238" name="Google Shape;1238;p81"/>
          <p:cNvGrpSpPr/>
          <p:nvPr/>
        </p:nvGrpSpPr>
        <p:grpSpPr>
          <a:xfrm>
            <a:off x="9617354" y="1435215"/>
            <a:ext cx="850064" cy="988406"/>
            <a:chOff x="1917183" y="-644"/>
            <a:chExt cx="850064" cy="988406"/>
          </a:xfrm>
        </p:grpSpPr>
        <p:sp>
          <p:nvSpPr>
            <p:cNvPr id="1239" name="Google Shape;1239;p81"/>
            <p:cNvSpPr/>
            <p:nvPr/>
          </p:nvSpPr>
          <p:spPr>
            <a:xfrm>
              <a:off x="1917183" y="-644"/>
              <a:ext cx="850064" cy="623430"/>
            </a:xfrm>
            <a:custGeom>
              <a:avLst/>
              <a:gdLst/>
              <a:ahLst/>
              <a:cxnLst/>
              <a:rect l="l" t="t" r="r" b="b"/>
              <a:pathLst>
                <a:path w="850064" h="623430" extrusionOk="0">
                  <a:moveTo>
                    <a:pt x="327624" y="623430"/>
                  </a:moveTo>
                  <a:lnTo>
                    <a:pt x="64092" y="623430"/>
                  </a:lnTo>
                  <a:cubicBezTo>
                    <a:pt x="28749" y="623430"/>
                    <a:pt x="0" y="594682"/>
                    <a:pt x="0" y="559338"/>
                  </a:cubicBezTo>
                  <a:lnTo>
                    <a:pt x="0" y="64092"/>
                  </a:lnTo>
                  <a:cubicBezTo>
                    <a:pt x="0" y="28749"/>
                    <a:pt x="28749" y="0"/>
                    <a:pt x="64092" y="0"/>
                  </a:cubicBezTo>
                  <a:lnTo>
                    <a:pt x="785973" y="0"/>
                  </a:lnTo>
                  <a:cubicBezTo>
                    <a:pt x="821316" y="0"/>
                    <a:pt x="850065" y="28749"/>
                    <a:pt x="850065" y="64092"/>
                  </a:cubicBezTo>
                  <a:lnTo>
                    <a:pt x="850065" y="559338"/>
                  </a:lnTo>
                  <a:cubicBezTo>
                    <a:pt x="850065" y="588504"/>
                    <a:pt x="830375" y="614012"/>
                    <a:pt x="802176" y="621365"/>
                  </a:cubicBezTo>
                  <a:cubicBezTo>
                    <a:pt x="792833" y="623771"/>
                    <a:pt x="783282" y="618200"/>
                    <a:pt x="780856" y="608857"/>
                  </a:cubicBezTo>
                  <a:cubicBezTo>
                    <a:pt x="778430" y="599514"/>
                    <a:pt x="784021" y="589963"/>
                    <a:pt x="793364" y="587537"/>
                  </a:cubicBezTo>
                  <a:cubicBezTo>
                    <a:pt x="806174" y="584202"/>
                    <a:pt x="815119" y="572604"/>
                    <a:pt x="815119" y="559357"/>
                  </a:cubicBezTo>
                  <a:lnTo>
                    <a:pt x="815119" y="64092"/>
                  </a:lnTo>
                  <a:cubicBezTo>
                    <a:pt x="815119" y="48022"/>
                    <a:pt x="802043" y="34965"/>
                    <a:pt x="785992" y="34965"/>
                  </a:cubicBezTo>
                  <a:lnTo>
                    <a:pt x="64092" y="34965"/>
                  </a:lnTo>
                  <a:cubicBezTo>
                    <a:pt x="48022" y="34965"/>
                    <a:pt x="34965" y="48041"/>
                    <a:pt x="34965" y="64092"/>
                  </a:cubicBezTo>
                  <a:lnTo>
                    <a:pt x="34965" y="559338"/>
                  </a:lnTo>
                  <a:cubicBezTo>
                    <a:pt x="34965" y="575408"/>
                    <a:pt x="48041" y="588466"/>
                    <a:pt x="64092" y="588466"/>
                  </a:cubicBezTo>
                  <a:lnTo>
                    <a:pt x="327624" y="588466"/>
                  </a:lnTo>
                  <a:cubicBezTo>
                    <a:pt x="337289" y="588466"/>
                    <a:pt x="345097" y="596292"/>
                    <a:pt x="345097" y="605938"/>
                  </a:cubicBezTo>
                  <a:cubicBezTo>
                    <a:pt x="345097" y="615585"/>
                    <a:pt x="337270" y="623411"/>
                    <a:pt x="327624" y="62341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40" name="Google Shape;1240;p81"/>
            <p:cNvSpPr/>
            <p:nvPr/>
          </p:nvSpPr>
          <p:spPr>
            <a:xfrm>
              <a:off x="2295908" y="363949"/>
              <a:ext cx="372249" cy="372277"/>
            </a:xfrm>
            <a:custGeom>
              <a:avLst/>
              <a:gdLst/>
              <a:ahLst/>
              <a:cxnLst/>
              <a:rect l="l" t="t" r="r" b="b"/>
              <a:pathLst>
                <a:path w="372249" h="372277" extrusionOk="0">
                  <a:moveTo>
                    <a:pt x="186146" y="372278"/>
                  </a:moveTo>
                  <a:cubicBezTo>
                    <a:pt x="178073" y="372278"/>
                    <a:pt x="170000" y="370193"/>
                    <a:pt x="162798" y="366043"/>
                  </a:cubicBezTo>
                  <a:lnTo>
                    <a:pt x="143980" y="355184"/>
                  </a:lnTo>
                  <a:cubicBezTo>
                    <a:pt x="142199" y="354161"/>
                    <a:pt x="140171" y="353611"/>
                    <a:pt x="138124" y="353611"/>
                  </a:cubicBezTo>
                  <a:lnTo>
                    <a:pt x="116406" y="353611"/>
                  </a:lnTo>
                  <a:cubicBezTo>
                    <a:pt x="99786" y="353611"/>
                    <a:pt x="84303" y="344666"/>
                    <a:pt x="75984" y="330263"/>
                  </a:cubicBezTo>
                  <a:lnTo>
                    <a:pt x="65125" y="311445"/>
                  </a:lnTo>
                  <a:cubicBezTo>
                    <a:pt x="64102" y="309664"/>
                    <a:pt x="62605" y="308186"/>
                    <a:pt x="60823" y="307143"/>
                  </a:cubicBezTo>
                  <a:lnTo>
                    <a:pt x="42024" y="296284"/>
                  </a:lnTo>
                  <a:cubicBezTo>
                    <a:pt x="27621" y="287984"/>
                    <a:pt x="18676" y="272501"/>
                    <a:pt x="18676" y="255862"/>
                  </a:cubicBezTo>
                  <a:lnTo>
                    <a:pt x="18676" y="234144"/>
                  </a:lnTo>
                  <a:cubicBezTo>
                    <a:pt x="18676" y="232097"/>
                    <a:pt x="18146" y="230070"/>
                    <a:pt x="17103" y="228288"/>
                  </a:cubicBezTo>
                  <a:lnTo>
                    <a:pt x="6225" y="209470"/>
                  </a:lnTo>
                  <a:cubicBezTo>
                    <a:pt x="-2075" y="195067"/>
                    <a:pt x="-2075" y="177196"/>
                    <a:pt x="6225" y="162794"/>
                  </a:cubicBezTo>
                  <a:lnTo>
                    <a:pt x="17084" y="143975"/>
                  </a:lnTo>
                  <a:cubicBezTo>
                    <a:pt x="18127" y="142194"/>
                    <a:pt x="18657" y="140166"/>
                    <a:pt x="18657" y="138119"/>
                  </a:cubicBezTo>
                  <a:lnTo>
                    <a:pt x="18657" y="116402"/>
                  </a:lnTo>
                  <a:cubicBezTo>
                    <a:pt x="18657" y="99763"/>
                    <a:pt x="27602" y="84280"/>
                    <a:pt x="42005" y="75979"/>
                  </a:cubicBezTo>
                  <a:lnTo>
                    <a:pt x="60804" y="65120"/>
                  </a:lnTo>
                  <a:cubicBezTo>
                    <a:pt x="62586" y="64097"/>
                    <a:pt x="64064" y="62619"/>
                    <a:pt x="65087" y="60837"/>
                  </a:cubicBezTo>
                  <a:lnTo>
                    <a:pt x="75965" y="42019"/>
                  </a:lnTo>
                  <a:cubicBezTo>
                    <a:pt x="84284" y="27616"/>
                    <a:pt x="99767" y="18671"/>
                    <a:pt x="116387" y="18671"/>
                  </a:cubicBezTo>
                  <a:lnTo>
                    <a:pt x="138105" y="18671"/>
                  </a:lnTo>
                  <a:cubicBezTo>
                    <a:pt x="140171" y="18671"/>
                    <a:pt x="142180" y="18141"/>
                    <a:pt x="143980" y="17099"/>
                  </a:cubicBezTo>
                  <a:lnTo>
                    <a:pt x="162779" y="6240"/>
                  </a:lnTo>
                  <a:cubicBezTo>
                    <a:pt x="177182" y="-2080"/>
                    <a:pt x="195072" y="-2080"/>
                    <a:pt x="209456" y="6240"/>
                  </a:cubicBezTo>
                  <a:lnTo>
                    <a:pt x="228274" y="17099"/>
                  </a:lnTo>
                  <a:cubicBezTo>
                    <a:pt x="230055" y="18122"/>
                    <a:pt x="232064" y="18671"/>
                    <a:pt x="234130" y="18671"/>
                  </a:cubicBezTo>
                  <a:lnTo>
                    <a:pt x="255848" y="18671"/>
                  </a:lnTo>
                  <a:cubicBezTo>
                    <a:pt x="272468" y="18671"/>
                    <a:pt x="287951" y="27616"/>
                    <a:pt x="296270" y="42000"/>
                  </a:cubicBezTo>
                  <a:lnTo>
                    <a:pt x="307129" y="60818"/>
                  </a:lnTo>
                  <a:cubicBezTo>
                    <a:pt x="308152" y="62600"/>
                    <a:pt x="309649" y="64078"/>
                    <a:pt x="311431" y="65120"/>
                  </a:cubicBezTo>
                  <a:lnTo>
                    <a:pt x="330230" y="75979"/>
                  </a:lnTo>
                  <a:cubicBezTo>
                    <a:pt x="344633" y="84280"/>
                    <a:pt x="353578" y="99763"/>
                    <a:pt x="353578" y="116402"/>
                  </a:cubicBezTo>
                  <a:lnTo>
                    <a:pt x="353578" y="138119"/>
                  </a:lnTo>
                  <a:cubicBezTo>
                    <a:pt x="353578" y="140166"/>
                    <a:pt x="354108" y="142194"/>
                    <a:pt x="355151" y="143975"/>
                  </a:cubicBezTo>
                  <a:lnTo>
                    <a:pt x="366010" y="162775"/>
                  </a:lnTo>
                  <a:cubicBezTo>
                    <a:pt x="374329" y="177177"/>
                    <a:pt x="374329" y="195067"/>
                    <a:pt x="366010" y="209470"/>
                  </a:cubicBezTo>
                  <a:lnTo>
                    <a:pt x="355151" y="228288"/>
                  </a:lnTo>
                  <a:cubicBezTo>
                    <a:pt x="354127" y="230070"/>
                    <a:pt x="353578" y="232097"/>
                    <a:pt x="353578" y="234144"/>
                  </a:cubicBezTo>
                  <a:lnTo>
                    <a:pt x="353578" y="255862"/>
                  </a:lnTo>
                  <a:cubicBezTo>
                    <a:pt x="353578" y="272501"/>
                    <a:pt x="344633" y="287984"/>
                    <a:pt x="330230" y="296284"/>
                  </a:cubicBezTo>
                  <a:lnTo>
                    <a:pt x="311431" y="307143"/>
                  </a:lnTo>
                  <a:cubicBezTo>
                    <a:pt x="309649" y="308167"/>
                    <a:pt x="308171" y="309664"/>
                    <a:pt x="307148" y="311426"/>
                  </a:cubicBezTo>
                  <a:lnTo>
                    <a:pt x="296270" y="330244"/>
                  </a:lnTo>
                  <a:cubicBezTo>
                    <a:pt x="287951" y="344647"/>
                    <a:pt x="272468" y="353592"/>
                    <a:pt x="255848" y="353592"/>
                  </a:cubicBezTo>
                  <a:lnTo>
                    <a:pt x="234130" y="353592"/>
                  </a:lnTo>
                  <a:cubicBezTo>
                    <a:pt x="232064" y="353592"/>
                    <a:pt x="230036" y="354142"/>
                    <a:pt x="228255" y="355165"/>
                  </a:cubicBezTo>
                  <a:lnTo>
                    <a:pt x="209456" y="366024"/>
                  </a:lnTo>
                  <a:cubicBezTo>
                    <a:pt x="202254" y="370174"/>
                    <a:pt x="194181" y="372259"/>
                    <a:pt x="186108" y="372259"/>
                  </a:cubicBezTo>
                  <a:close/>
                  <a:moveTo>
                    <a:pt x="116406" y="53655"/>
                  </a:moveTo>
                  <a:cubicBezTo>
                    <a:pt x="112237" y="53655"/>
                    <a:pt x="108352" y="55910"/>
                    <a:pt x="106249" y="59530"/>
                  </a:cubicBezTo>
                  <a:lnTo>
                    <a:pt x="95390" y="78329"/>
                  </a:lnTo>
                  <a:cubicBezTo>
                    <a:pt x="91315" y="85398"/>
                    <a:pt x="85403" y="91311"/>
                    <a:pt x="78315" y="95404"/>
                  </a:cubicBezTo>
                  <a:lnTo>
                    <a:pt x="59497" y="106282"/>
                  </a:lnTo>
                  <a:cubicBezTo>
                    <a:pt x="55877" y="108366"/>
                    <a:pt x="53641" y="112251"/>
                    <a:pt x="53641" y="116440"/>
                  </a:cubicBezTo>
                  <a:lnTo>
                    <a:pt x="53641" y="138157"/>
                  </a:lnTo>
                  <a:cubicBezTo>
                    <a:pt x="53641" y="146344"/>
                    <a:pt x="51480" y="154417"/>
                    <a:pt x="47368" y="161505"/>
                  </a:cubicBezTo>
                  <a:lnTo>
                    <a:pt x="36509" y="180304"/>
                  </a:lnTo>
                  <a:cubicBezTo>
                    <a:pt x="34424" y="183924"/>
                    <a:pt x="34424" y="188415"/>
                    <a:pt x="36509" y="192016"/>
                  </a:cubicBezTo>
                  <a:lnTo>
                    <a:pt x="47368" y="210834"/>
                  </a:lnTo>
                  <a:cubicBezTo>
                    <a:pt x="51461" y="217922"/>
                    <a:pt x="53622" y="225995"/>
                    <a:pt x="53622" y="234182"/>
                  </a:cubicBezTo>
                  <a:lnTo>
                    <a:pt x="53622" y="255900"/>
                  </a:lnTo>
                  <a:cubicBezTo>
                    <a:pt x="53622" y="260069"/>
                    <a:pt x="55858" y="263954"/>
                    <a:pt x="59478" y="266039"/>
                  </a:cubicBezTo>
                  <a:lnTo>
                    <a:pt x="78296" y="276897"/>
                  </a:lnTo>
                  <a:cubicBezTo>
                    <a:pt x="85384" y="280991"/>
                    <a:pt x="91296" y="286904"/>
                    <a:pt x="95390" y="293991"/>
                  </a:cubicBezTo>
                  <a:lnTo>
                    <a:pt x="106249" y="312791"/>
                  </a:lnTo>
                  <a:cubicBezTo>
                    <a:pt x="108333" y="316410"/>
                    <a:pt x="112237" y="318646"/>
                    <a:pt x="116406" y="318646"/>
                  </a:cubicBezTo>
                  <a:lnTo>
                    <a:pt x="138124" y="318646"/>
                  </a:lnTo>
                  <a:cubicBezTo>
                    <a:pt x="146311" y="318646"/>
                    <a:pt x="154365" y="320807"/>
                    <a:pt x="161453" y="324900"/>
                  </a:cubicBezTo>
                  <a:lnTo>
                    <a:pt x="180271" y="335778"/>
                  </a:lnTo>
                  <a:cubicBezTo>
                    <a:pt x="183891" y="337863"/>
                    <a:pt x="188382" y="337863"/>
                    <a:pt x="192002" y="335778"/>
                  </a:cubicBezTo>
                  <a:lnTo>
                    <a:pt x="210820" y="324919"/>
                  </a:lnTo>
                  <a:cubicBezTo>
                    <a:pt x="217908" y="320826"/>
                    <a:pt x="225981" y="318665"/>
                    <a:pt x="234168" y="318665"/>
                  </a:cubicBezTo>
                  <a:lnTo>
                    <a:pt x="255886" y="318665"/>
                  </a:lnTo>
                  <a:cubicBezTo>
                    <a:pt x="260055" y="318665"/>
                    <a:pt x="263959" y="316410"/>
                    <a:pt x="266043" y="312810"/>
                  </a:cubicBezTo>
                  <a:lnTo>
                    <a:pt x="276902" y="293991"/>
                  </a:lnTo>
                  <a:cubicBezTo>
                    <a:pt x="280977" y="286904"/>
                    <a:pt x="286889" y="281010"/>
                    <a:pt x="293977" y="276916"/>
                  </a:cubicBezTo>
                  <a:lnTo>
                    <a:pt x="312795" y="266039"/>
                  </a:lnTo>
                  <a:cubicBezTo>
                    <a:pt x="316415" y="263954"/>
                    <a:pt x="318651" y="260069"/>
                    <a:pt x="318651" y="255881"/>
                  </a:cubicBezTo>
                  <a:lnTo>
                    <a:pt x="318651" y="234163"/>
                  </a:lnTo>
                  <a:cubicBezTo>
                    <a:pt x="318651" y="225976"/>
                    <a:pt x="320812" y="217922"/>
                    <a:pt x="324905" y="210834"/>
                  </a:cubicBezTo>
                  <a:lnTo>
                    <a:pt x="335764" y="192016"/>
                  </a:lnTo>
                  <a:cubicBezTo>
                    <a:pt x="337848" y="188396"/>
                    <a:pt x="337848" y="183905"/>
                    <a:pt x="335764" y="180304"/>
                  </a:cubicBezTo>
                  <a:cubicBezTo>
                    <a:pt x="335764" y="180304"/>
                    <a:pt x="324886" y="161486"/>
                    <a:pt x="324886" y="161486"/>
                  </a:cubicBezTo>
                  <a:cubicBezTo>
                    <a:pt x="320812" y="154398"/>
                    <a:pt x="318632" y="146325"/>
                    <a:pt x="318632" y="138157"/>
                  </a:cubicBezTo>
                  <a:lnTo>
                    <a:pt x="318632" y="116440"/>
                  </a:lnTo>
                  <a:cubicBezTo>
                    <a:pt x="318632" y="112270"/>
                    <a:pt x="316396" y="108385"/>
                    <a:pt x="312776" y="106301"/>
                  </a:cubicBezTo>
                  <a:lnTo>
                    <a:pt x="293958" y="95423"/>
                  </a:lnTo>
                  <a:cubicBezTo>
                    <a:pt x="286851" y="91330"/>
                    <a:pt x="280958" y="85417"/>
                    <a:pt x="276864" y="78329"/>
                  </a:cubicBezTo>
                  <a:lnTo>
                    <a:pt x="266005" y="59530"/>
                  </a:lnTo>
                  <a:cubicBezTo>
                    <a:pt x="263921" y="55910"/>
                    <a:pt x="260017" y="53674"/>
                    <a:pt x="255848" y="53674"/>
                  </a:cubicBezTo>
                  <a:lnTo>
                    <a:pt x="234130" y="53674"/>
                  </a:lnTo>
                  <a:cubicBezTo>
                    <a:pt x="225943" y="53674"/>
                    <a:pt x="217889" y="51514"/>
                    <a:pt x="210801" y="47420"/>
                  </a:cubicBezTo>
                  <a:lnTo>
                    <a:pt x="191983" y="36542"/>
                  </a:lnTo>
                  <a:cubicBezTo>
                    <a:pt x="188363" y="34458"/>
                    <a:pt x="183872" y="34458"/>
                    <a:pt x="180252" y="36542"/>
                  </a:cubicBezTo>
                  <a:lnTo>
                    <a:pt x="161434" y="47401"/>
                  </a:lnTo>
                  <a:cubicBezTo>
                    <a:pt x="154346" y="51495"/>
                    <a:pt x="146273" y="53655"/>
                    <a:pt x="138086" y="53655"/>
                  </a:cubicBezTo>
                  <a:lnTo>
                    <a:pt x="116368" y="53655"/>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41" name="Google Shape;1241;p81"/>
            <p:cNvSpPr/>
            <p:nvPr/>
          </p:nvSpPr>
          <p:spPr>
            <a:xfrm>
              <a:off x="2350250" y="640181"/>
              <a:ext cx="263664" cy="347581"/>
            </a:xfrm>
            <a:custGeom>
              <a:avLst/>
              <a:gdLst/>
              <a:ahLst/>
              <a:cxnLst/>
              <a:rect l="l" t="t" r="r" b="b"/>
              <a:pathLst>
                <a:path w="263664" h="347581" extrusionOk="0">
                  <a:moveTo>
                    <a:pt x="246135" y="347581"/>
                  </a:moveTo>
                  <a:cubicBezTo>
                    <a:pt x="242970" y="347581"/>
                    <a:pt x="239806" y="346729"/>
                    <a:pt x="237020" y="345004"/>
                  </a:cubicBezTo>
                  <a:lnTo>
                    <a:pt x="131804" y="280665"/>
                  </a:lnTo>
                  <a:lnTo>
                    <a:pt x="26588" y="345004"/>
                  </a:lnTo>
                  <a:cubicBezTo>
                    <a:pt x="21187" y="348301"/>
                    <a:pt x="14441" y="348434"/>
                    <a:pt x="8926" y="345345"/>
                  </a:cubicBezTo>
                  <a:cubicBezTo>
                    <a:pt x="3411" y="342256"/>
                    <a:pt x="0" y="336419"/>
                    <a:pt x="0" y="330090"/>
                  </a:cubicBezTo>
                  <a:lnTo>
                    <a:pt x="0" y="17493"/>
                  </a:lnTo>
                  <a:cubicBezTo>
                    <a:pt x="0" y="10936"/>
                    <a:pt x="3658" y="4948"/>
                    <a:pt x="9475" y="1953"/>
                  </a:cubicBezTo>
                  <a:cubicBezTo>
                    <a:pt x="15293" y="-1060"/>
                    <a:pt x="22305" y="-548"/>
                    <a:pt x="27649" y="3280"/>
                  </a:cubicBezTo>
                  <a:cubicBezTo>
                    <a:pt x="33392" y="7392"/>
                    <a:pt x="37921" y="12263"/>
                    <a:pt x="41086" y="17740"/>
                  </a:cubicBezTo>
                  <a:lnTo>
                    <a:pt x="51945" y="36539"/>
                  </a:lnTo>
                  <a:cubicBezTo>
                    <a:pt x="54029" y="40159"/>
                    <a:pt x="57933" y="42395"/>
                    <a:pt x="62102" y="42395"/>
                  </a:cubicBezTo>
                  <a:lnTo>
                    <a:pt x="83820" y="42395"/>
                  </a:lnTo>
                  <a:cubicBezTo>
                    <a:pt x="91988" y="42395"/>
                    <a:pt x="100061" y="44555"/>
                    <a:pt x="107149" y="48630"/>
                  </a:cubicBezTo>
                  <a:lnTo>
                    <a:pt x="125967" y="59508"/>
                  </a:lnTo>
                  <a:cubicBezTo>
                    <a:pt x="129587" y="61592"/>
                    <a:pt x="134078" y="61592"/>
                    <a:pt x="137698" y="59508"/>
                  </a:cubicBezTo>
                  <a:lnTo>
                    <a:pt x="156516" y="48649"/>
                  </a:lnTo>
                  <a:cubicBezTo>
                    <a:pt x="163604" y="44555"/>
                    <a:pt x="171677" y="42395"/>
                    <a:pt x="179864" y="42395"/>
                  </a:cubicBezTo>
                  <a:lnTo>
                    <a:pt x="201582" y="42395"/>
                  </a:lnTo>
                  <a:cubicBezTo>
                    <a:pt x="205751" y="42395"/>
                    <a:pt x="209655" y="40140"/>
                    <a:pt x="211739" y="36539"/>
                  </a:cubicBezTo>
                  <a:lnTo>
                    <a:pt x="222598" y="17740"/>
                  </a:lnTo>
                  <a:cubicBezTo>
                    <a:pt x="225763" y="12244"/>
                    <a:pt x="230292" y="7373"/>
                    <a:pt x="236034" y="3261"/>
                  </a:cubicBezTo>
                  <a:cubicBezTo>
                    <a:pt x="241360" y="-548"/>
                    <a:pt x="248371" y="-1060"/>
                    <a:pt x="254189" y="1935"/>
                  </a:cubicBezTo>
                  <a:cubicBezTo>
                    <a:pt x="260007" y="4929"/>
                    <a:pt x="263665" y="10936"/>
                    <a:pt x="263665" y="17474"/>
                  </a:cubicBezTo>
                  <a:lnTo>
                    <a:pt x="263665" y="330071"/>
                  </a:lnTo>
                  <a:cubicBezTo>
                    <a:pt x="263665" y="336400"/>
                    <a:pt x="260254" y="342218"/>
                    <a:pt x="254739" y="345326"/>
                  </a:cubicBezTo>
                  <a:cubicBezTo>
                    <a:pt x="252086" y="346804"/>
                    <a:pt x="249130" y="347562"/>
                    <a:pt x="246192" y="347562"/>
                  </a:cubicBezTo>
                  <a:close/>
                  <a:moveTo>
                    <a:pt x="131804" y="242707"/>
                  </a:moveTo>
                  <a:cubicBezTo>
                    <a:pt x="134969" y="242707"/>
                    <a:pt x="138134" y="243559"/>
                    <a:pt x="140919" y="245284"/>
                  </a:cubicBezTo>
                  <a:lnTo>
                    <a:pt x="228662" y="298934"/>
                  </a:lnTo>
                  <a:lnTo>
                    <a:pt x="228662" y="68661"/>
                  </a:lnTo>
                  <a:cubicBezTo>
                    <a:pt x="220855" y="74232"/>
                    <a:pt x="211398" y="77378"/>
                    <a:pt x="201525" y="77378"/>
                  </a:cubicBezTo>
                  <a:lnTo>
                    <a:pt x="179807" y="77378"/>
                  </a:lnTo>
                  <a:cubicBezTo>
                    <a:pt x="177741" y="77378"/>
                    <a:pt x="175713" y="77928"/>
                    <a:pt x="173932" y="78951"/>
                  </a:cubicBezTo>
                  <a:lnTo>
                    <a:pt x="155133" y="89810"/>
                  </a:lnTo>
                  <a:cubicBezTo>
                    <a:pt x="140730" y="98130"/>
                    <a:pt x="122840" y="98130"/>
                    <a:pt x="108456" y="89810"/>
                  </a:cubicBezTo>
                  <a:lnTo>
                    <a:pt x="89638" y="78951"/>
                  </a:lnTo>
                  <a:cubicBezTo>
                    <a:pt x="87857" y="77928"/>
                    <a:pt x="85829" y="77378"/>
                    <a:pt x="83782" y="77378"/>
                  </a:cubicBezTo>
                  <a:lnTo>
                    <a:pt x="62064" y="77378"/>
                  </a:lnTo>
                  <a:cubicBezTo>
                    <a:pt x="52210" y="77378"/>
                    <a:pt x="42734" y="74232"/>
                    <a:pt x="34946" y="68661"/>
                  </a:cubicBezTo>
                  <a:lnTo>
                    <a:pt x="34946" y="298915"/>
                  </a:lnTo>
                  <a:lnTo>
                    <a:pt x="122689" y="245265"/>
                  </a:lnTo>
                  <a:cubicBezTo>
                    <a:pt x="125493" y="243559"/>
                    <a:pt x="128658" y="242688"/>
                    <a:pt x="131804" y="2426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42" name="Google Shape;1242;p81"/>
            <p:cNvSpPr/>
            <p:nvPr/>
          </p:nvSpPr>
          <p:spPr>
            <a:xfrm>
              <a:off x="2184903" y="115904"/>
              <a:ext cx="314624" cy="34945"/>
            </a:xfrm>
            <a:custGeom>
              <a:avLst/>
              <a:gdLst/>
              <a:ahLst/>
              <a:cxnLst/>
              <a:rect l="l" t="t" r="r" b="b"/>
              <a:pathLst>
                <a:path w="314624" h="34945" extrusionOk="0">
                  <a:moveTo>
                    <a:pt x="297151" y="34946"/>
                  </a:moveTo>
                  <a:lnTo>
                    <a:pt x="17473" y="34946"/>
                  </a:lnTo>
                  <a:cubicBezTo>
                    <a:pt x="7808" y="34946"/>
                    <a:pt x="0" y="27119"/>
                    <a:pt x="0" y="17473"/>
                  </a:cubicBezTo>
                  <a:cubicBezTo>
                    <a:pt x="0" y="7827"/>
                    <a:pt x="7827" y="0"/>
                    <a:pt x="17473" y="0"/>
                  </a:cubicBezTo>
                  <a:lnTo>
                    <a:pt x="297151" y="0"/>
                  </a:lnTo>
                  <a:cubicBezTo>
                    <a:pt x="306816" y="0"/>
                    <a:pt x="314624" y="7827"/>
                    <a:pt x="314624" y="17473"/>
                  </a:cubicBezTo>
                  <a:cubicBezTo>
                    <a:pt x="314624" y="27119"/>
                    <a:pt x="306797" y="34946"/>
                    <a:pt x="297151" y="349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43" name="Google Shape;1243;p81"/>
            <p:cNvSpPr/>
            <p:nvPr/>
          </p:nvSpPr>
          <p:spPr>
            <a:xfrm>
              <a:off x="2056700" y="207172"/>
              <a:ext cx="571030" cy="34945"/>
            </a:xfrm>
            <a:custGeom>
              <a:avLst/>
              <a:gdLst/>
              <a:ahLst/>
              <a:cxnLst/>
              <a:rect l="l" t="t" r="r" b="b"/>
              <a:pathLst>
                <a:path w="571030" h="34945" extrusionOk="0">
                  <a:moveTo>
                    <a:pt x="553558" y="34946"/>
                  </a:moveTo>
                  <a:lnTo>
                    <a:pt x="17473" y="34946"/>
                  </a:lnTo>
                  <a:cubicBezTo>
                    <a:pt x="7808" y="34946"/>
                    <a:pt x="0" y="27119"/>
                    <a:pt x="0" y="17473"/>
                  </a:cubicBezTo>
                  <a:cubicBezTo>
                    <a:pt x="0" y="7827"/>
                    <a:pt x="7827" y="0"/>
                    <a:pt x="17473" y="0"/>
                  </a:cubicBezTo>
                  <a:lnTo>
                    <a:pt x="553558" y="0"/>
                  </a:lnTo>
                  <a:cubicBezTo>
                    <a:pt x="563223" y="0"/>
                    <a:pt x="571031" y="7827"/>
                    <a:pt x="571031" y="17473"/>
                  </a:cubicBezTo>
                  <a:cubicBezTo>
                    <a:pt x="571031" y="27119"/>
                    <a:pt x="563204" y="34946"/>
                    <a:pt x="553558" y="349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44" name="Google Shape;1244;p81"/>
            <p:cNvSpPr/>
            <p:nvPr/>
          </p:nvSpPr>
          <p:spPr>
            <a:xfrm>
              <a:off x="2056700" y="298459"/>
              <a:ext cx="571030" cy="34945"/>
            </a:xfrm>
            <a:custGeom>
              <a:avLst/>
              <a:gdLst/>
              <a:ahLst/>
              <a:cxnLst/>
              <a:rect l="l" t="t" r="r" b="b"/>
              <a:pathLst>
                <a:path w="571030" h="34945" extrusionOk="0">
                  <a:moveTo>
                    <a:pt x="553558" y="34946"/>
                  </a:moveTo>
                  <a:lnTo>
                    <a:pt x="17473" y="34946"/>
                  </a:lnTo>
                  <a:cubicBezTo>
                    <a:pt x="7808" y="34946"/>
                    <a:pt x="0" y="27119"/>
                    <a:pt x="0" y="17473"/>
                  </a:cubicBezTo>
                  <a:cubicBezTo>
                    <a:pt x="0" y="7827"/>
                    <a:pt x="7827" y="0"/>
                    <a:pt x="17473" y="0"/>
                  </a:cubicBezTo>
                  <a:lnTo>
                    <a:pt x="553558" y="0"/>
                  </a:lnTo>
                  <a:cubicBezTo>
                    <a:pt x="563223" y="0"/>
                    <a:pt x="571031" y="7827"/>
                    <a:pt x="571031" y="17473"/>
                  </a:cubicBezTo>
                  <a:cubicBezTo>
                    <a:pt x="571031" y="27119"/>
                    <a:pt x="563204" y="34946"/>
                    <a:pt x="553558" y="349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45" name="Google Shape;1245;p81"/>
            <p:cNvSpPr/>
            <p:nvPr/>
          </p:nvSpPr>
          <p:spPr>
            <a:xfrm>
              <a:off x="2056700" y="389746"/>
              <a:ext cx="236659" cy="34945"/>
            </a:xfrm>
            <a:custGeom>
              <a:avLst/>
              <a:gdLst/>
              <a:ahLst/>
              <a:cxnLst/>
              <a:rect l="l" t="t" r="r" b="b"/>
              <a:pathLst>
                <a:path w="236659" h="34945" extrusionOk="0">
                  <a:moveTo>
                    <a:pt x="219187" y="34946"/>
                  </a:moveTo>
                  <a:lnTo>
                    <a:pt x="17473" y="34946"/>
                  </a:lnTo>
                  <a:cubicBezTo>
                    <a:pt x="7808" y="34946"/>
                    <a:pt x="0" y="27119"/>
                    <a:pt x="0" y="17473"/>
                  </a:cubicBezTo>
                  <a:cubicBezTo>
                    <a:pt x="0" y="7827"/>
                    <a:pt x="7827" y="0"/>
                    <a:pt x="17473" y="0"/>
                  </a:cubicBezTo>
                  <a:lnTo>
                    <a:pt x="219187" y="0"/>
                  </a:lnTo>
                  <a:cubicBezTo>
                    <a:pt x="228852" y="0"/>
                    <a:pt x="236660" y="7827"/>
                    <a:pt x="236660" y="17473"/>
                  </a:cubicBezTo>
                  <a:cubicBezTo>
                    <a:pt x="236660" y="27119"/>
                    <a:pt x="228833" y="34946"/>
                    <a:pt x="219187" y="349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46" name="Google Shape;1246;p81"/>
            <p:cNvSpPr/>
            <p:nvPr/>
          </p:nvSpPr>
          <p:spPr>
            <a:xfrm>
              <a:off x="2056700" y="481032"/>
              <a:ext cx="176452" cy="34945"/>
            </a:xfrm>
            <a:custGeom>
              <a:avLst/>
              <a:gdLst/>
              <a:ahLst/>
              <a:cxnLst/>
              <a:rect l="l" t="t" r="r" b="b"/>
              <a:pathLst>
                <a:path w="176452" h="34945" extrusionOk="0">
                  <a:moveTo>
                    <a:pt x="158980" y="34946"/>
                  </a:moveTo>
                  <a:lnTo>
                    <a:pt x="17473" y="34946"/>
                  </a:lnTo>
                  <a:cubicBezTo>
                    <a:pt x="7808" y="34946"/>
                    <a:pt x="0" y="27119"/>
                    <a:pt x="0" y="17473"/>
                  </a:cubicBezTo>
                  <a:cubicBezTo>
                    <a:pt x="0" y="7827"/>
                    <a:pt x="7827" y="0"/>
                    <a:pt x="17473" y="0"/>
                  </a:cubicBezTo>
                  <a:lnTo>
                    <a:pt x="158980" y="0"/>
                  </a:lnTo>
                  <a:cubicBezTo>
                    <a:pt x="168626" y="0"/>
                    <a:pt x="176453" y="7827"/>
                    <a:pt x="176453" y="17473"/>
                  </a:cubicBezTo>
                  <a:cubicBezTo>
                    <a:pt x="176453" y="27119"/>
                    <a:pt x="168626" y="34946"/>
                    <a:pt x="158980" y="3494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47" name="Google Shape;1247;p81"/>
            <p:cNvSpPr/>
            <p:nvPr/>
          </p:nvSpPr>
          <p:spPr>
            <a:xfrm>
              <a:off x="2385082" y="453118"/>
              <a:ext cx="193944" cy="193944"/>
            </a:xfrm>
            <a:custGeom>
              <a:avLst/>
              <a:gdLst/>
              <a:ahLst/>
              <a:cxnLst/>
              <a:rect l="l" t="t" r="r" b="b"/>
              <a:pathLst>
                <a:path w="193944" h="193944" extrusionOk="0">
                  <a:moveTo>
                    <a:pt x="96972" y="193944"/>
                  </a:moveTo>
                  <a:cubicBezTo>
                    <a:pt x="43493" y="193944"/>
                    <a:pt x="0" y="150452"/>
                    <a:pt x="0" y="96972"/>
                  </a:cubicBezTo>
                  <a:cubicBezTo>
                    <a:pt x="0" y="43493"/>
                    <a:pt x="43493" y="0"/>
                    <a:pt x="96972" y="0"/>
                  </a:cubicBezTo>
                  <a:cubicBezTo>
                    <a:pt x="150452" y="0"/>
                    <a:pt x="193944" y="43493"/>
                    <a:pt x="193944" y="96972"/>
                  </a:cubicBezTo>
                  <a:cubicBezTo>
                    <a:pt x="193944" y="150452"/>
                    <a:pt x="150452" y="193944"/>
                    <a:pt x="96972" y="193944"/>
                  </a:cubicBezTo>
                  <a:close/>
                  <a:moveTo>
                    <a:pt x="96972" y="34965"/>
                  </a:moveTo>
                  <a:cubicBezTo>
                    <a:pt x="62785" y="34965"/>
                    <a:pt x="34965" y="62785"/>
                    <a:pt x="34965" y="96972"/>
                  </a:cubicBezTo>
                  <a:cubicBezTo>
                    <a:pt x="34965" y="131160"/>
                    <a:pt x="62785" y="158980"/>
                    <a:pt x="96972" y="158980"/>
                  </a:cubicBezTo>
                  <a:cubicBezTo>
                    <a:pt x="131160" y="158980"/>
                    <a:pt x="158980" y="131160"/>
                    <a:pt x="158980" y="96972"/>
                  </a:cubicBezTo>
                  <a:cubicBezTo>
                    <a:pt x="158980" y="62785"/>
                    <a:pt x="131160" y="34965"/>
                    <a:pt x="96972" y="3496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grpSp>
        <p:nvGrpSpPr>
          <p:cNvPr id="1248" name="Google Shape;1248;p81"/>
          <p:cNvGrpSpPr/>
          <p:nvPr/>
        </p:nvGrpSpPr>
        <p:grpSpPr>
          <a:xfrm>
            <a:off x="9724502" y="2767571"/>
            <a:ext cx="849231" cy="1006372"/>
            <a:chOff x="8974449" y="2723786"/>
            <a:chExt cx="849231" cy="1006372"/>
          </a:xfrm>
        </p:grpSpPr>
        <p:sp>
          <p:nvSpPr>
            <p:cNvPr id="1249" name="Google Shape;1249;p81"/>
            <p:cNvSpPr/>
            <p:nvPr/>
          </p:nvSpPr>
          <p:spPr>
            <a:xfrm>
              <a:off x="8974449" y="2968291"/>
              <a:ext cx="437559" cy="761867"/>
            </a:xfrm>
            <a:custGeom>
              <a:avLst/>
              <a:gdLst/>
              <a:ahLst/>
              <a:cxnLst/>
              <a:rect l="l" t="t" r="r" b="b"/>
              <a:pathLst>
                <a:path w="437559" h="761867" extrusionOk="0">
                  <a:moveTo>
                    <a:pt x="335356" y="761867"/>
                  </a:moveTo>
                  <a:lnTo>
                    <a:pt x="102240" y="761867"/>
                  </a:lnTo>
                  <a:cubicBezTo>
                    <a:pt x="92576" y="761867"/>
                    <a:pt x="84768" y="754040"/>
                    <a:pt x="84768" y="744394"/>
                  </a:cubicBezTo>
                  <a:lnTo>
                    <a:pt x="84768" y="399486"/>
                  </a:lnTo>
                  <a:lnTo>
                    <a:pt x="43454" y="399486"/>
                  </a:lnTo>
                  <a:cubicBezTo>
                    <a:pt x="19501" y="399486"/>
                    <a:pt x="0" y="379986"/>
                    <a:pt x="0" y="356032"/>
                  </a:cubicBezTo>
                  <a:lnTo>
                    <a:pt x="0" y="126630"/>
                  </a:lnTo>
                  <a:cubicBezTo>
                    <a:pt x="0" y="56815"/>
                    <a:pt x="56796" y="0"/>
                    <a:pt x="126612" y="0"/>
                  </a:cubicBezTo>
                  <a:lnTo>
                    <a:pt x="157615" y="0"/>
                  </a:lnTo>
                  <a:cubicBezTo>
                    <a:pt x="167280" y="0"/>
                    <a:pt x="175088" y="7827"/>
                    <a:pt x="175088" y="17473"/>
                  </a:cubicBezTo>
                  <a:cubicBezTo>
                    <a:pt x="175088" y="27119"/>
                    <a:pt x="167261" y="34945"/>
                    <a:pt x="157615" y="34945"/>
                  </a:cubicBezTo>
                  <a:lnTo>
                    <a:pt x="126612" y="34945"/>
                  </a:lnTo>
                  <a:cubicBezTo>
                    <a:pt x="76069" y="34945"/>
                    <a:pt x="34945" y="76069"/>
                    <a:pt x="34945" y="126611"/>
                  </a:cubicBezTo>
                  <a:lnTo>
                    <a:pt x="34945" y="356013"/>
                  </a:lnTo>
                  <a:cubicBezTo>
                    <a:pt x="34945" y="360694"/>
                    <a:pt x="38755" y="364522"/>
                    <a:pt x="43435" y="364522"/>
                  </a:cubicBezTo>
                  <a:lnTo>
                    <a:pt x="102221" y="364522"/>
                  </a:lnTo>
                  <a:cubicBezTo>
                    <a:pt x="111887" y="364522"/>
                    <a:pt x="119695" y="372349"/>
                    <a:pt x="119695" y="381995"/>
                  </a:cubicBezTo>
                  <a:lnTo>
                    <a:pt x="119695" y="726902"/>
                  </a:lnTo>
                  <a:lnTo>
                    <a:pt x="317865" y="726902"/>
                  </a:lnTo>
                  <a:lnTo>
                    <a:pt x="317865" y="381995"/>
                  </a:lnTo>
                  <a:cubicBezTo>
                    <a:pt x="317865" y="372349"/>
                    <a:pt x="325692" y="364522"/>
                    <a:pt x="335337" y="364522"/>
                  </a:cubicBezTo>
                  <a:lnTo>
                    <a:pt x="394123" y="364522"/>
                  </a:lnTo>
                  <a:cubicBezTo>
                    <a:pt x="398804" y="364522"/>
                    <a:pt x="402613" y="360713"/>
                    <a:pt x="402613" y="356013"/>
                  </a:cubicBezTo>
                  <a:lnTo>
                    <a:pt x="402613" y="126611"/>
                  </a:lnTo>
                  <a:cubicBezTo>
                    <a:pt x="402613" y="76069"/>
                    <a:pt x="361490" y="34945"/>
                    <a:pt x="310948" y="34945"/>
                  </a:cubicBezTo>
                  <a:lnTo>
                    <a:pt x="279944" y="34945"/>
                  </a:lnTo>
                  <a:cubicBezTo>
                    <a:pt x="270279" y="34945"/>
                    <a:pt x="262471" y="27119"/>
                    <a:pt x="262471" y="17473"/>
                  </a:cubicBezTo>
                  <a:cubicBezTo>
                    <a:pt x="262471" y="7827"/>
                    <a:pt x="270298" y="0"/>
                    <a:pt x="279944" y="0"/>
                  </a:cubicBezTo>
                  <a:lnTo>
                    <a:pt x="310948" y="0"/>
                  </a:lnTo>
                  <a:cubicBezTo>
                    <a:pt x="380763" y="0"/>
                    <a:pt x="437559" y="56815"/>
                    <a:pt x="437559" y="126630"/>
                  </a:cubicBezTo>
                  <a:lnTo>
                    <a:pt x="437559" y="356032"/>
                  </a:lnTo>
                  <a:cubicBezTo>
                    <a:pt x="437559" y="380005"/>
                    <a:pt x="418059" y="399486"/>
                    <a:pt x="394104" y="399486"/>
                  </a:cubicBezTo>
                  <a:lnTo>
                    <a:pt x="352792" y="399486"/>
                  </a:lnTo>
                  <a:lnTo>
                    <a:pt x="352792" y="744394"/>
                  </a:lnTo>
                  <a:cubicBezTo>
                    <a:pt x="352792" y="754040"/>
                    <a:pt x="344965" y="761867"/>
                    <a:pt x="335318" y="7618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50" name="Google Shape;1250;p81"/>
            <p:cNvSpPr/>
            <p:nvPr/>
          </p:nvSpPr>
          <p:spPr>
            <a:xfrm>
              <a:off x="9175765" y="3390102"/>
              <a:ext cx="34945" cy="340056"/>
            </a:xfrm>
            <a:custGeom>
              <a:avLst/>
              <a:gdLst/>
              <a:ahLst/>
              <a:cxnLst/>
              <a:rect l="l" t="t" r="r" b="b"/>
              <a:pathLst>
                <a:path w="34945" h="340056" extrusionOk="0">
                  <a:moveTo>
                    <a:pt x="17473" y="340056"/>
                  </a:moveTo>
                  <a:cubicBezTo>
                    <a:pt x="7808" y="340056"/>
                    <a:pt x="0" y="332230"/>
                    <a:pt x="0" y="322583"/>
                  </a:cubicBezTo>
                  <a:lnTo>
                    <a:pt x="0" y="17473"/>
                  </a:lnTo>
                  <a:cubicBezTo>
                    <a:pt x="0" y="7827"/>
                    <a:pt x="7827" y="0"/>
                    <a:pt x="17473" y="0"/>
                  </a:cubicBezTo>
                  <a:cubicBezTo>
                    <a:pt x="27119" y="0"/>
                    <a:pt x="34945" y="7827"/>
                    <a:pt x="34945" y="17473"/>
                  </a:cubicBezTo>
                  <a:lnTo>
                    <a:pt x="34945" y="322583"/>
                  </a:lnTo>
                  <a:cubicBezTo>
                    <a:pt x="34945" y="332230"/>
                    <a:pt x="27119" y="340056"/>
                    <a:pt x="17473" y="34005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51" name="Google Shape;1251;p81"/>
            <p:cNvSpPr/>
            <p:nvPr/>
          </p:nvSpPr>
          <p:spPr>
            <a:xfrm>
              <a:off x="9059217" y="3140290"/>
              <a:ext cx="34945" cy="227468"/>
            </a:xfrm>
            <a:custGeom>
              <a:avLst/>
              <a:gdLst/>
              <a:ahLst/>
              <a:cxnLst/>
              <a:rect l="l" t="t" r="r" b="b"/>
              <a:pathLst>
                <a:path w="34945" h="227468" extrusionOk="0">
                  <a:moveTo>
                    <a:pt x="17473" y="227469"/>
                  </a:moveTo>
                  <a:cubicBezTo>
                    <a:pt x="7808" y="227469"/>
                    <a:pt x="0" y="219642"/>
                    <a:pt x="0" y="209996"/>
                  </a:cubicBezTo>
                  <a:lnTo>
                    <a:pt x="0" y="17473"/>
                  </a:lnTo>
                  <a:cubicBezTo>
                    <a:pt x="0" y="7827"/>
                    <a:pt x="7827" y="0"/>
                    <a:pt x="17473" y="0"/>
                  </a:cubicBezTo>
                  <a:cubicBezTo>
                    <a:pt x="27119" y="0"/>
                    <a:pt x="34945" y="7827"/>
                    <a:pt x="34945" y="17473"/>
                  </a:cubicBezTo>
                  <a:lnTo>
                    <a:pt x="34945" y="209996"/>
                  </a:lnTo>
                  <a:cubicBezTo>
                    <a:pt x="34945" y="219642"/>
                    <a:pt x="27119" y="227469"/>
                    <a:pt x="17473" y="2274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52" name="Google Shape;1252;p81"/>
            <p:cNvSpPr/>
            <p:nvPr/>
          </p:nvSpPr>
          <p:spPr>
            <a:xfrm>
              <a:off x="9292333" y="3140290"/>
              <a:ext cx="34945" cy="227468"/>
            </a:xfrm>
            <a:custGeom>
              <a:avLst/>
              <a:gdLst/>
              <a:ahLst/>
              <a:cxnLst/>
              <a:rect l="l" t="t" r="r" b="b"/>
              <a:pathLst>
                <a:path w="34945" h="227468" extrusionOk="0">
                  <a:moveTo>
                    <a:pt x="17473" y="227469"/>
                  </a:moveTo>
                  <a:cubicBezTo>
                    <a:pt x="7808" y="227469"/>
                    <a:pt x="0" y="219642"/>
                    <a:pt x="0" y="209996"/>
                  </a:cubicBezTo>
                  <a:lnTo>
                    <a:pt x="0" y="17473"/>
                  </a:lnTo>
                  <a:cubicBezTo>
                    <a:pt x="0" y="7827"/>
                    <a:pt x="7827" y="0"/>
                    <a:pt x="17473" y="0"/>
                  </a:cubicBezTo>
                  <a:cubicBezTo>
                    <a:pt x="27119" y="0"/>
                    <a:pt x="34945" y="7827"/>
                    <a:pt x="34945" y="17473"/>
                  </a:cubicBezTo>
                  <a:lnTo>
                    <a:pt x="34945" y="209996"/>
                  </a:lnTo>
                  <a:cubicBezTo>
                    <a:pt x="34945" y="219642"/>
                    <a:pt x="27119" y="227469"/>
                    <a:pt x="17473" y="22746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53" name="Google Shape;1253;p81"/>
            <p:cNvSpPr/>
            <p:nvPr/>
          </p:nvSpPr>
          <p:spPr>
            <a:xfrm>
              <a:off x="9083474" y="2723786"/>
              <a:ext cx="219528" cy="219528"/>
            </a:xfrm>
            <a:custGeom>
              <a:avLst/>
              <a:gdLst/>
              <a:ahLst/>
              <a:cxnLst/>
              <a:rect l="l" t="t" r="r" b="b"/>
              <a:pathLst>
                <a:path w="219528" h="219528" extrusionOk="0">
                  <a:moveTo>
                    <a:pt x="109764" y="219528"/>
                  </a:moveTo>
                  <a:cubicBezTo>
                    <a:pt x="49235" y="219528"/>
                    <a:pt x="0" y="170293"/>
                    <a:pt x="0" y="109764"/>
                  </a:cubicBezTo>
                  <a:cubicBezTo>
                    <a:pt x="0" y="49235"/>
                    <a:pt x="49235" y="0"/>
                    <a:pt x="109764" y="0"/>
                  </a:cubicBezTo>
                  <a:cubicBezTo>
                    <a:pt x="170294" y="0"/>
                    <a:pt x="219528" y="49235"/>
                    <a:pt x="219528" y="109764"/>
                  </a:cubicBezTo>
                  <a:cubicBezTo>
                    <a:pt x="219528" y="170293"/>
                    <a:pt x="170294" y="219528"/>
                    <a:pt x="109764" y="219528"/>
                  </a:cubicBezTo>
                  <a:close/>
                  <a:moveTo>
                    <a:pt x="109764" y="34964"/>
                  </a:moveTo>
                  <a:cubicBezTo>
                    <a:pt x="68508" y="34964"/>
                    <a:pt x="34964" y="68527"/>
                    <a:pt x="34964" y="109764"/>
                  </a:cubicBezTo>
                  <a:cubicBezTo>
                    <a:pt x="34964" y="151001"/>
                    <a:pt x="68508" y="184564"/>
                    <a:pt x="109764" y="184564"/>
                  </a:cubicBezTo>
                  <a:cubicBezTo>
                    <a:pt x="151020" y="184564"/>
                    <a:pt x="184563" y="151001"/>
                    <a:pt x="184563" y="109764"/>
                  </a:cubicBezTo>
                  <a:cubicBezTo>
                    <a:pt x="184563" y="68527"/>
                    <a:pt x="151001" y="34964"/>
                    <a:pt x="109764" y="349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54" name="Google Shape;1254;p81"/>
            <p:cNvSpPr/>
            <p:nvPr/>
          </p:nvSpPr>
          <p:spPr>
            <a:xfrm>
              <a:off x="9318781" y="2794435"/>
              <a:ext cx="504898" cy="858213"/>
            </a:xfrm>
            <a:custGeom>
              <a:avLst/>
              <a:gdLst/>
              <a:ahLst/>
              <a:cxnLst/>
              <a:rect l="l" t="t" r="r" b="b"/>
              <a:pathLst>
                <a:path w="504898" h="858213" extrusionOk="0">
                  <a:moveTo>
                    <a:pt x="75792" y="858214"/>
                  </a:moveTo>
                  <a:cubicBezTo>
                    <a:pt x="68192" y="858214"/>
                    <a:pt x="60650" y="858005"/>
                    <a:pt x="53145" y="857626"/>
                  </a:cubicBezTo>
                  <a:cubicBezTo>
                    <a:pt x="43500" y="857134"/>
                    <a:pt x="36089" y="848890"/>
                    <a:pt x="36601" y="839263"/>
                  </a:cubicBezTo>
                  <a:cubicBezTo>
                    <a:pt x="37113" y="829617"/>
                    <a:pt x="45432" y="822321"/>
                    <a:pt x="54965" y="822719"/>
                  </a:cubicBezTo>
                  <a:cubicBezTo>
                    <a:pt x="61863" y="823079"/>
                    <a:pt x="68818" y="823268"/>
                    <a:pt x="75792" y="823268"/>
                  </a:cubicBezTo>
                  <a:cubicBezTo>
                    <a:pt x="293122" y="823268"/>
                    <a:pt x="469934" y="646456"/>
                    <a:pt x="469934" y="429107"/>
                  </a:cubicBezTo>
                  <a:cubicBezTo>
                    <a:pt x="469934" y="211758"/>
                    <a:pt x="293122" y="34964"/>
                    <a:pt x="75792" y="34964"/>
                  </a:cubicBezTo>
                  <a:cubicBezTo>
                    <a:pt x="57030" y="34964"/>
                    <a:pt x="38250" y="36291"/>
                    <a:pt x="19943" y="38887"/>
                  </a:cubicBezTo>
                  <a:cubicBezTo>
                    <a:pt x="10354" y="40176"/>
                    <a:pt x="1523" y="33600"/>
                    <a:pt x="177" y="24030"/>
                  </a:cubicBezTo>
                  <a:cubicBezTo>
                    <a:pt x="-1187" y="14479"/>
                    <a:pt x="5465" y="5628"/>
                    <a:pt x="15016" y="4264"/>
                  </a:cubicBezTo>
                  <a:cubicBezTo>
                    <a:pt x="34953" y="1421"/>
                    <a:pt x="55400" y="0"/>
                    <a:pt x="75792" y="0"/>
                  </a:cubicBezTo>
                  <a:cubicBezTo>
                    <a:pt x="312414" y="0"/>
                    <a:pt x="504899" y="192485"/>
                    <a:pt x="504899" y="429107"/>
                  </a:cubicBezTo>
                  <a:cubicBezTo>
                    <a:pt x="504899" y="665729"/>
                    <a:pt x="312395" y="858214"/>
                    <a:pt x="75792" y="8582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55" name="Google Shape;1255;p81"/>
            <p:cNvSpPr/>
            <p:nvPr/>
          </p:nvSpPr>
          <p:spPr>
            <a:xfrm>
              <a:off x="9318781" y="2794454"/>
              <a:ext cx="288857" cy="858213"/>
            </a:xfrm>
            <a:custGeom>
              <a:avLst/>
              <a:gdLst/>
              <a:ahLst/>
              <a:cxnLst/>
              <a:rect l="l" t="t" r="r" b="b"/>
              <a:pathLst>
                <a:path w="288857" h="858213" extrusionOk="0">
                  <a:moveTo>
                    <a:pt x="75792" y="858195"/>
                  </a:moveTo>
                  <a:cubicBezTo>
                    <a:pt x="68192" y="858195"/>
                    <a:pt x="60650" y="857986"/>
                    <a:pt x="53145" y="857607"/>
                  </a:cubicBezTo>
                  <a:cubicBezTo>
                    <a:pt x="43500" y="857114"/>
                    <a:pt x="36089" y="848871"/>
                    <a:pt x="36601" y="839244"/>
                  </a:cubicBezTo>
                  <a:cubicBezTo>
                    <a:pt x="37113" y="829598"/>
                    <a:pt x="45432" y="822301"/>
                    <a:pt x="54965" y="822699"/>
                  </a:cubicBezTo>
                  <a:cubicBezTo>
                    <a:pt x="86707" y="824367"/>
                    <a:pt x="119303" y="822150"/>
                    <a:pt x="150895" y="816067"/>
                  </a:cubicBezTo>
                  <a:cubicBezTo>
                    <a:pt x="213622" y="743560"/>
                    <a:pt x="253912" y="592729"/>
                    <a:pt x="253912" y="429088"/>
                  </a:cubicBezTo>
                  <a:cubicBezTo>
                    <a:pt x="253912" y="265446"/>
                    <a:pt x="213604" y="114634"/>
                    <a:pt x="150895" y="42109"/>
                  </a:cubicBezTo>
                  <a:cubicBezTo>
                    <a:pt x="107914" y="33827"/>
                    <a:pt x="63227" y="32728"/>
                    <a:pt x="19943" y="38887"/>
                  </a:cubicBezTo>
                  <a:cubicBezTo>
                    <a:pt x="10411" y="40157"/>
                    <a:pt x="1542" y="33600"/>
                    <a:pt x="177" y="24029"/>
                  </a:cubicBezTo>
                  <a:cubicBezTo>
                    <a:pt x="-1187" y="14478"/>
                    <a:pt x="5465" y="5628"/>
                    <a:pt x="15016" y="4264"/>
                  </a:cubicBezTo>
                  <a:cubicBezTo>
                    <a:pt x="64137" y="-2729"/>
                    <a:pt x="114964" y="-1100"/>
                    <a:pt x="163611" y="9001"/>
                  </a:cubicBezTo>
                  <a:cubicBezTo>
                    <a:pt x="167192" y="9759"/>
                    <a:pt x="170471" y="11617"/>
                    <a:pt x="172934" y="14308"/>
                  </a:cubicBezTo>
                  <a:cubicBezTo>
                    <a:pt x="244436" y="92348"/>
                    <a:pt x="288858" y="251290"/>
                    <a:pt x="288858" y="429088"/>
                  </a:cubicBezTo>
                  <a:cubicBezTo>
                    <a:pt x="288858" y="606886"/>
                    <a:pt x="244436" y="765828"/>
                    <a:pt x="172934" y="843868"/>
                  </a:cubicBezTo>
                  <a:cubicBezTo>
                    <a:pt x="170452" y="846559"/>
                    <a:pt x="167192" y="848416"/>
                    <a:pt x="163611" y="849174"/>
                  </a:cubicBezTo>
                  <a:cubicBezTo>
                    <a:pt x="134767" y="855162"/>
                    <a:pt x="105204" y="858214"/>
                    <a:pt x="75773" y="8582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56" name="Google Shape;1256;p81"/>
            <p:cNvSpPr/>
            <p:nvPr/>
          </p:nvSpPr>
          <p:spPr>
            <a:xfrm>
              <a:off x="9377100" y="3011012"/>
              <a:ext cx="446579" cy="641674"/>
            </a:xfrm>
            <a:custGeom>
              <a:avLst/>
              <a:gdLst/>
              <a:ahLst/>
              <a:cxnLst/>
              <a:rect l="l" t="t" r="r" b="b"/>
              <a:pathLst>
                <a:path w="446579" h="641674" extrusionOk="0">
                  <a:moveTo>
                    <a:pt x="17473" y="641637"/>
                  </a:moveTo>
                  <a:cubicBezTo>
                    <a:pt x="7808" y="641637"/>
                    <a:pt x="0" y="633810"/>
                    <a:pt x="0" y="624164"/>
                  </a:cubicBezTo>
                  <a:lnTo>
                    <a:pt x="0" y="408142"/>
                  </a:lnTo>
                  <a:cubicBezTo>
                    <a:pt x="0" y="398496"/>
                    <a:pt x="7827" y="390669"/>
                    <a:pt x="17473" y="390669"/>
                  </a:cubicBezTo>
                  <a:cubicBezTo>
                    <a:pt x="181115" y="390669"/>
                    <a:pt x="331945" y="350379"/>
                    <a:pt x="404452" y="287633"/>
                  </a:cubicBezTo>
                  <a:cubicBezTo>
                    <a:pt x="409208" y="262958"/>
                    <a:pt x="411634" y="237716"/>
                    <a:pt x="411634" y="212530"/>
                  </a:cubicBezTo>
                  <a:cubicBezTo>
                    <a:pt x="411634" y="187344"/>
                    <a:pt x="409228" y="162120"/>
                    <a:pt x="404452" y="137427"/>
                  </a:cubicBezTo>
                  <a:cubicBezTo>
                    <a:pt x="336986" y="79039"/>
                    <a:pt x="202245" y="39905"/>
                    <a:pt x="50543" y="34959"/>
                  </a:cubicBezTo>
                  <a:cubicBezTo>
                    <a:pt x="40896" y="34656"/>
                    <a:pt x="33316" y="26564"/>
                    <a:pt x="33638" y="16918"/>
                  </a:cubicBezTo>
                  <a:cubicBezTo>
                    <a:pt x="33960" y="7272"/>
                    <a:pt x="42356" y="-365"/>
                    <a:pt x="51679" y="14"/>
                  </a:cubicBezTo>
                  <a:cubicBezTo>
                    <a:pt x="214563" y="5320"/>
                    <a:pt x="360391" y="49532"/>
                    <a:pt x="432253" y="115387"/>
                  </a:cubicBezTo>
                  <a:cubicBezTo>
                    <a:pt x="434963" y="117851"/>
                    <a:pt x="436801" y="121129"/>
                    <a:pt x="437559" y="124711"/>
                  </a:cubicBezTo>
                  <a:cubicBezTo>
                    <a:pt x="443548" y="153516"/>
                    <a:pt x="446580" y="183061"/>
                    <a:pt x="446580" y="212549"/>
                  </a:cubicBezTo>
                  <a:cubicBezTo>
                    <a:pt x="446580" y="242037"/>
                    <a:pt x="443548" y="271581"/>
                    <a:pt x="437559" y="300386"/>
                  </a:cubicBezTo>
                  <a:cubicBezTo>
                    <a:pt x="436801" y="303968"/>
                    <a:pt x="434944" y="307247"/>
                    <a:pt x="432253" y="309710"/>
                  </a:cubicBezTo>
                  <a:cubicBezTo>
                    <a:pt x="356771" y="378882"/>
                    <a:pt x="205637" y="422696"/>
                    <a:pt x="34964" y="425501"/>
                  </a:cubicBezTo>
                  <a:lnTo>
                    <a:pt x="34964" y="624202"/>
                  </a:lnTo>
                  <a:cubicBezTo>
                    <a:pt x="34964" y="633848"/>
                    <a:pt x="27138" y="641675"/>
                    <a:pt x="17492" y="6416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57" name="Google Shape;1257;p81"/>
            <p:cNvSpPr/>
            <p:nvPr/>
          </p:nvSpPr>
          <p:spPr>
            <a:xfrm>
              <a:off x="9377100" y="2794454"/>
              <a:ext cx="34945" cy="185605"/>
            </a:xfrm>
            <a:custGeom>
              <a:avLst/>
              <a:gdLst/>
              <a:ahLst/>
              <a:cxnLst/>
              <a:rect l="l" t="t" r="r" b="b"/>
              <a:pathLst>
                <a:path w="34945" h="185605" extrusionOk="0">
                  <a:moveTo>
                    <a:pt x="17473" y="185606"/>
                  </a:moveTo>
                  <a:cubicBezTo>
                    <a:pt x="7808" y="185606"/>
                    <a:pt x="0" y="177779"/>
                    <a:pt x="0" y="168133"/>
                  </a:cubicBezTo>
                  <a:lnTo>
                    <a:pt x="0" y="17473"/>
                  </a:lnTo>
                  <a:cubicBezTo>
                    <a:pt x="0" y="7827"/>
                    <a:pt x="7827" y="0"/>
                    <a:pt x="17473" y="0"/>
                  </a:cubicBezTo>
                  <a:cubicBezTo>
                    <a:pt x="27119" y="0"/>
                    <a:pt x="34946" y="7827"/>
                    <a:pt x="34946" y="17473"/>
                  </a:cubicBezTo>
                  <a:lnTo>
                    <a:pt x="34946" y="168133"/>
                  </a:lnTo>
                  <a:cubicBezTo>
                    <a:pt x="34946" y="177779"/>
                    <a:pt x="27119" y="185606"/>
                    <a:pt x="17473" y="18560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58" name="Google Shape;1258;p81"/>
            <p:cNvSpPr/>
            <p:nvPr/>
          </p:nvSpPr>
          <p:spPr>
            <a:xfrm>
              <a:off x="9434010" y="3206069"/>
              <a:ext cx="389670" cy="34945"/>
            </a:xfrm>
            <a:custGeom>
              <a:avLst/>
              <a:gdLst/>
              <a:ahLst/>
              <a:cxnLst/>
              <a:rect l="l" t="t" r="r" b="b"/>
              <a:pathLst>
                <a:path w="389670" h="34945" extrusionOk="0">
                  <a:moveTo>
                    <a:pt x="372197" y="34946"/>
                  </a:moveTo>
                  <a:lnTo>
                    <a:pt x="17473" y="34946"/>
                  </a:lnTo>
                  <a:cubicBezTo>
                    <a:pt x="7808" y="34946"/>
                    <a:pt x="0" y="27119"/>
                    <a:pt x="0" y="17473"/>
                  </a:cubicBezTo>
                  <a:cubicBezTo>
                    <a:pt x="0" y="7827"/>
                    <a:pt x="7827" y="0"/>
                    <a:pt x="17473" y="0"/>
                  </a:cubicBezTo>
                  <a:lnTo>
                    <a:pt x="372197" y="0"/>
                  </a:lnTo>
                  <a:cubicBezTo>
                    <a:pt x="381862" y="0"/>
                    <a:pt x="389670" y="7827"/>
                    <a:pt x="389670" y="17473"/>
                  </a:cubicBezTo>
                  <a:cubicBezTo>
                    <a:pt x="389670" y="27119"/>
                    <a:pt x="381844" y="34946"/>
                    <a:pt x="372197" y="3494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59" name="Google Shape;1259;p81"/>
            <p:cNvSpPr/>
            <p:nvPr/>
          </p:nvSpPr>
          <p:spPr>
            <a:xfrm>
              <a:off x="9175784" y="3057759"/>
              <a:ext cx="34945" cy="213729"/>
            </a:xfrm>
            <a:custGeom>
              <a:avLst/>
              <a:gdLst/>
              <a:ahLst/>
              <a:cxnLst/>
              <a:rect l="l" t="t" r="r" b="b"/>
              <a:pathLst>
                <a:path w="34945" h="213729" extrusionOk="0">
                  <a:moveTo>
                    <a:pt x="17473" y="213729"/>
                  </a:moveTo>
                  <a:cubicBezTo>
                    <a:pt x="7808" y="213729"/>
                    <a:pt x="0" y="205902"/>
                    <a:pt x="0" y="196256"/>
                  </a:cubicBezTo>
                  <a:lnTo>
                    <a:pt x="0" y="17473"/>
                  </a:lnTo>
                  <a:cubicBezTo>
                    <a:pt x="0" y="7827"/>
                    <a:pt x="7827" y="0"/>
                    <a:pt x="17473" y="0"/>
                  </a:cubicBezTo>
                  <a:cubicBezTo>
                    <a:pt x="27119" y="0"/>
                    <a:pt x="34945" y="7827"/>
                    <a:pt x="34945" y="17473"/>
                  </a:cubicBezTo>
                  <a:lnTo>
                    <a:pt x="34945" y="196256"/>
                  </a:lnTo>
                  <a:cubicBezTo>
                    <a:pt x="34945" y="205902"/>
                    <a:pt x="27119" y="213729"/>
                    <a:pt x="17473" y="21372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60" name="Google Shape;1260;p81"/>
            <p:cNvSpPr/>
            <p:nvPr/>
          </p:nvSpPr>
          <p:spPr>
            <a:xfrm>
              <a:off x="8992642" y="3695213"/>
              <a:ext cx="737041" cy="34945"/>
            </a:xfrm>
            <a:custGeom>
              <a:avLst/>
              <a:gdLst/>
              <a:ahLst/>
              <a:cxnLst/>
              <a:rect l="l" t="t" r="r" b="b"/>
              <a:pathLst>
                <a:path w="737041" h="34945" extrusionOk="0">
                  <a:moveTo>
                    <a:pt x="719568" y="34946"/>
                  </a:moveTo>
                  <a:lnTo>
                    <a:pt x="17473" y="34946"/>
                  </a:lnTo>
                  <a:cubicBezTo>
                    <a:pt x="7808" y="34946"/>
                    <a:pt x="0" y="27119"/>
                    <a:pt x="0" y="17473"/>
                  </a:cubicBezTo>
                  <a:cubicBezTo>
                    <a:pt x="0" y="7827"/>
                    <a:pt x="7827" y="0"/>
                    <a:pt x="17473" y="0"/>
                  </a:cubicBezTo>
                  <a:lnTo>
                    <a:pt x="719568" y="0"/>
                  </a:lnTo>
                  <a:cubicBezTo>
                    <a:pt x="729215" y="0"/>
                    <a:pt x="737041" y="7827"/>
                    <a:pt x="737041" y="17473"/>
                  </a:cubicBezTo>
                  <a:cubicBezTo>
                    <a:pt x="737041" y="27119"/>
                    <a:pt x="729215" y="34946"/>
                    <a:pt x="719568" y="3494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5_Title and Content">
  <p:cSld name="5_Title and Content">
    <p:bg>
      <p:bgPr>
        <a:solidFill>
          <a:schemeClr val="lt1"/>
        </a:solidFill>
        <a:effectLst/>
      </p:bgPr>
    </p:bg>
    <p:spTree>
      <p:nvGrpSpPr>
        <p:cNvPr id="1" name="Shape 1261"/>
        <p:cNvGrpSpPr/>
        <p:nvPr/>
      </p:nvGrpSpPr>
      <p:grpSpPr>
        <a:xfrm>
          <a:off x="0" y="0"/>
          <a:ext cx="0" cy="0"/>
          <a:chOff x="0" y="0"/>
          <a:chExt cx="0" cy="0"/>
        </a:xfrm>
      </p:grpSpPr>
      <p:grpSp>
        <p:nvGrpSpPr>
          <p:cNvPr id="1262" name="Google Shape;1262;p82"/>
          <p:cNvGrpSpPr/>
          <p:nvPr/>
        </p:nvGrpSpPr>
        <p:grpSpPr>
          <a:xfrm>
            <a:off x="1119318" y="4353075"/>
            <a:ext cx="757854" cy="850154"/>
            <a:chOff x="6137457" y="1419367"/>
            <a:chExt cx="952437" cy="1068435"/>
          </a:xfrm>
        </p:grpSpPr>
        <p:sp>
          <p:nvSpPr>
            <p:cNvPr id="1263" name="Google Shape;1263;p82"/>
            <p:cNvSpPr/>
            <p:nvPr/>
          </p:nvSpPr>
          <p:spPr>
            <a:xfrm>
              <a:off x="6457769" y="1537556"/>
              <a:ext cx="311810" cy="345282"/>
            </a:xfrm>
            <a:custGeom>
              <a:avLst/>
              <a:gdLst/>
              <a:ahLst/>
              <a:cxnLst/>
              <a:rect l="l" t="t" r="r" b="b"/>
              <a:pathLst>
                <a:path w="311810" h="345282" extrusionOk="0">
                  <a:moveTo>
                    <a:pt x="234926" y="345283"/>
                  </a:moveTo>
                  <a:lnTo>
                    <a:pt x="76885" y="345283"/>
                  </a:lnTo>
                  <a:cubicBezTo>
                    <a:pt x="66656" y="345283"/>
                    <a:pt x="58392" y="336998"/>
                    <a:pt x="58392" y="326789"/>
                  </a:cubicBezTo>
                  <a:lnTo>
                    <a:pt x="58392" y="299108"/>
                  </a:lnTo>
                  <a:cubicBezTo>
                    <a:pt x="58392" y="286371"/>
                    <a:pt x="53036" y="273774"/>
                    <a:pt x="43307" y="263604"/>
                  </a:cubicBezTo>
                  <a:cubicBezTo>
                    <a:pt x="13060" y="232032"/>
                    <a:pt x="-2225" y="190571"/>
                    <a:pt x="262" y="146844"/>
                  </a:cubicBezTo>
                  <a:cubicBezTo>
                    <a:pt x="4775" y="67713"/>
                    <a:pt x="70366" y="3265"/>
                    <a:pt x="149597" y="136"/>
                  </a:cubicBezTo>
                  <a:cubicBezTo>
                    <a:pt x="192483" y="-1629"/>
                    <a:pt x="233081" y="13836"/>
                    <a:pt x="263931" y="43523"/>
                  </a:cubicBezTo>
                  <a:cubicBezTo>
                    <a:pt x="294801" y="73189"/>
                    <a:pt x="311811" y="113126"/>
                    <a:pt x="311811" y="155930"/>
                  </a:cubicBezTo>
                  <a:cubicBezTo>
                    <a:pt x="311811" y="196288"/>
                    <a:pt x="296406" y="234580"/>
                    <a:pt x="268404" y="263725"/>
                  </a:cubicBezTo>
                  <a:cubicBezTo>
                    <a:pt x="258756" y="273774"/>
                    <a:pt x="253440" y="286331"/>
                    <a:pt x="253440" y="299088"/>
                  </a:cubicBezTo>
                  <a:lnTo>
                    <a:pt x="253440" y="326789"/>
                  </a:lnTo>
                  <a:cubicBezTo>
                    <a:pt x="253440" y="337018"/>
                    <a:pt x="245156" y="345283"/>
                    <a:pt x="234946" y="345283"/>
                  </a:cubicBezTo>
                  <a:close/>
                  <a:moveTo>
                    <a:pt x="95380" y="308275"/>
                  </a:moveTo>
                  <a:lnTo>
                    <a:pt x="216433" y="308275"/>
                  </a:lnTo>
                  <a:lnTo>
                    <a:pt x="216433" y="299088"/>
                  </a:lnTo>
                  <a:cubicBezTo>
                    <a:pt x="216433" y="276743"/>
                    <a:pt x="225419" y="255080"/>
                    <a:pt x="241706" y="238090"/>
                  </a:cubicBezTo>
                  <a:cubicBezTo>
                    <a:pt x="263048" y="215865"/>
                    <a:pt x="274803" y="186680"/>
                    <a:pt x="274803" y="155910"/>
                  </a:cubicBezTo>
                  <a:cubicBezTo>
                    <a:pt x="274803" y="123255"/>
                    <a:pt x="261845" y="92806"/>
                    <a:pt x="238297" y="70180"/>
                  </a:cubicBezTo>
                  <a:cubicBezTo>
                    <a:pt x="214768" y="47574"/>
                    <a:pt x="183918" y="35820"/>
                    <a:pt x="151062" y="37104"/>
                  </a:cubicBezTo>
                  <a:cubicBezTo>
                    <a:pt x="90666" y="39491"/>
                    <a:pt x="40640" y="88614"/>
                    <a:pt x="37210" y="148950"/>
                  </a:cubicBezTo>
                  <a:cubicBezTo>
                    <a:pt x="35304" y="182307"/>
                    <a:pt x="46958" y="213940"/>
                    <a:pt x="70026" y="238010"/>
                  </a:cubicBezTo>
                  <a:cubicBezTo>
                    <a:pt x="86393" y="255080"/>
                    <a:pt x="95400" y="276783"/>
                    <a:pt x="95400" y="299108"/>
                  </a:cubicBezTo>
                  <a:lnTo>
                    <a:pt x="95400" y="308295"/>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64" name="Google Shape;1264;p82"/>
            <p:cNvSpPr/>
            <p:nvPr/>
          </p:nvSpPr>
          <p:spPr>
            <a:xfrm>
              <a:off x="6492110" y="1845830"/>
              <a:ext cx="243108" cy="162313"/>
            </a:xfrm>
            <a:custGeom>
              <a:avLst/>
              <a:gdLst/>
              <a:ahLst/>
              <a:cxnLst/>
              <a:rect l="l" t="t" r="r" b="b"/>
              <a:pathLst>
                <a:path w="243108" h="162313" extrusionOk="0">
                  <a:moveTo>
                    <a:pt x="193284" y="162313"/>
                  </a:moveTo>
                  <a:lnTo>
                    <a:pt x="49825" y="162313"/>
                  </a:lnTo>
                  <a:cubicBezTo>
                    <a:pt x="22345" y="162313"/>
                    <a:pt x="0" y="139968"/>
                    <a:pt x="0" y="112488"/>
                  </a:cubicBezTo>
                  <a:cubicBezTo>
                    <a:pt x="0" y="100633"/>
                    <a:pt x="4152" y="89722"/>
                    <a:pt x="11112" y="81157"/>
                  </a:cubicBezTo>
                  <a:cubicBezTo>
                    <a:pt x="4172" y="72592"/>
                    <a:pt x="0" y="61700"/>
                    <a:pt x="0" y="49825"/>
                  </a:cubicBezTo>
                  <a:cubicBezTo>
                    <a:pt x="0" y="22345"/>
                    <a:pt x="22345" y="0"/>
                    <a:pt x="49825" y="0"/>
                  </a:cubicBezTo>
                  <a:lnTo>
                    <a:pt x="193284" y="0"/>
                  </a:lnTo>
                  <a:cubicBezTo>
                    <a:pt x="220764" y="0"/>
                    <a:pt x="243109" y="22345"/>
                    <a:pt x="243109" y="49825"/>
                  </a:cubicBezTo>
                  <a:cubicBezTo>
                    <a:pt x="243109" y="61680"/>
                    <a:pt x="238957" y="72592"/>
                    <a:pt x="231997" y="81157"/>
                  </a:cubicBezTo>
                  <a:cubicBezTo>
                    <a:pt x="238937" y="89722"/>
                    <a:pt x="243109" y="100633"/>
                    <a:pt x="243109" y="112488"/>
                  </a:cubicBezTo>
                  <a:cubicBezTo>
                    <a:pt x="243109" y="139968"/>
                    <a:pt x="220764" y="162313"/>
                    <a:pt x="193284" y="162313"/>
                  </a:cubicBezTo>
                  <a:close/>
                  <a:moveTo>
                    <a:pt x="49825" y="99671"/>
                  </a:moveTo>
                  <a:cubicBezTo>
                    <a:pt x="42765" y="99671"/>
                    <a:pt x="37008" y="105427"/>
                    <a:pt x="37008" y="112488"/>
                  </a:cubicBezTo>
                  <a:cubicBezTo>
                    <a:pt x="37008" y="119549"/>
                    <a:pt x="42765" y="125305"/>
                    <a:pt x="49825" y="125305"/>
                  </a:cubicBezTo>
                  <a:lnTo>
                    <a:pt x="193284" y="125305"/>
                  </a:lnTo>
                  <a:cubicBezTo>
                    <a:pt x="200365" y="125305"/>
                    <a:pt x="206101" y="119549"/>
                    <a:pt x="206101" y="112488"/>
                  </a:cubicBezTo>
                  <a:cubicBezTo>
                    <a:pt x="206101" y="105427"/>
                    <a:pt x="200345" y="99671"/>
                    <a:pt x="193284" y="99671"/>
                  </a:cubicBezTo>
                  <a:cubicBezTo>
                    <a:pt x="183054" y="99671"/>
                    <a:pt x="174790" y="91387"/>
                    <a:pt x="174790" y="81177"/>
                  </a:cubicBezTo>
                  <a:cubicBezTo>
                    <a:pt x="174790" y="70967"/>
                    <a:pt x="183074" y="62683"/>
                    <a:pt x="193284" y="62683"/>
                  </a:cubicBezTo>
                  <a:cubicBezTo>
                    <a:pt x="200365" y="62683"/>
                    <a:pt x="206101" y="56926"/>
                    <a:pt x="206101" y="49865"/>
                  </a:cubicBezTo>
                  <a:cubicBezTo>
                    <a:pt x="206101" y="42805"/>
                    <a:pt x="200345" y="37048"/>
                    <a:pt x="193284" y="37048"/>
                  </a:cubicBezTo>
                  <a:lnTo>
                    <a:pt x="49825" y="37048"/>
                  </a:lnTo>
                  <a:cubicBezTo>
                    <a:pt x="42765" y="37048"/>
                    <a:pt x="37008" y="42805"/>
                    <a:pt x="37008" y="49865"/>
                  </a:cubicBezTo>
                  <a:cubicBezTo>
                    <a:pt x="37008" y="56926"/>
                    <a:pt x="42765" y="62683"/>
                    <a:pt x="49825" y="62683"/>
                  </a:cubicBezTo>
                  <a:cubicBezTo>
                    <a:pt x="60056" y="62683"/>
                    <a:pt x="68319" y="70967"/>
                    <a:pt x="68319" y="81177"/>
                  </a:cubicBezTo>
                  <a:cubicBezTo>
                    <a:pt x="68319" y="91387"/>
                    <a:pt x="60035" y="99671"/>
                    <a:pt x="49825" y="996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65" name="Google Shape;1265;p82"/>
            <p:cNvSpPr/>
            <p:nvPr/>
          </p:nvSpPr>
          <p:spPr>
            <a:xfrm>
              <a:off x="6536680" y="2060396"/>
              <a:ext cx="153989" cy="153989"/>
            </a:xfrm>
            <a:custGeom>
              <a:avLst/>
              <a:gdLst/>
              <a:ahLst/>
              <a:cxnLst/>
              <a:rect l="l" t="t" r="r" b="b"/>
              <a:pathLst>
                <a:path w="153989" h="153989" extrusionOk="0">
                  <a:moveTo>
                    <a:pt x="76985" y="153989"/>
                  </a:moveTo>
                  <a:cubicBezTo>
                    <a:pt x="34521" y="153989"/>
                    <a:pt x="0" y="119448"/>
                    <a:pt x="0" y="76985"/>
                  </a:cubicBezTo>
                  <a:cubicBezTo>
                    <a:pt x="0" y="34521"/>
                    <a:pt x="34541" y="0"/>
                    <a:pt x="76985" y="0"/>
                  </a:cubicBezTo>
                  <a:cubicBezTo>
                    <a:pt x="119428" y="0"/>
                    <a:pt x="153989" y="34541"/>
                    <a:pt x="153989" y="76985"/>
                  </a:cubicBezTo>
                  <a:cubicBezTo>
                    <a:pt x="153989" y="119428"/>
                    <a:pt x="119448" y="153989"/>
                    <a:pt x="76985" y="153989"/>
                  </a:cubicBezTo>
                  <a:close/>
                  <a:moveTo>
                    <a:pt x="76985" y="37008"/>
                  </a:moveTo>
                  <a:cubicBezTo>
                    <a:pt x="54941" y="37008"/>
                    <a:pt x="36988" y="54940"/>
                    <a:pt x="36988" y="77005"/>
                  </a:cubicBezTo>
                  <a:cubicBezTo>
                    <a:pt x="36988" y="99069"/>
                    <a:pt x="54920" y="117001"/>
                    <a:pt x="76985" y="117001"/>
                  </a:cubicBezTo>
                  <a:cubicBezTo>
                    <a:pt x="99049" y="117001"/>
                    <a:pt x="116981" y="99069"/>
                    <a:pt x="116981" y="77005"/>
                  </a:cubicBezTo>
                  <a:cubicBezTo>
                    <a:pt x="116981" y="54940"/>
                    <a:pt x="99049" y="37008"/>
                    <a:pt x="76985" y="370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66" name="Google Shape;1266;p82"/>
            <p:cNvSpPr/>
            <p:nvPr/>
          </p:nvSpPr>
          <p:spPr>
            <a:xfrm>
              <a:off x="6464490" y="2170257"/>
              <a:ext cx="298390" cy="187606"/>
            </a:xfrm>
            <a:custGeom>
              <a:avLst/>
              <a:gdLst/>
              <a:ahLst/>
              <a:cxnLst/>
              <a:rect l="l" t="t" r="r" b="b"/>
              <a:pathLst>
                <a:path w="298390" h="187606" extrusionOk="0">
                  <a:moveTo>
                    <a:pt x="279876" y="187607"/>
                  </a:moveTo>
                  <a:lnTo>
                    <a:pt x="18494" y="187607"/>
                  </a:lnTo>
                  <a:cubicBezTo>
                    <a:pt x="8264" y="187607"/>
                    <a:pt x="0" y="179322"/>
                    <a:pt x="0" y="169113"/>
                  </a:cubicBezTo>
                  <a:lnTo>
                    <a:pt x="0" y="146266"/>
                  </a:lnTo>
                  <a:cubicBezTo>
                    <a:pt x="0" y="76342"/>
                    <a:pt x="49585" y="15003"/>
                    <a:pt x="117924" y="421"/>
                  </a:cubicBezTo>
                  <a:cubicBezTo>
                    <a:pt x="122217" y="-522"/>
                    <a:pt x="126670" y="140"/>
                    <a:pt x="130521" y="2206"/>
                  </a:cubicBezTo>
                  <a:cubicBezTo>
                    <a:pt x="142737" y="8745"/>
                    <a:pt x="155654" y="8745"/>
                    <a:pt x="167890" y="2206"/>
                  </a:cubicBezTo>
                  <a:cubicBezTo>
                    <a:pt x="171741" y="140"/>
                    <a:pt x="176174" y="-522"/>
                    <a:pt x="180486" y="421"/>
                  </a:cubicBezTo>
                  <a:cubicBezTo>
                    <a:pt x="248806" y="15023"/>
                    <a:pt x="298390" y="76362"/>
                    <a:pt x="298390" y="146266"/>
                  </a:cubicBezTo>
                  <a:lnTo>
                    <a:pt x="298390" y="169113"/>
                  </a:lnTo>
                  <a:cubicBezTo>
                    <a:pt x="298390" y="179342"/>
                    <a:pt x="290106" y="187607"/>
                    <a:pt x="279896" y="187607"/>
                  </a:cubicBezTo>
                  <a:close/>
                  <a:moveTo>
                    <a:pt x="36988" y="150599"/>
                  </a:moveTo>
                  <a:lnTo>
                    <a:pt x="261382" y="150599"/>
                  </a:lnTo>
                  <a:lnTo>
                    <a:pt x="261382" y="146246"/>
                  </a:lnTo>
                  <a:cubicBezTo>
                    <a:pt x="261382" y="95698"/>
                    <a:pt x="226942" y="51129"/>
                    <a:pt x="178641" y="38010"/>
                  </a:cubicBezTo>
                  <a:cubicBezTo>
                    <a:pt x="159606" y="46114"/>
                    <a:pt x="138745" y="46114"/>
                    <a:pt x="119730" y="38010"/>
                  </a:cubicBezTo>
                  <a:cubicBezTo>
                    <a:pt x="71449" y="51129"/>
                    <a:pt x="36988" y="95719"/>
                    <a:pt x="36988" y="146246"/>
                  </a:cubicBezTo>
                  <a:lnTo>
                    <a:pt x="36988" y="1505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67" name="Google Shape;1267;p82"/>
            <p:cNvSpPr/>
            <p:nvPr/>
          </p:nvSpPr>
          <p:spPr>
            <a:xfrm>
              <a:off x="6863674" y="1809544"/>
              <a:ext cx="153989" cy="153969"/>
            </a:xfrm>
            <a:custGeom>
              <a:avLst/>
              <a:gdLst/>
              <a:ahLst/>
              <a:cxnLst/>
              <a:rect l="l" t="t" r="r" b="b"/>
              <a:pathLst>
                <a:path w="153989" h="153969" extrusionOk="0">
                  <a:moveTo>
                    <a:pt x="77005" y="153969"/>
                  </a:moveTo>
                  <a:cubicBezTo>
                    <a:pt x="34541" y="153969"/>
                    <a:pt x="0" y="119428"/>
                    <a:pt x="0" y="76984"/>
                  </a:cubicBezTo>
                  <a:cubicBezTo>
                    <a:pt x="0" y="34541"/>
                    <a:pt x="34541" y="0"/>
                    <a:pt x="77005" y="0"/>
                  </a:cubicBezTo>
                  <a:cubicBezTo>
                    <a:pt x="119469" y="0"/>
                    <a:pt x="153989" y="34541"/>
                    <a:pt x="153989" y="76984"/>
                  </a:cubicBezTo>
                  <a:cubicBezTo>
                    <a:pt x="153989" y="119428"/>
                    <a:pt x="119448" y="153969"/>
                    <a:pt x="77005" y="153969"/>
                  </a:cubicBezTo>
                  <a:close/>
                  <a:moveTo>
                    <a:pt x="77005" y="36988"/>
                  </a:moveTo>
                  <a:cubicBezTo>
                    <a:pt x="54941" y="36988"/>
                    <a:pt x="37008" y="54920"/>
                    <a:pt x="37008" y="76984"/>
                  </a:cubicBezTo>
                  <a:cubicBezTo>
                    <a:pt x="37008" y="99049"/>
                    <a:pt x="54941" y="116981"/>
                    <a:pt x="77005" y="116981"/>
                  </a:cubicBezTo>
                  <a:cubicBezTo>
                    <a:pt x="99069" y="116981"/>
                    <a:pt x="117001" y="99049"/>
                    <a:pt x="117001" y="76984"/>
                  </a:cubicBezTo>
                  <a:cubicBezTo>
                    <a:pt x="117001" y="54920"/>
                    <a:pt x="99069" y="36988"/>
                    <a:pt x="77005"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68" name="Google Shape;1268;p82"/>
            <p:cNvSpPr/>
            <p:nvPr/>
          </p:nvSpPr>
          <p:spPr>
            <a:xfrm>
              <a:off x="6791504" y="1919385"/>
              <a:ext cx="298390" cy="187606"/>
            </a:xfrm>
            <a:custGeom>
              <a:avLst/>
              <a:gdLst/>
              <a:ahLst/>
              <a:cxnLst/>
              <a:rect l="l" t="t" r="r" b="b"/>
              <a:pathLst>
                <a:path w="298390" h="187606" extrusionOk="0">
                  <a:moveTo>
                    <a:pt x="279876" y="187607"/>
                  </a:moveTo>
                  <a:lnTo>
                    <a:pt x="18494" y="187607"/>
                  </a:lnTo>
                  <a:cubicBezTo>
                    <a:pt x="8264" y="187607"/>
                    <a:pt x="0" y="179322"/>
                    <a:pt x="0" y="169113"/>
                  </a:cubicBezTo>
                  <a:lnTo>
                    <a:pt x="0" y="146266"/>
                  </a:lnTo>
                  <a:cubicBezTo>
                    <a:pt x="0" y="76342"/>
                    <a:pt x="49585" y="15003"/>
                    <a:pt x="117904" y="421"/>
                  </a:cubicBezTo>
                  <a:cubicBezTo>
                    <a:pt x="122177" y="-522"/>
                    <a:pt x="126650" y="140"/>
                    <a:pt x="130501" y="2206"/>
                  </a:cubicBezTo>
                  <a:cubicBezTo>
                    <a:pt x="142717" y="8765"/>
                    <a:pt x="155654" y="8745"/>
                    <a:pt x="167869" y="2206"/>
                  </a:cubicBezTo>
                  <a:cubicBezTo>
                    <a:pt x="171721" y="140"/>
                    <a:pt x="176174" y="-502"/>
                    <a:pt x="180466" y="421"/>
                  </a:cubicBezTo>
                  <a:cubicBezTo>
                    <a:pt x="248786" y="15003"/>
                    <a:pt x="298390" y="76342"/>
                    <a:pt x="298390" y="146266"/>
                  </a:cubicBezTo>
                  <a:lnTo>
                    <a:pt x="298390" y="169113"/>
                  </a:lnTo>
                  <a:cubicBezTo>
                    <a:pt x="298390" y="179342"/>
                    <a:pt x="290106" y="187607"/>
                    <a:pt x="279896" y="187607"/>
                  </a:cubicBezTo>
                  <a:close/>
                  <a:moveTo>
                    <a:pt x="36988" y="150599"/>
                  </a:moveTo>
                  <a:lnTo>
                    <a:pt x="261382" y="150599"/>
                  </a:lnTo>
                  <a:lnTo>
                    <a:pt x="261382" y="146246"/>
                  </a:lnTo>
                  <a:cubicBezTo>
                    <a:pt x="261382" y="95719"/>
                    <a:pt x="226942" y="51128"/>
                    <a:pt x="178641" y="38010"/>
                  </a:cubicBezTo>
                  <a:cubicBezTo>
                    <a:pt x="159626" y="46094"/>
                    <a:pt x="138765" y="46094"/>
                    <a:pt x="119729" y="38010"/>
                  </a:cubicBezTo>
                  <a:cubicBezTo>
                    <a:pt x="71429" y="51128"/>
                    <a:pt x="36988" y="95698"/>
                    <a:pt x="36988" y="146246"/>
                  </a:cubicBezTo>
                  <a:lnTo>
                    <a:pt x="36988" y="1505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69" name="Google Shape;1269;p82"/>
            <p:cNvSpPr/>
            <p:nvPr/>
          </p:nvSpPr>
          <p:spPr>
            <a:xfrm>
              <a:off x="6209647" y="1809544"/>
              <a:ext cx="153988" cy="153969"/>
            </a:xfrm>
            <a:custGeom>
              <a:avLst/>
              <a:gdLst/>
              <a:ahLst/>
              <a:cxnLst/>
              <a:rect l="l" t="t" r="r" b="b"/>
              <a:pathLst>
                <a:path w="153988" h="153969" extrusionOk="0">
                  <a:moveTo>
                    <a:pt x="77004" y="153969"/>
                  </a:moveTo>
                  <a:cubicBezTo>
                    <a:pt x="34541" y="153969"/>
                    <a:pt x="0" y="119428"/>
                    <a:pt x="0" y="76984"/>
                  </a:cubicBezTo>
                  <a:cubicBezTo>
                    <a:pt x="0" y="34541"/>
                    <a:pt x="34541" y="0"/>
                    <a:pt x="77004" y="0"/>
                  </a:cubicBezTo>
                  <a:cubicBezTo>
                    <a:pt x="119468" y="0"/>
                    <a:pt x="153989" y="34541"/>
                    <a:pt x="153989" y="76984"/>
                  </a:cubicBezTo>
                  <a:cubicBezTo>
                    <a:pt x="153989" y="119428"/>
                    <a:pt x="119448" y="153969"/>
                    <a:pt x="77004" y="153969"/>
                  </a:cubicBezTo>
                  <a:close/>
                  <a:moveTo>
                    <a:pt x="77004" y="36988"/>
                  </a:moveTo>
                  <a:cubicBezTo>
                    <a:pt x="54940" y="36988"/>
                    <a:pt x="37008" y="54920"/>
                    <a:pt x="37008" y="76984"/>
                  </a:cubicBezTo>
                  <a:cubicBezTo>
                    <a:pt x="37008" y="99049"/>
                    <a:pt x="54940" y="116981"/>
                    <a:pt x="77004" y="116981"/>
                  </a:cubicBezTo>
                  <a:cubicBezTo>
                    <a:pt x="99069" y="116981"/>
                    <a:pt x="117001" y="99049"/>
                    <a:pt x="117001" y="76984"/>
                  </a:cubicBezTo>
                  <a:cubicBezTo>
                    <a:pt x="117001" y="54920"/>
                    <a:pt x="99069" y="36988"/>
                    <a:pt x="77004"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70" name="Google Shape;1270;p82"/>
            <p:cNvSpPr/>
            <p:nvPr/>
          </p:nvSpPr>
          <p:spPr>
            <a:xfrm>
              <a:off x="6137457" y="1919385"/>
              <a:ext cx="298389" cy="187606"/>
            </a:xfrm>
            <a:custGeom>
              <a:avLst/>
              <a:gdLst/>
              <a:ahLst/>
              <a:cxnLst/>
              <a:rect l="l" t="t" r="r" b="b"/>
              <a:pathLst>
                <a:path w="298389" h="187606" extrusionOk="0">
                  <a:moveTo>
                    <a:pt x="279876" y="187607"/>
                  </a:moveTo>
                  <a:lnTo>
                    <a:pt x="18494" y="187607"/>
                  </a:lnTo>
                  <a:cubicBezTo>
                    <a:pt x="8264" y="187607"/>
                    <a:pt x="0" y="179322"/>
                    <a:pt x="0" y="169113"/>
                  </a:cubicBezTo>
                  <a:lnTo>
                    <a:pt x="0" y="146266"/>
                  </a:lnTo>
                  <a:cubicBezTo>
                    <a:pt x="0" y="76342"/>
                    <a:pt x="49585" y="15003"/>
                    <a:pt x="117903" y="421"/>
                  </a:cubicBezTo>
                  <a:cubicBezTo>
                    <a:pt x="122196" y="-522"/>
                    <a:pt x="126649" y="140"/>
                    <a:pt x="130500" y="2206"/>
                  </a:cubicBezTo>
                  <a:cubicBezTo>
                    <a:pt x="142716" y="8765"/>
                    <a:pt x="155654" y="8745"/>
                    <a:pt x="167869" y="2206"/>
                  </a:cubicBezTo>
                  <a:cubicBezTo>
                    <a:pt x="171721" y="140"/>
                    <a:pt x="176173" y="-502"/>
                    <a:pt x="180466" y="421"/>
                  </a:cubicBezTo>
                  <a:cubicBezTo>
                    <a:pt x="248785" y="15003"/>
                    <a:pt x="298390" y="76342"/>
                    <a:pt x="298390" y="146266"/>
                  </a:cubicBezTo>
                  <a:lnTo>
                    <a:pt x="298390" y="169113"/>
                  </a:lnTo>
                  <a:cubicBezTo>
                    <a:pt x="298390" y="179342"/>
                    <a:pt x="290106" y="187607"/>
                    <a:pt x="279896" y="187607"/>
                  </a:cubicBezTo>
                  <a:close/>
                  <a:moveTo>
                    <a:pt x="36988" y="150599"/>
                  </a:moveTo>
                  <a:lnTo>
                    <a:pt x="261382" y="150599"/>
                  </a:lnTo>
                  <a:lnTo>
                    <a:pt x="261382" y="146246"/>
                  </a:lnTo>
                  <a:cubicBezTo>
                    <a:pt x="261382" y="95719"/>
                    <a:pt x="226942" y="51128"/>
                    <a:pt x="178641" y="38010"/>
                  </a:cubicBezTo>
                  <a:cubicBezTo>
                    <a:pt x="159625" y="46094"/>
                    <a:pt x="138765" y="46094"/>
                    <a:pt x="119729" y="38010"/>
                  </a:cubicBezTo>
                  <a:cubicBezTo>
                    <a:pt x="71428" y="51128"/>
                    <a:pt x="36988" y="95698"/>
                    <a:pt x="36988" y="146246"/>
                  </a:cubicBezTo>
                  <a:lnTo>
                    <a:pt x="36988" y="150599"/>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71" name="Google Shape;1271;p82"/>
            <p:cNvSpPr/>
            <p:nvPr/>
          </p:nvSpPr>
          <p:spPr>
            <a:xfrm>
              <a:off x="6595171" y="2320876"/>
              <a:ext cx="36987" cy="166926"/>
            </a:xfrm>
            <a:custGeom>
              <a:avLst/>
              <a:gdLst/>
              <a:ahLst/>
              <a:cxnLst/>
              <a:rect l="l" t="t" r="r" b="b"/>
              <a:pathLst>
                <a:path w="36987" h="166926" extrusionOk="0">
                  <a:moveTo>
                    <a:pt x="18494" y="166927"/>
                  </a:moveTo>
                  <a:cubicBezTo>
                    <a:pt x="8264" y="166927"/>
                    <a:pt x="0" y="158643"/>
                    <a:pt x="0" y="148433"/>
                  </a:cubicBezTo>
                  <a:lnTo>
                    <a:pt x="0" y="18494"/>
                  </a:lnTo>
                  <a:cubicBezTo>
                    <a:pt x="0" y="8264"/>
                    <a:pt x="8284" y="0"/>
                    <a:pt x="18494" y="0"/>
                  </a:cubicBezTo>
                  <a:cubicBezTo>
                    <a:pt x="28704" y="0"/>
                    <a:pt x="36988" y="8284"/>
                    <a:pt x="36988" y="18494"/>
                  </a:cubicBezTo>
                  <a:lnTo>
                    <a:pt x="36988" y="148433"/>
                  </a:lnTo>
                  <a:cubicBezTo>
                    <a:pt x="36988" y="158663"/>
                    <a:pt x="28704" y="166927"/>
                    <a:pt x="18494" y="1669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72" name="Google Shape;1272;p82"/>
            <p:cNvSpPr/>
            <p:nvPr/>
          </p:nvSpPr>
          <p:spPr>
            <a:xfrm>
              <a:off x="6243486" y="2205680"/>
              <a:ext cx="740339" cy="282122"/>
            </a:xfrm>
            <a:custGeom>
              <a:avLst/>
              <a:gdLst/>
              <a:ahLst/>
              <a:cxnLst/>
              <a:rect l="l" t="t" r="r" b="b"/>
              <a:pathLst>
                <a:path w="740339" h="282122" extrusionOk="0">
                  <a:moveTo>
                    <a:pt x="721865" y="282123"/>
                  </a:moveTo>
                  <a:lnTo>
                    <a:pt x="18494" y="282123"/>
                  </a:lnTo>
                  <a:cubicBezTo>
                    <a:pt x="8264" y="282123"/>
                    <a:pt x="0" y="273839"/>
                    <a:pt x="0" y="263629"/>
                  </a:cubicBezTo>
                  <a:lnTo>
                    <a:pt x="0" y="18494"/>
                  </a:lnTo>
                  <a:cubicBezTo>
                    <a:pt x="0" y="8264"/>
                    <a:pt x="8284" y="0"/>
                    <a:pt x="18494" y="0"/>
                  </a:cubicBezTo>
                  <a:cubicBezTo>
                    <a:pt x="28704" y="0"/>
                    <a:pt x="36988" y="8284"/>
                    <a:pt x="36988" y="18494"/>
                  </a:cubicBezTo>
                  <a:lnTo>
                    <a:pt x="36988" y="245135"/>
                  </a:lnTo>
                  <a:lnTo>
                    <a:pt x="703351" y="245135"/>
                  </a:lnTo>
                  <a:lnTo>
                    <a:pt x="703351" y="29285"/>
                  </a:lnTo>
                  <a:cubicBezTo>
                    <a:pt x="703351" y="19056"/>
                    <a:pt x="711635" y="10791"/>
                    <a:pt x="721845" y="10791"/>
                  </a:cubicBezTo>
                  <a:cubicBezTo>
                    <a:pt x="732055" y="10791"/>
                    <a:pt x="740339" y="19076"/>
                    <a:pt x="740339" y="29285"/>
                  </a:cubicBezTo>
                  <a:lnTo>
                    <a:pt x="740339" y="263629"/>
                  </a:lnTo>
                  <a:cubicBezTo>
                    <a:pt x="740339" y="273859"/>
                    <a:pt x="732055" y="282123"/>
                    <a:pt x="721845" y="28212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73" name="Google Shape;1273;p82"/>
            <p:cNvSpPr/>
            <p:nvPr/>
          </p:nvSpPr>
          <p:spPr>
            <a:xfrm>
              <a:off x="6595171" y="1419367"/>
              <a:ext cx="36987" cy="91486"/>
            </a:xfrm>
            <a:custGeom>
              <a:avLst/>
              <a:gdLst/>
              <a:ahLst/>
              <a:cxnLst/>
              <a:rect l="l" t="t" r="r" b="b"/>
              <a:pathLst>
                <a:path w="36987" h="91486" extrusionOk="0">
                  <a:moveTo>
                    <a:pt x="18494" y="91487"/>
                  </a:moveTo>
                  <a:cubicBezTo>
                    <a:pt x="8264" y="91487"/>
                    <a:pt x="0" y="83203"/>
                    <a:pt x="0" y="72993"/>
                  </a:cubicBezTo>
                  <a:lnTo>
                    <a:pt x="0" y="18494"/>
                  </a:lnTo>
                  <a:cubicBezTo>
                    <a:pt x="0" y="8264"/>
                    <a:pt x="8284" y="0"/>
                    <a:pt x="18494" y="0"/>
                  </a:cubicBezTo>
                  <a:cubicBezTo>
                    <a:pt x="28704" y="0"/>
                    <a:pt x="36988" y="8284"/>
                    <a:pt x="36988" y="18494"/>
                  </a:cubicBezTo>
                  <a:lnTo>
                    <a:pt x="36988" y="72973"/>
                  </a:lnTo>
                  <a:cubicBezTo>
                    <a:pt x="36988" y="83203"/>
                    <a:pt x="28704" y="91467"/>
                    <a:pt x="18494" y="91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74" name="Google Shape;1274;p82"/>
            <p:cNvSpPr/>
            <p:nvPr/>
          </p:nvSpPr>
          <p:spPr>
            <a:xfrm>
              <a:off x="6595171" y="1419367"/>
              <a:ext cx="36987" cy="91486"/>
            </a:xfrm>
            <a:custGeom>
              <a:avLst/>
              <a:gdLst/>
              <a:ahLst/>
              <a:cxnLst/>
              <a:rect l="l" t="t" r="r" b="b"/>
              <a:pathLst>
                <a:path w="36987" h="91486" extrusionOk="0">
                  <a:moveTo>
                    <a:pt x="18494" y="91487"/>
                  </a:moveTo>
                  <a:cubicBezTo>
                    <a:pt x="8264" y="91487"/>
                    <a:pt x="0" y="83203"/>
                    <a:pt x="0" y="72993"/>
                  </a:cubicBezTo>
                  <a:lnTo>
                    <a:pt x="0" y="18494"/>
                  </a:lnTo>
                  <a:cubicBezTo>
                    <a:pt x="0" y="8264"/>
                    <a:pt x="8284" y="0"/>
                    <a:pt x="18494" y="0"/>
                  </a:cubicBezTo>
                  <a:cubicBezTo>
                    <a:pt x="28704" y="0"/>
                    <a:pt x="36988" y="8284"/>
                    <a:pt x="36988" y="18494"/>
                  </a:cubicBezTo>
                  <a:lnTo>
                    <a:pt x="36988" y="72973"/>
                  </a:lnTo>
                  <a:cubicBezTo>
                    <a:pt x="36988" y="83203"/>
                    <a:pt x="28704" y="91467"/>
                    <a:pt x="18494" y="91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75" name="Google Shape;1275;p82"/>
            <p:cNvSpPr/>
            <p:nvPr/>
          </p:nvSpPr>
          <p:spPr>
            <a:xfrm>
              <a:off x="6696206" y="1453741"/>
              <a:ext cx="64246" cy="84191"/>
            </a:xfrm>
            <a:custGeom>
              <a:avLst/>
              <a:gdLst/>
              <a:ahLst/>
              <a:cxnLst/>
              <a:rect l="l" t="t" r="r" b="b"/>
              <a:pathLst>
                <a:path w="64246" h="84191" extrusionOk="0">
                  <a:moveTo>
                    <a:pt x="18473" y="84191"/>
                  </a:moveTo>
                  <a:cubicBezTo>
                    <a:pt x="15344" y="84191"/>
                    <a:pt x="12155" y="83389"/>
                    <a:pt x="9247" y="81704"/>
                  </a:cubicBezTo>
                  <a:cubicBezTo>
                    <a:pt x="400" y="76589"/>
                    <a:pt x="-2628" y="65276"/>
                    <a:pt x="2487" y="56430"/>
                  </a:cubicBezTo>
                  <a:lnTo>
                    <a:pt x="29726" y="9253"/>
                  </a:lnTo>
                  <a:cubicBezTo>
                    <a:pt x="34841" y="407"/>
                    <a:pt x="46134" y="-2622"/>
                    <a:pt x="55000" y="2473"/>
                  </a:cubicBezTo>
                  <a:cubicBezTo>
                    <a:pt x="63846" y="7588"/>
                    <a:pt x="66875" y="18901"/>
                    <a:pt x="61760" y="27747"/>
                  </a:cubicBezTo>
                  <a:lnTo>
                    <a:pt x="34520" y="74924"/>
                  </a:lnTo>
                  <a:cubicBezTo>
                    <a:pt x="31090" y="80861"/>
                    <a:pt x="24872" y="84191"/>
                    <a:pt x="18473" y="8419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76" name="Google Shape;1276;p82"/>
            <p:cNvSpPr/>
            <p:nvPr/>
          </p:nvSpPr>
          <p:spPr>
            <a:xfrm>
              <a:off x="6696206" y="1453741"/>
              <a:ext cx="64246" cy="84191"/>
            </a:xfrm>
            <a:custGeom>
              <a:avLst/>
              <a:gdLst/>
              <a:ahLst/>
              <a:cxnLst/>
              <a:rect l="l" t="t" r="r" b="b"/>
              <a:pathLst>
                <a:path w="64246" h="84191" extrusionOk="0">
                  <a:moveTo>
                    <a:pt x="18473" y="84191"/>
                  </a:moveTo>
                  <a:cubicBezTo>
                    <a:pt x="15344" y="84191"/>
                    <a:pt x="12155" y="83389"/>
                    <a:pt x="9247" y="81704"/>
                  </a:cubicBezTo>
                  <a:cubicBezTo>
                    <a:pt x="400" y="76589"/>
                    <a:pt x="-2628" y="65276"/>
                    <a:pt x="2487" y="56430"/>
                  </a:cubicBezTo>
                  <a:lnTo>
                    <a:pt x="29726" y="9253"/>
                  </a:lnTo>
                  <a:cubicBezTo>
                    <a:pt x="34841" y="407"/>
                    <a:pt x="46134" y="-2622"/>
                    <a:pt x="55000" y="2473"/>
                  </a:cubicBezTo>
                  <a:cubicBezTo>
                    <a:pt x="63846" y="7588"/>
                    <a:pt x="66875" y="18901"/>
                    <a:pt x="61760" y="27747"/>
                  </a:cubicBezTo>
                  <a:lnTo>
                    <a:pt x="34520" y="74924"/>
                  </a:lnTo>
                  <a:cubicBezTo>
                    <a:pt x="31090" y="80861"/>
                    <a:pt x="24872" y="84191"/>
                    <a:pt x="18473" y="8419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77" name="Google Shape;1277;p82"/>
            <p:cNvSpPr/>
            <p:nvPr/>
          </p:nvSpPr>
          <p:spPr>
            <a:xfrm>
              <a:off x="6770143" y="1547625"/>
              <a:ext cx="84199" cy="64262"/>
            </a:xfrm>
            <a:custGeom>
              <a:avLst/>
              <a:gdLst/>
              <a:ahLst/>
              <a:cxnLst/>
              <a:rect l="l" t="t" r="r" b="b"/>
              <a:pathLst>
                <a:path w="84199" h="64262" extrusionOk="0">
                  <a:moveTo>
                    <a:pt x="18533" y="64263"/>
                  </a:moveTo>
                  <a:cubicBezTo>
                    <a:pt x="12134" y="64263"/>
                    <a:pt x="5916" y="60953"/>
                    <a:pt x="2486" y="54996"/>
                  </a:cubicBezTo>
                  <a:cubicBezTo>
                    <a:pt x="-2629" y="46150"/>
                    <a:pt x="400" y="34837"/>
                    <a:pt x="9266" y="29722"/>
                  </a:cubicBezTo>
                  <a:lnTo>
                    <a:pt x="56443" y="2482"/>
                  </a:lnTo>
                  <a:cubicBezTo>
                    <a:pt x="65310" y="-2632"/>
                    <a:pt x="76622" y="416"/>
                    <a:pt x="81717" y="9242"/>
                  </a:cubicBezTo>
                  <a:cubicBezTo>
                    <a:pt x="86832" y="18088"/>
                    <a:pt x="83783" y="29401"/>
                    <a:pt x="74937" y="34516"/>
                  </a:cubicBezTo>
                  <a:lnTo>
                    <a:pt x="27760" y="61755"/>
                  </a:lnTo>
                  <a:cubicBezTo>
                    <a:pt x="24851" y="63440"/>
                    <a:pt x="21662" y="64243"/>
                    <a:pt x="18533" y="642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78" name="Google Shape;1278;p82"/>
            <p:cNvSpPr/>
            <p:nvPr/>
          </p:nvSpPr>
          <p:spPr>
            <a:xfrm>
              <a:off x="6770143" y="1547625"/>
              <a:ext cx="84199" cy="64262"/>
            </a:xfrm>
            <a:custGeom>
              <a:avLst/>
              <a:gdLst/>
              <a:ahLst/>
              <a:cxnLst/>
              <a:rect l="l" t="t" r="r" b="b"/>
              <a:pathLst>
                <a:path w="84199" h="64262" extrusionOk="0">
                  <a:moveTo>
                    <a:pt x="18533" y="64263"/>
                  </a:moveTo>
                  <a:cubicBezTo>
                    <a:pt x="12134" y="64263"/>
                    <a:pt x="5916" y="60953"/>
                    <a:pt x="2486" y="54996"/>
                  </a:cubicBezTo>
                  <a:cubicBezTo>
                    <a:pt x="-2629" y="46150"/>
                    <a:pt x="400" y="34837"/>
                    <a:pt x="9266" y="29722"/>
                  </a:cubicBezTo>
                  <a:lnTo>
                    <a:pt x="56443" y="2482"/>
                  </a:lnTo>
                  <a:cubicBezTo>
                    <a:pt x="65310" y="-2632"/>
                    <a:pt x="76622" y="416"/>
                    <a:pt x="81717" y="9242"/>
                  </a:cubicBezTo>
                  <a:cubicBezTo>
                    <a:pt x="86832" y="18088"/>
                    <a:pt x="83783" y="29401"/>
                    <a:pt x="74937" y="34516"/>
                  </a:cubicBezTo>
                  <a:lnTo>
                    <a:pt x="27760" y="61755"/>
                  </a:lnTo>
                  <a:cubicBezTo>
                    <a:pt x="24851" y="63440"/>
                    <a:pt x="21662" y="64243"/>
                    <a:pt x="18533" y="642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79" name="Google Shape;1279;p82"/>
            <p:cNvSpPr/>
            <p:nvPr/>
          </p:nvSpPr>
          <p:spPr>
            <a:xfrm>
              <a:off x="6797221"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6" y="8284"/>
                    <a:pt x="91466" y="18494"/>
                  </a:cubicBezTo>
                  <a:cubicBezTo>
                    <a:pt x="91466"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80" name="Google Shape;1280;p82"/>
            <p:cNvSpPr/>
            <p:nvPr/>
          </p:nvSpPr>
          <p:spPr>
            <a:xfrm>
              <a:off x="6797221"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6" y="8284"/>
                    <a:pt x="91466" y="18494"/>
                  </a:cubicBezTo>
                  <a:cubicBezTo>
                    <a:pt x="91466"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81" name="Google Shape;1281;p82"/>
            <p:cNvSpPr/>
            <p:nvPr/>
          </p:nvSpPr>
          <p:spPr>
            <a:xfrm>
              <a:off x="6770156" y="1776924"/>
              <a:ext cx="84176" cy="64252"/>
            </a:xfrm>
            <a:custGeom>
              <a:avLst/>
              <a:gdLst/>
              <a:ahLst/>
              <a:cxnLst/>
              <a:rect l="l" t="t" r="r" b="b"/>
              <a:pathLst>
                <a:path w="84176" h="64252" extrusionOk="0">
                  <a:moveTo>
                    <a:pt x="65657" y="64253"/>
                  </a:moveTo>
                  <a:cubicBezTo>
                    <a:pt x="62528" y="64253"/>
                    <a:pt x="59338" y="63451"/>
                    <a:pt x="56430" y="61766"/>
                  </a:cubicBezTo>
                  <a:lnTo>
                    <a:pt x="9252" y="34526"/>
                  </a:lnTo>
                  <a:cubicBezTo>
                    <a:pt x="407" y="29411"/>
                    <a:pt x="-2622" y="18098"/>
                    <a:pt x="2473" y="9253"/>
                  </a:cubicBezTo>
                  <a:cubicBezTo>
                    <a:pt x="7588" y="407"/>
                    <a:pt x="18901" y="-2622"/>
                    <a:pt x="27746" y="2473"/>
                  </a:cubicBezTo>
                  <a:lnTo>
                    <a:pt x="74924" y="29712"/>
                  </a:lnTo>
                  <a:cubicBezTo>
                    <a:pt x="83770" y="34827"/>
                    <a:pt x="86799" y="46140"/>
                    <a:pt x="81704" y="54986"/>
                  </a:cubicBezTo>
                  <a:cubicBezTo>
                    <a:pt x="78274" y="60923"/>
                    <a:pt x="72056" y="64233"/>
                    <a:pt x="65657" y="6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82" name="Google Shape;1282;p82"/>
            <p:cNvSpPr/>
            <p:nvPr/>
          </p:nvSpPr>
          <p:spPr>
            <a:xfrm>
              <a:off x="6770156" y="1776924"/>
              <a:ext cx="84176" cy="64252"/>
            </a:xfrm>
            <a:custGeom>
              <a:avLst/>
              <a:gdLst/>
              <a:ahLst/>
              <a:cxnLst/>
              <a:rect l="l" t="t" r="r" b="b"/>
              <a:pathLst>
                <a:path w="84176" h="64252" extrusionOk="0">
                  <a:moveTo>
                    <a:pt x="65657" y="64253"/>
                  </a:moveTo>
                  <a:cubicBezTo>
                    <a:pt x="62528" y="64253"/>
                    <a:pt x="59338" y="63451"/>
                    <a:pt x="56430" y="61766"/>
                  </a:cubicBezTo>
                  <a:lnTo>
                    <a:pt x="9252" y="34526"/>
                  </a:lnTo>
                  <a:cubicBezTo>
                    <a:pt x="407" y="29411"/>
                    <a:pt x="-2622" y="18098"/>
                    <a:pt x="2473" y="9253"/>
                  </a:cubicBezTo>
                  <a:cubicBezTo>
                    <a:pt x="7588" y="407"/>
                    <a:pt x="18901" y="-2622"/>
                    <a:pt x="27746" y="2473"/>
                  </a:cubicBezTo>
                  <a:lnTo>
                    <a:pt x="74924" y="29712"/>
                  </a:lnTo>
                  <a:cubicBezTo>
                    <a:pt x="83770" y="34827"/>
                    <a:pt x="86799" y="46140"/>
                    <a:pt x="81704" y="54986"/>
                  </a:cubicBezTo>
                  <a:cubicBezTo>
                    <a:pt x="78274" y="60923"/>
                    <a:pt x="72056" y="64233"/>
                    <a:pt x="65657" y="6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83" name="Google Shape;1283;p82"/>
            <p:cNvSpPr/>
            <p:nvPr/>
          </p:nvSpPr>
          <p:spPr>
            <a:xfrm>
              <a:off x="6594249" y="1419367"/>
              <a:ext cx="36987" cy="91486"/>
            </a:xfrm>
            <a:custGeom>
              <a:avLst/>
              <a:gdLst/>
              <a:ahLst/>
              <a:cxnLst/>
              <a:rect l="l" t="t" r="r" b="b"/>
              <a:pathLst>
                <a:path w="36987" h="91486" extrusionOk="0">
                  <a:moveTo>
                    <a:pt x="18494" y="91487"/>
                  </a:moveTo>
                  <a:cubicBezTo>
                    <a:pt x="8264" y="91487"/>
                    <a:pt x="0" y="83203"/>
                    <a:pt x="0" y="72993"/>
                  </a:cubicBezTo>
                  <a:lnTo>
                    <a:pt x="0" y="18494"/>
                  </a:lnTo>
                  <a:cubicBezTo>
                    <a:pt x="0" y="8264"/>
                    <a:pt x="8284" y="0"/>
                    <a:pt x="18494" y="0"/>
                  </a:cubicBezTo>
                  <a:cubicBezTo>
                    <a:pt x="28703" y="0"/>
                    <a:pt x="36988" y="8284"/>
                    <a:pt x="36988" y="18494"/>
                  </a:cubicBezTo>
                  <a:lnTo>
                    <a:pt x="36988" y="72973"/>
                  </a:lnTo>
                  <a:cubicBezTo>
                    <a:pt x="36988" y="83203"/>
                    <a:pt x="28703" y="91467"/>
                    <a:pt x="18494" y="91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84" name="Google Shape;1284;p82"/>
            <p:cNvSpPr/>
            <p:nvPr/>
          </p:nvSpPr>
          <p:spPr>
            <a:xfrm>
              <a:off x="6465955" y="1453728"/>
              <a:ext cx="64246" cy="84204"/>
            </a:xfrm>
            <a:custGeom>
              <a:avLst/>
              <a:gdLst/>
              <a:ahLst/>
              <a:cxnLst/>
              <a:rect l="l" t="t" r="r" b="b"/>
              <a:pathLst>
                <a:path w="64246" h="84204" extrusionOk="0">
                  <a:moveTo>
                    <a:pt x="45773" y="84204"/>
                  </a:moveTo>
                  <a:cubicBezTo>
                    <a:pt x="39374" y="84204"/>
                    <a:pt x="33156" y="80895"/>
                    <a:pt x="29726" y="74937"/>
                  </a:cubicBezTo>
                  <a:lnTo>
                    <a:pt x="2487" y="27760"/>
                  </a:lnTo>
                  <a:cubicBezTo>
                    <a:pt x="-2628" y="18914"/>
                    <a:pt x="401" y="7601"/>
                    <a:pt x="9247" y="2486"/>
                  </a:cubicBezTo>
                  <a:cubicBezTo>
                    <a:pt x="18112" y="-2629"/>
                    <a:pt x="29405" y="400"/>
                    <a:pt x="34520" y="9266"/>
                  </a:cubicBezTo>
                  <a:lnTo>
                    <a:pt x="61760" y="56443"/>
                  </a:lnTo>
                  <a:cubicBezTo>
                    <a:pt x="66875" y="65289"/>
                    <a:pt x="63846" y="76602"/>
                    <a:pt x="55000" y="81717"/>
                  </a:cubicBezTo>
                  <a:cubicBezTo>
                    <a:pt x="52092" y="83402"/>
                    <a:pt x="48902" y="84204"/>
                    <a:pt x="45773" y="842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85" name="Google Shape;1285;p82"/>
            <p:cNvSpPr/>
            <p:nvPr/>
          </p:nvSpPr>
          <p:spPr>
            <a:xfrm>
              <a:off x="6465955" y="1453728"/>
              <a:ext cx="64246" cy="84204"/>
            </a:xfrm>
            <a:custGeom>
              <a:avLst/>
              <a:gdLst/>
              <a:ahLst/>
              <a:cxnLst/>
              <a:rect l="l" t="t" r="r" b="b"/>
              <a:pathLst>
                <a:path w="64246" h="84204" extrusionOk="0">
                  <a:moveTo>
                    <a:pt x="45773" y="84204"/>
                  </a:moveTo>
                  <a:cubicBezTo>
                    <a:pt x="39374" y="84204"/>
                    <a:pt x="33156" y="80895"/>
                    <a:pt x="29726" y="74937"/>
                  </a:cubicBezTo>
                  <a:lnTo>
                    <a:pt x="2487" y="27760"/>
                  </a:lnTo>
                  <a:cubicBezTo>
                    <a:pt x="-2628" y="18914"/>
                    <a:pt x="401" y="7601"/>
                    <a:pt x="9247" y="2486"/>
                  </a:cubicBezTo>
                  <a:cubicBezTo>
                    <a:pt x="18112" y="-2629"/>
                    <a:pt x="29405" y="400"/>
                    <a:pt x="34520" y="9266"/>
                  </a:cubicBezTo>
                  <a:lnTo>
                    <a:pt x="61760" y="56443"/>
                  </a:lnTo>
                  <a:cubicBezTo>
                    <a:pt x="66875" y="65289"/>
                    <a:pt x="63846" y="76602"/>
                    <a:pt x="55000" y="81717"/>
                  </a:cubicBezTo>
                  <a:cubicBezTo>
                    <a:pt x="52092" y="83402"/>
                    <a:pt x="48902" y="84204"/>
                    <a:pt x="45773" y="8420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86" name="Google Shape;1286;p82"/>
            <p:cNvSpPr/>
            <p:nvPr/>
          </p:nvSpPr>
          <p:spPr>
            <a:xfrm>
              <a:off x="6372075" y="1547632"/>
              <a:ext cx="84170" cy="64275"/>
            </a:xfrm>
            <a:custGeom>
              <a:avLst/>
              <a:gdLst/>
              <a:ahLst/>
              <a:cxnLst/>
              <a:rect l="l" t="t" r="r" b="b"/>
              <a:pathLst>
                <a:path w="84170" h="64275" extrusionOk="0">
                  <a:moveTo>
                    <a:pt x="65657" y="64256"/>
                  </a:moveTo>
                  <a:cubicBezTo>
                    <a:pt x="62528" y="64256"/>
                    <a:pt x="59338" y="63454"/>
                    <a:pt x="56430" y="61769"/>
                  </a:cubicBezTo>
                  <a:lnTo>
                    <a:pt x="9252" y="34529"/>
                  </a:lnTo>
                  <a:cubicBezTo>
                    <a:pt x="407" y="29414"/>
                    <a:pt x="-2622" y="18101"/>
                    <a:pt x="2473" y="9255"/>
                  </a:cubicBezTo>
                  <a:cubicBezTo>
                    <a:pt x="7588" y="410"/>
                    <a:pt x="18881" y="-2639"/>
                    <a:pt x="27746" y="2496"/>
                  </a:cubicBezTo>
                  <a:lnTo>
                    <a:pt x="74924" y="29735"/>
                  </a:lnTo>
                  <a:cubicBezTo>
                    <a:pt x="83770" y="34850"/>
                    <a:pt x="86799" y="46163"/>
                    <a:pt x="81684" y="55009"/>
                  </a:cubicBezTo>
                  <a:cubicBezTo>
                    <a:pt x="78254" y="60946"/>
                    <a:pt x="72036" y="64276"/>
                    <a:pt x="65637" y="642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87" name="Google Shape;1287;p82"/>
            <p:cNvSpPr/>
            <p:nvPr/>
          </p:nvSpPr>
          <p:spPr>
            <a:xfrm>
              <a:off x="6372075" y="1547632"/>
              <a:ext cx="84170" cy="64275"/>
            </a:xfrm>
            <a:custGeom>
              <a:avLst/>
              <a:gdLst/>
              <a:ahLst/>
              <a:cxnLst/>
              <a:rect l="l" t="t" r="r" b="b"/>
              <a:pathLst>
                <a:path w="84170" h="64275" extrusionOk="0">
                  <a:moveTo>
                    <a:pt x="65657" y="64256"/>
                  </a:moveTo>
                  <a:cubicBezTo>
                    <a:pt x="62528" y="64256"/>
                    <a:pt x="59338" y="63454"/>
                    <a:pt x="56430" y="61769"/>
                  </a:cubicBezTo>
                  <a:lnTo>
                    <a:pt x="9252" y="34529"/>
                  </a:lnTo>
                  <a:cubicBezTo>
                    <a:pt x="407" y="29414"/>
                    <a:pt x="-2622" y="18101"/>
                    <a:pt x="2473" y="9255"/>
                  </a:cubicBezTo>
                  <a:cubicBezTo>
                    <a:pt x="7588" y="410"/>
                    <a:pt x="18881" y="-2639"/>
                    <a:pt x="27746" y="2496"/>
                  </a:cubicBezTo>
                  <a:lnTo>
                    <a:pt x="74924" y="29735"/>
                  </a:lnTo>
                  <a:cubicBezTo>
                    <a:pt x="83770" y="34850"/>
                    <a:pt x="86799" y="46163"/>
                    <a:pt x="81684" y="55009"/>
                  </a:cubicBezTo>
                  <a:cubicBezTo>
                    <a:pt x="78254" y="60946"/>
                    <a:pt x="72036" y="64276"/>
                    <a:pt x="65637" y="642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88" name="Google Shape;1288;p82"/>
            <p:cNvSpPr/>
            <p:nvPr/>
          </p:nvSpPr>
          <p:spPr>
            <a:xfrm>
              <a:off x="6337700"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7" y="8284"/>
                    <a:pt x="91467" y="18494"/>
                  </a:cubicBezTo>
                  <a:cubicBezTo>
                    <a:pt x="91467"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89" name="Google Shape;1289;p82"/>
            <p:cNvSpPr/>
            <p:nvPr/>
          </p:nvSpPr>
          <p:spPr>
            <a:xfrm>
              <a:off x="6337700" y="1675915"/>
              <a:ext cx="91466" cy="36987"/>
            </a:xfrm>
            <a:custGeom>
              <a:avLst/>
              <a:gdLst/>
              <a:ahLst/>
              <a:cxnLst/>
              <a:rect l="l" t="t" r="r" b="b"/>
              <a:pathLst>
                <a:path w="91466" h="36987" extrusionOk="0">
                  <a:moveTo>
                    <a:pt x="72973" y="36988"/>
                  </a:moveTo>
                  <a:lnTo>
                    <a:pt x="18494" y="36988"/>
                  </a:lnTo>
                  <a:cubicBezTo>
                    <a:pt x="8264" y="36988"/>
                    <a:pt x="0" y="28704"/>
                    <a:pt x="0" y="18494"/>
                  </a:cubicBezTo>
                  <a:cubicBezTo>
                    <a:pt x="0" y="8284"/>
                    <a:pt x="8284" y="0"/>
                    <a:pt x="18494" y="0"/>
                  </a:cubicBezTo>
                  <a:lnTo>
                    <a:pt x="72973" y="0"/>
                  </a:lnTo>
                  <a:cubicBezTo>
                    <a:pt x="83203" y="0"/>
                    <a:pt x="91467" y="8284"/>
                    <a:pt x="91467" y="18494"/>
                  </a:cubicBezTo>
                  <a:cubicBezTo>
                    <a:pt x="91467" y="28704"/>
                    <a:pt x="83183" y="36988"/>
                    <a:pt x="72973" y="3698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90" name="Google Shape;1290;p82"/>
            <p:cNvSpPr/>
            <p:nvPr/>
          </p:nvSpPr>
          <p:spPr>
            <a:xfrm>
              <a:off x="6372066" y="1776930"/>
              <a:ext cx="84199" cy="64266"/>
            </a:xfrm>
            <a:custGeom>
              <a:avLst/>
              <a:gdLst/>
              <a:ahLst/>
              <a:cxnLst/>
              <a:rect l="l" t="t" r="r" b="b"/>
              <a:pathLst>
                <a:path w="84199" h="64266" extrusionOk="0">
                  <a:moveTo>
                    <a:pt x="18529" y="64246"/>
                  </a:moveTo>
                  <a:cubicBezTo>
                    <a:pt x="12130" y="64246"/>
                    <a:pt x="5912" y="60937"/>
                    <a:pt x="2482" y="54999"/>
                  </a:cubicBezTo>
                  <a:cubicBezTo>
                    <a:pt x="-2633" y="46153"/>
                    <a:pt x="416" y="34840"/>
                    <a:pt x="9261" y="29726"/>
                  </a:cubicBezTo>
                  <a:lnTo>
                    <a:pt x="56439" y="2486"/>
                  </a:lnTo>
                  <a:cubicBezTo>
                    <a:pt x="65305" y="-2629"/>
                    <a:pt x="76598" y="400"/>
                    <a:pt x="81713" y="9266"/>
                  </a:cubicBezTo>
                  <a:cubicBezTo>
                    <a:pt x="86828" y="18112"/>
                    <a:pt x="83799" y="29425"/>
                    <a:pt x="74953" y="34540"/>
                  </a:cubicBezTo>
                  <a:lnTo>
                    <a:pt x="27775" y="61779"/>
                  </a:lnTo>
                  <a:cubicBezTo>
                    <a:pt x="24867" y="63464"/>
                    <a:pt x="21677" y="64266"/>
                    <a:pt x="18549" y="642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91" name="Google Shape;1291;p82"/>
            <p:cNvSpPr/>
            <p:nvPr/>
          </p:nvSpPr>
          <p:spPr>
            <a:xfrm>
              <a:off x="6372066" y="1776930"/>
              <a:ext cx="84199" cy="64266"/>
            </a:xfrm>
            <a:custGeom>
              <a:avLst/>
              <a:gdLst/>
              <a:ahLst/>
              <a:cxnLst/>
              <a:rect l="l" t="t" r="r" b="b"/>
              <a:pathLst>
                <a:path w="84199" h="64266" extrusionOk="0">
                  <a:moveTo>
                    <a:pt x="18529" y="64246"/>
                  </a:moveTo>
                  <a:cubicBezTo>
                    <a:pt x="12130" y="64246"/>
                    <a:pt x="5912" y="60937"/>
                    <a:pt x="2482" y="54999"/>
                  </a:cubicBezTo>
                  <a:cubicBezTo>
                    <a:pt x="-2633" y="46153"/>
                    <a:pt x="416" y="34840"/>
                    <a:pt x="9261" y="29726"/>
                  </a:cubicBezTo>
                  <a:lnTo>
                    <a:pt x="56439" y="2486"/>
                  </a:lnTo>
                  <a:cubicBezTo>
                    <a:pt x="65305" y="-2629"/>
                    <a:pt x="76598" y="400"/>
                    <a:pt x="81713" y="9266"/>
                  </a:cubicBezTo>
                  <a:cubicBezTo>
                    <a:pt x="86828" y="18112"/>
                    <a:pt x="83799" y="29425"/>
                    <a:pt x="74953" y="34540"/>
                  </a:cubicBezTo>
                  <a:lnTo>
                    <a:pt x="27775" y="61779"/>
                  </a:lnTo>
                  <a:cubicBezTo>
                    <a:pt x="24867" y="63464"/>
                    <a:pt x="21677" y="64266"/>
                    <a:pt x="18549" y="642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grpSp>
        <p:nvGrpSpPr>
          <p:cNvPr id="1292" name="Google Shape;1292;p82"/>
          <p:cNvGrpSpPr/>
          <p:nvPr/>
        </p:nvGrpSpPr>
        <p:grpSpPr>
          <a:xfrm>
            <a:off x="1190478" y="2063714"/>
            <a:ext cx="829709" cy="761142"/>
            <a:chOff x="4597224" y="1531233"/>
            <a:chExt cx="1042741" cy="956569"/>
          </a:xfrm>
        </p:grpSpPr>
        <p:sp>
          <p:nvSpPr>
            <p:cNvPr id="1293" name="Google Shape;1293;p82"/>
            <p:cNvSpPr/>
            <p:nvPr/>
          </p:nvSpPr>
          <p:spPr>
            <a:xfrm>
              <a:off x="4775966" y="2179925"/>
              <a:ext cx="36987" cy="307877"/>
            </a:xfrm>
            <a:custGeom>
              <a:avLst/>
              <a:gdLst/>
              <a:ahLst/>
              <a:cxnLst/>
              <a:rect l="l" t="t" r="r" b="b"/>
              <a:pathLst>
                <a:path w="36987" h="307877" extrusionOk="0">
                  <a:moveTo>
                    <a:pt x="18494" y="307878"/>
                  </a:moveTo>
                  <a:cubicBezTo>
                    <a:pt x="8264" y="307878"/>
                    <a:pt x="0" y="299594"/>
                    <a:pt x="0" y="289384"/>
                  </a:cubicBezTo>
                  <a:lnTo>
                    <a:pt x="0" y="18494"/>
                  </a:lnTo>
                  <a:cubicBezTo>
                    <a:pt x="0" y="8264"/>
                    <a:pt x="8284" y="0"/>
                    <a:pt x="18494" y="0"/>
                  </a:cubicBezTo>
                  <a:cubicBezTo>
                    <a:pt x="28704" y="0"/>
                    <a:pt x="36988" y="8284"/>
                    <a:pt x="36988" y="18494"/>
                  </a:cubicBezTo>
                  <a:lnTo>
                    <a:pt x="36988" y="289384"/>
                  </a:lnTo>
                  <a:cubicBezTo>
                    <a:pt x="36988" y="299614"/>
                    <a:pt x="28704" y="307878"/>
                    <a:pt x="18494" y="307878"/>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94" name="Google Shape;1294;p82"/>
            <p:cNvSpPr/>
            <p:nvPr/>
          </p:nvSpPr>
          <p:spPr>
            <a:xfrm>
              <a:off x="4672484" y="1926907"/>
              <a:ext cx="36987" cy="181830"/>
            </a:xfrm>
            <a:custGeom>
              <a:avLst/>
              <a:gdLst/>
              <a:ahLst/>
              <a:cxnLst/>
              <a:rect l="l" t="t" r="r" b="b"/>
              <a:pathLst>
                <a:path w="36987" h="181830" extrusionOk="0">
                  <a:moveTo>
                    <a:pt x="18494" y="181830"/>
                  </a:moveTo>
                  <a:cubicBezTo>
                    <a:pt x="8264" y="181830"/>
                    <a:pt x="0" y="173546"/>
                    <a:pt x="0" y="163336"/>
                  </a:cubicBezTo>
                  <a:lnTo>
                    <a:pt x="0" y="18494"/>
                  </a:lnTo>
                  <a:cubicBezTo>
                    <a:pt x="0" y="8264"/>
                    <a:pt x="8284" y="0"/>
                    <a:pt x="18494" y="0"/>
                  </a:cubicBezTo>
                  <a:cubicBezTo>
                    <a:pt x="28704" y="0"/>
                    <a:pt x="36988" y="8284"/>
                    <a:pt x="36988" y="18494"/>
                  </a:cubicBezTo>
                  <a:lnTo>
                    <a:pt x="36988" y="163336"/>
                  </a:lnTo>
                  <a:cubicBezTo>
                    <a:pt x="36988" y="173566"/>
                    <a:pt x="28704" y="181830"/>
                    <a:pt x="18494" y="181830"/>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95" name="Google Shape;1295;p82"/>
            <p:cNvSpPr/>
            <p:nvPr/>
          </p:nvSpPr>
          <p:spPr>
            <a:xfrm>
              <a:off x="4879468" y="1885165"/>
              <a:ext cx="36987" cy="280879"/>
            </a:xfrm>
            <a:custGeom>
              <a:avLst/>
              <a:gdLst/>
              <a:ahLst/>
              <a:cxnLst/>
              <a:rect l="l" t="t" r="r" b="b"/>
              <a:pathLst>
                <a:path w="36987" h="280879" extrusionOk="0">
                  <a:moveTo>
                    <a:pt x="18494" y="280879"/>
                  </a:moveTo>
                  <a:cubicBezTo>
                    <a:pt x="8264" y="280879"/>
                    <a:pt x="0" y="272595"/>
                    <a:pt x="0" y="262385"/>
                  </a:cubicBezTo>
                  <a:lnTo>
                    <a:pt x="0" y="18494"/>
                  </a:lnTo>
                  <a:cubicBezTo>
                    <a:pt x="0" y="8264"/>
                    <a:pt x="8284" y="0"/>
                    <a:pt x="18494" y="0"/>
                  </a:cubicBezTo>
                  <a:cubicBezTo>
                    <a:pt x="28704" y="0"/>
                    <a:pt x="36988" y="8284"/>
                    <a:pt x="36988" y="18494"/>
                  </a:cubicBezTo>
                  <a:lnTo>
                    <a:pt x="36988" y="262385"/>
                  </a:lnTo>
                  <a:cubicBezTo>
                    <a:pt x="36988" y="272615"/>
                    <a:pt x="28704" y="280879"/>
                    <a:pt x="18494" y="280879"/>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96" name="Google Shape;1296;p82"/>
            <p:cNvSpPr/>
            <p:nvPr/>
          </p:nvSpPr>
          <p:spPr>
            <a:xfrm>
              <a:off x="4694027" y="1576063"/>
              <a:ext cx="200865" cy="200865"/>
            </a:xfrm>
            <a:custGeom>
              <a:avLst/>
              <a:gdLst/>
              <a:ahLst/>
              <a:cxnLst/>
              <a:rect l="l" t="t" r="r" b="b"/>
              <a:pathLst>
                <a:path w="200865" h="200865" extrusionOk="0">
                  <a:moveTo>
                    <a:pt x="100433" y="200866"/>
                  </a:moveTo>
                  <a:cubicBezTo>
                    <a:pt x="45051" y="200866"/>
                    <a:pt x="0" y="155814"/>
                    <a:pt x="0" y="100433"/>
                  </a:cubicBezTo>
                  <a:cubicBezTo>
                    <a:pt x="0" y="45051"/>
                    <a:pt x="45051" y="0"/>
                    <a:pt x="100433" y="0"/>
                  </a:cubicBezTo>
                  <a:cubicBezTo>
                    <a:pt x="155814" y="0"/>
                    <a:pt x="200866" y="45051"/>
                    <a:pt x="200866" y="100433"/>
                  </a:cubicBezTo>
                  <a:cubicBezTo>
                    <a:pt x="200866" y="155814"/>
                    <a:pt x="155814" y="200866"/>
                    <a:pt x="100433" y="200866"/>
                  </a:cubicBezTo>
                  <a:close/>
                  <a:moveTo>
                    <a:pt x="100433" y="37008"/>
                  </a:moveTo>
                  <a:cubicBezTo>
                    <a:pt x="65471" y="37008"/>
                    <a:pt x="37008" y="65471"/>
                    <a:pt x="37008" y="100433"/>
                  </a:cubicBezTo>
                  <a:cubicBezTo>
                    <a:pt x="37008" y="135395"/>
                    <a:pt x="65471" y="163858"/>
                    <a:pt x="100433" y="163858"/>
                  </a:cubicBezTo>
                  <a:cubicBezTo>
                    <a:pt x="135395" y="163858"/>
                    <a:pt x="163878" y="135395"/>
                    <a:pt x="163878" y="100433"/>
                  </a:cubicBezTo>
                  <a:cubicBezTo>
                    <a:pt x="163878" y="65471"/>
                    <a:pt x="135415" y="37008"/>
                    <a:pt x="100433" y="37008"/>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97" name="Google Shape;1297;p82"/>
            <p:cNvSpPr/>
            <p:nvPr/>
          </p:nvSpPr>
          <p:spPr>
            <a:xfrm>
              <a:off x="4597224" y="1805392"/>
              <a:ext cx="621231" cy="360651"/>
            </a:xfrm>
            <a:custGeom>
              <a:avLst/>
              <a:gdLst/>
              <a:ahLst/>
              <a:cxnLst/>
              <a:rect l="l" t="t" r="r" b="b"/>
              <a:pathLst>
                <a:path w="621231" h="360651" extrusionOk="0">
                  <a:moveTo>
                    <a:pt x="56124" y="360652"/>
                  </a:moveTo>
                  <a:cubicBezTo>
                    <a:pt x="25174" y="360652"/>
                    <a:pt x="0" y="335478"/>
                    <a:pt x="0" y="304508"/>
                  </a:cubicBezTo>
                  <a:lnTo>
                    <a:pt x="0" y="79572"/>
                  </a:lnTo>
                  <a:cubicBezTo>
                    <a:pt x="0" y="35704"/>
                    <a:pt x="35684" y="0"/>
                    <a:pt x="79552" y="0"/>
                  </a:cubicBezTo>
                  <a:lnTo>
                    <a:pt x="562861" y="0"/>
                  </a:lnTo>
                  <a:cubicBezTo>
                    <a:pt x="595055" y="0"/>
                    <a:pt x="621232" y="26176"/>
                    <a:pt x="621232" y="58370"/>
                  </a:cubicBezTo>
                  <a:cubicBezTo>
                    <a:pt x="621232" y="90564"/>
                    <a:pt x="595055" y="116740"/>
                    <a:pt x="562861" y="116740"/>
                  </a:cubicBezTo>
                  <a:lnTo>
                    <a:pt x="300737" y="116740"/>
                  </a:lnTo>
                  <a:cubicBezTo>
                    <a:pt x="290507" y="116740"/>
                    <a:pt x="282243" y="108456"/>
                    <a:pt x="282243" y="98247"/>
                  </a:cubicBezTo>
                  <a:cubicBezTo>
                    <a:pt x="282243" y="88037"/>
                    <a:pt x="290527" y="79753"/>
                    <a:pt x="300737" y="79753"/>
                  </a:cubicBezTo>
                  <a:lnTo>
                    <a:pt x="562861" y="79753"/>
                  </a:lnTo>
                  <a:cubicBezTo>
                    <a:pt x="574656" y="79753"/>
                    <a:pt x="584244" y="70165"/>
                    <a:pt x="584244" y="58370"/>
                  </a:cubicBezTo>
                  <a:cubicBezTo>
                    <a:pt x="584244" y="46576"/>
                    <a:pt x="574656" y="37008"/>
                    <a:pt x="562861" y="37008"/>
                  </a:cubicBezTo>
                  <a:lnTo>
                    <a:pt x="79552" y="37008"/>
                  </a:lnTo>
                  <a:cubicBezTo>
                    <a:pt x="56083" y="37008"/>
                    <a:pt x="37008" y="56104"/>
                    <a:pt x="37008" y="79572"/>
                  </a:cubicBezTo>
                  <a:lnTo>
                    <a:pt x="37008" y="304508"/>
                  </a:lnTo>
                  <a:cubicBezTo>
                    <a:pt x="37008" y="315059"/>
                    <a:pt x="45593" y="323644"/>
                    <a:pt x="56144" y="323644"/>
                  </a:cubicBezTo>
                  <a:cubicBezTo>
                    <a:pt x="66695" y="323644"/>
                    <a:pt x="75280" y="315059"/>
                    <a:pt x="75280" y="304508"/>
                  </a:cubicBezTo>
                  <a:lnTo>
                    <a:pt x="75280" y="190556"/>
                  </a:lnTo>
                  <a:cubicBezTo>
                    <a:pt x="75280" y="180326"/>
                    <a:pt x="83564" y="172062"/>
                    <a:pt x="93773" y="172062"/>
                  </a:cubicBezTo>
                  <a:cubicBezTo>
                    <a:pt x="103983" y="172062"/>
                    <a:pt x="112267" y="180346"/>
                    <a:pt x="112267" y="190556"/>
                  </a:cubicBezTo>
                  <a:lnTo>
                    <a:pt x="112267" y="304508"/>
                  </a:lnTo>
                  <a:cubicBezTo>
                    <a:pt x="112267" y="335458"/>
                    <a:pt x="87094" y="360652"/>
                    <a:pt x="56124" y="360652"/>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98" name="Google Shape;1298;p82"/>
            <p:cNvSpPr/>
            <p:nvPr/>
          </p:nvSpPr>
          <p:spPr>
            <a:xfrm>
              <a:off x="4672484" y="2038011"/>
              <a:ext cx="243951" cy="449791"/>
            </a:xfrm>
            <a:custGeom>
              <a:avLst/>
              <a:gdLst/>
              <a:ahLst/>
              <a:cxnLst/>
              <a:rect l="l" t="t" r="r" b="b"/>
              <a:pathLst>
                <a:path w="243951" h="449791" extrusionOk="0">
                  <a:moveTo>
                    <a:pt x="225478" y="449792"/>
                  </a:moveTo>
                  <a:lnTo>
                    <a:pt x="18494" y="449792"/>
                  </a:lnTo>
                  <a:cubicBezTo>
                    <a:pt x="8264" y="449792"/>
                    <a:pt x="0" y="441508"/>
                    <a:pt x="0" y="431298"/>
                  </a:cubicBezTo>
                  <a:lnTo>
                    <a:pt x="0" y="18494"/>
                  </a:lnTo>
                  <a:cubicBezTo>
                    <a:pt x="0" y="8264"/>
                    <a:pt x="8284" y="0"/>
                    <a:pt x="18494" y="0"/>
                  </a:cubicBezTo>
                  <a:cubicBezTo>
                    <a:pt x="28704" y="0"/>
                    <a:pt x="36988" y="8284"/>
                    <a:pt x="36988" y="18494"/>
                  </a:cubicBezTo>
                  <a:lnTo>
                    <a:pt x="36988" y="412804"/>
                  </a:lnTo>
                  <a:lnTo>
                    <a:pt x="206963" y="412804"/>
                  </a:lnTo>
                  <a:lnTo>
                    <a:pt x="206963" y="18494"/>
                  </a:lnTo>
                  <a:cubicBezTo>
                    <a:pt x="206963" y="8264"/>
                    <a:pt x="215248" y="0"/>
                    <a:pt x="225458" y="0"/>
                  </a:cubicBezTo>
                  <a:cubicBezTo>
                    <a:pt x="235667" y="0"/>
                    <a:pt x="243951" y="8284"/>
                    <a:pt x="243951" y="18494"/>
                  </a:cubicBezTo>
                  <a:lnTo>
                    <a:pt x="243951" y="431298"/>
                  </a:lnTo>
                  <a:cubicBezTo>
                    <a:pt x="243951" y="441528"/>
                    <a:pt x="235667" y="449792"/>
                    <a:pt x="225458" y="449792"/>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299" name="Google Shape;1299;p82"/>
            <p:cNvSpPr/>
            <p:nvPr/>
          </p:nvSpPr>
          <p:spPr>
            <a:xfrm>
              <a:off x="5084948" y="1835761"/>
              <a:ext cx="345907" cy="212941"/>
            </a:xfrm>
            <a:custGeom>
              <a:avLst/>
              <a:gdLst/>
              <a:ahLst/>
              <a:cxnLst/>
              <a:rect l="l" t="t" r="r" b="b"/>
              <a:pathLst>
                <a:path w="345907" h="212941" extrusionOk="0">
                  <a:moveTo>
                    <a:pt x="151460" y="212941"/>
                  </a:moveTo>
                  <a:cubicBezTo>
                    <a:pt x="95056" y="212941"/>
                    <a:pt x="41520" y="188490"/>
                    <a:pt x="4532" y="145865"/>
                  </a:cubicBezTo>
                  <a:cubicBezTo>
                    <a:pt x="-2168" y="138143"/>
                    <a:pt x="-1345" y="126469"/>
                    <a:pt x="6377" y="119769"/>
                  </a:cubicBezTo>
                  <a:cubicBezTo>
                    <a:pt x="14080" y="113050"/>
                    <a:pt x="25774" y="113892"/>
                    <a:pt x="32473" y="121615"/>
                  </a:cubicBezTo>
                  <a:cubicBezTo>
                    <a:pt x="62421" y="156135"/>
                    <a:pt x="105807" y="175953"/>
                    <a:pt x="151460" y="175953"/>
                  </a:cubicBezTo>
                  <a:cubicBezTo>
                    <a:pt x="232015" y="175953"/>
                    <a:pt x="298650" y="115136"/>
                    <a:pt x="307836" y="37008"/>
                  </a:cubicBezTo>
                  <a:lnTo>
                    <a:pt x="266335" y="37008"/>
                  </a:lnTo>
                  <a:cubicBezTo>
                    <a:pt x="257449" y="92389"/>
                    <a:pt x="209329" y="134833"/>
                    <a:pt x="151460" y="134833"/>
                  </a:cubicBezTo>
                  <a:cubicBezTo>
                    <a:pt x="135754" y="134833"/>
                    <a:pt x="120510" y="131764"/>
                    <a:pt x="106168" y="125687"/>
                  </a:cubicBezTo>
                  <a:cubicBezTo>
                    <a:pt x="96761" y="121715"/>
                    <a:pt x="92348" y="110863"/>
                    <a:pt x="96340" y="101436"/>
                  </a:cubicBezTo>
                  <a:cubicBezTo>
                    <a:pt x="100331" y="92028"/>
                    <a:pt x="111183" y="87595"/>
                    <a:pt x="120590" y="91607"/>
                  </a:cubicBezTo>
                  <a:cubicBezTo>
                    <a:pt x="130359" y="95739"/>
                    <a:pt x="140729" y="97825"/>
                    <a:pt x="151460" y="97825"/>
                  </a:cubicBezTo>
                  <a:cubicBezTo>
                    <a:pt x="195208" y="97825"/>
                    <a:pt x="230792" y="62242"/>
                    <a:pt x="230792" y="18494"/>
                  </a:cubicBezTo>
                  <a:cubicBezTo>
                    <a:pt x="230792" y="8284"/>
                    <a:pt x="239076" y="0"/>
                    <a:pt x="249286" y="0"/>
                  </a:cubicBezTo>
                  <a:lnTo>
                    <a:pt x="327413" y="0"/>
                  </a:lnTo>
                  <a:cubicBezTo>
                    <a:pt x="337643" y="0"/>
                    <a:pt x="345907" y="8284"/>
                    <a:pt x="345907" y="18494"/>
                  </a:cubicBezTo>
                  <a:cubicBezTo>
                    <a:pt x="345907" y="125727"/>
                    <a:pt x="258673" y="212941"/>
                    <a:pt x="151460" y="212941"/>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300" name="Google Shape;1300;p82"/>
            <p:cNvSpPr/>
            <p:nvPr/>
          </p:nvSpPr>
          <p:spPr>
            <a:xfrm>
              <a:off x="5065375" y="1659788"/>
              <a:ext cx="189527" cy="137761"/>
            </a:xfrm>
            <a:custGeom>
              <a:avLst/>
              <a:gdLst/>
              <a:ahLst/>
              <a:cxnLst/>
              <a:rect l="l" t="t" r="r" b="b"/>
              <a:pathLst>
                <a:path w="189527" h="137761" extrusionOk="0">
                  <a:moveTo>
                    <a:pt x="108471" y="137762"/>
                  </a:moveTo>
                  <a:cubicBezTo>
                    <a:pt x="103155" y="137762"/>
                    <a:pt x="97900" y="135495"/>
                    <a:pt x="94249" y="131102"/>
                  </a:cubicBezTo>
                  <a:cubicBezTo>
                    <a:pt x="87710" y="123259"/>
                    <a:pt x="88773" y="111585"/>
                    <a:pt x="96616" y="105046"/>
                  </a:cubicBezTo>
                  <a:cubicBezTo>
                    <a:pt x="112683" y="91667"/>
                    <a:pt x="132060" y="82922"/>
                    <a:pt x="152539" y="79612"/>
                  </a:cubicBezTo>
                  <a:lnTo>
                    <a:pt x="152539" y="38111"/>
                  </a:lnTo>
                  <a:cubicBezTo>
                    <a:pt x="103617" y="43948"/>
                    <a:pt x="59488" y="72652"/>
                    <a:pt x="34535" y="115938"/>
                  </a:cubicBezTo>
                  <a:cubicBezTo>
                    <a:pt x="29420" y="124784"/>
                    <a:pt x="18128" y="127833"/>
                    <a:pt x="9262" y="122718"/>
                  </a:cubicBezTo>
                  <a:cubicBezTo>
                    <a:pt x="416" y="117623"/>
                    <a:pt x="-2633" y="106310"/>
                    <a:pt x="2482" y="97444"/>
                  </a:cubicBezTo>
                  <a:cubicBezTo>
                    <a:pt x="37143" y="37349"/>
                    <a:pt x="101731" y="0"/>
                    <a:pt x="171033" y="0"/>
                  </a:cubicBezTo>
                  <a:cubicBezTo>
                    <a:pt x="181263" y="0"/>
                    <a:pt x="189527" y="8284"/>
                    <a:pt x="189527" y="18494"/>
                  </a:cubicBezTo>
                  <a:lnTo>
                    <a:pt x="189527" y="96622"/>
                  </a:lnTo>
                  <a:cubicBezTo>
                    <a:pt x="189527" y="106852"/>
                    <a:pt x="181243" y="115116"/>
                    <a:pt x="171033" y="115116"/>
                  </a:cubicBezTo>
                  <a:cubicBezTo>
                    <a:pt x="152519" y="115116"/>
                    <a:pt x="134507" y="121635"/>
                    <a:pt x="120305" y="133449"/>
                  </a:cubicBezTo>
                  <a:cubicBezTo>
                    <a:pt x="116855" y="136338"/>
                    <a:pt x="112643" y="137742"/>
                    <a:pt x="108471" y="137742"/>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301" name="Google Shape;1301;p82"/>
            <p:cNvSpPr/>
            <p:nvPr/>
          </p:nvSpPr>
          <p:spPr>
            <a:xfrm>
              <a:off x="5278572" y="1599151"/>
              <a:ext cx="212940" cy="212940"/>
            </a:xfrm>
            <a:custGeom>
              <a:avLst/>
              <a:gdLst/>
              <a:ahLst/>
              <a:cxnLst/>
              <a:rect l="l" t="t" r="r" b="b"/>
              <a:pathLst>
                <a:path w="212940" h="212940" extrusionOk="0">
                  <a:moveTo>
                    <a:pt x="194447" y="212941"/>
                  </a:moveTo>
                  <a:lnTo>
                    <a:pt x="116319" y="212941"/>
                  </a:lnTo>
                  <a:cubicBezTo>
                    <a:pt x="106089" y="212941"/>
                    <a:pt x="97825" y="204657"/>
                    <a:pt x="97825" y="194447"/>
                  </a:cubicBezTo>
                  <a:cubicBezTo>
                    <a:pt x="97825" y="150699"/>
                    <a:pt x="62241" y="115116"/>
                    <a:pt x="18494" y="115116"/>
                  </a:cubicBezTo>
                  <a:cubicBezTo>
                    <a:pt x="8264" y="115116"/>
                    <a:pt x="0" y="106832"/>
                    <a:pt x="0" y="96622"/>
                  </a:cubicBezTo>
                  <a:lnTo>
                    <a:pt x="0" y="18494"/>
                  </a:lnTo>
                  <a:cubicBezTo>
                    <a:pt x="0" y="8264"/>
                    <a:pt x="8284" y="0"/>
                    <a:pt x="18494" y="0"/>
                  </a:cubicBezTo>
                  <a:cubicBezTo>
                    <a:pt x="125727" y="0"/>
                    <a:pt x="212941" y="87234"/>
                    <a:pt x="212941" y="194447"/>
                  </a:cubicBezTo>
                  <a:cubicBezTo>
                    <a:pt x="212941" y="204677"/>
                    <a:pt x="204657" y="212941"/>
                    <a:pt x="194447" y="212941"/>
                  </a:cubicBezTo>
                  <a:close/>
                  <a:moveTo>
                    <a:pt x="133369" y="175933"/>
                  </a:moveTo>
                  <a:lnTo>
                    <a:pt x="174870" y="175933"/>
                  </a:lnTo>
                  <a:cubicBezTo>
                    <a:pt x="166405" y="103863"/>
                    <a:pt x="109058" y="46536"/>
                    <a:pt x="37008" y="38071"/>
                  </a:cubicBezTo>
                  <a:lnTo>
                    <a:pt x="37008" y="79572"/>
                  </a:lnTo>
                  <a:cubicBezTo>
                    <a:pt x="86372" y="87495"/>
                    <a:pt x="125446" y="126569"/>
                    <a:pt x="133369" y="175933"/>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302" name="Google Shape;1302;p82"/>
            <p:cNvSpPr/>
            <p:nvPr/>
          </p:nvSpPr>
          <p:spPr>
            <a:xfrm>
              <a:off x="4954727" y="1531233"/>
              <a:ext cx="685238" cy="599087"/>
            </a:xfrm>
            <a:custGeom>
              <a:avLst/>
              <a:gdLst/>
              <a:ahLst/>
              <a:cxnLst/>
              <a:rect l="l" t="t" r="r" b="b"/>
              <a:pathLst>
                <a:path w="685238" h="599087" extrusionOk="0">
                  <a:moveTo>
                    <a:pt x="666745" y="599087"/>
                  </a:moveTo>
                  <a:lnTo>
                    <a:pt x="18494" y="599087"/>
                  </a:lnTo>
                  <a:cubicBezTo>
                    <a:pt x="8264" y="599087"/>
                    <a:pt x="0" y="590803"/>
                    <a:pt x="0" y="580593"/>
                  </a:cubicBezTo>
                  <a:lnTo>
                    <a:pt x="0" y="372426"/>
                  </a:lnTo>
                  <a:cubicBezTo>
                    <a:pt x="0" y="362196"/>
                    <a:pt x="8284" y="353932"/>
                    <a:pt x="18494" y="353932"/>
                  </a:cubicBezTo>
                  <a:cubicBezTo>
                    <a:pt x="28704" y="353932"/>
                    <a:pt x="36988" y="362216"/>
                    <a:pt x="36988" y="372426"/>
                  </a:cubicBezTo>
                  <a:lnTo>
                    <a:pt x="36988" y="562079"/>
                  </a:lnTo>
                  <a:lnTo>
                    <a:pt x="648231" y="562079"/>
                  </a:lnTo>
                  <a:lnTo>
                    <a:pt x="648231" y="36988"/>
                  </a:lnTo>
                  <a:lnTo>
                    <a:pt x="36988" y="36988"/>
                  </a:lnTo>
                  <a:lnTo>
                    <a:pt x="36988" y="292674"/>
                  </a:lnTo>
                  <a:cubicBezTo>
                    <a:pt x="36988" y="302903"/>
                    <a:pt x="28704" y="311167"/>
                    <a:pt x="18494" y="311167"/>
                  </a:cubicBezTo>
                  <a:cubicBezTo>
                    <a:pt x="8284" y="311167"/>
                    <a:pt x="0" y="302883"/>
                    <a:pt x="0" y="292674"/>
                  </a:cubicBezTo>
                  <a:lnTo>
                    <a:pt x="0" y="18494"/>
                  </a:lnTo>
                  <a:cubicBezTo>
                    <a:pt x="0" y="8264"/>
                    <a:pt x="8284" y="0"/>
                    <a:pt x="18494" y="0"/>
                  </a:cubicBezTo>
                  <a:lnTo>
                    <a:pt x="666745" y="0"/>
                  </a:lnTo>
                  <a:cubicBezTo>
                    <a:pt x="676974" y="0"/>
                    <a:pt x="685238" y="8284"/>
                    <a:pt x="685238" y="18494"/>
                  </a:cubicBezTo>
                  <a:lnTo>
                    <a:pt x="685238" y="580593"/>
                  </a:lnTo>
                  <a:cubicBezTo>
                    <a:pt x="685238" y="590823"/>
                    <a:pt x="676954" y="599087"/>
                    <a:pt x="666745" y="599087"/>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303" name="Google Shape;1303;p82"/>
            <p:cNvSpPr/>
            <p:nvPr/>
          </p:nvSpPr>
          <p:spPr>
            <a:xfrm>
              <a:off x="4597224" y="2450814"/>
              <a:ext cx="718334" cy="36987"/>
            </a:xfrm>
            <a:custGeom>
              <a:avLst/>
              <a:gdLst/>
              <a:ahLst/>
              <a:cxnLst/>
              <a:rect l="l" t="t" r="r" b="b"/>
              <a:pathLst>
                <a:path w="718334" h="36987" extrusionOk="0">
                  <a:moveTo>
                    <a:pt x="699841" y="36988"/>
                  </a:moveTo>
                  <a:lnTo>
                    <a:pt x="18494" y="36988"/>
                  </a:lnTo>
                  <a:cubicBezTo>
                    <a:pt x="8264" y="36988"/>
                    <a:pt x="0" y="28704"/>
                    <a:pt x="0" y="18494"/>
                  </a:cubicBezTo>
                  <a:cubicBezTo>
                    <a:pt x="0" y="8284"/>
                    <a:pt x="8284" y="0"/>
                    <a:pt x="18494" y="0"/>
                  </a:cubicBezTo>
                  <a:lnTo>
                    <a:pt x="699841" y="0"/>
                  </a:lnTo>
                  <a:cubicBezTo>
                    <a:pt x="710071" y="0"/>
                    <a:pt x="718335" y="8284"/>
                    <a:pt x="718335" y="18494"/>
                  </a:cubicBezTo>
                  <a:cubicBezTo>
                    <a:pt x="718335" y="28704"/>
                    <a:pt x="710051" y="36988"/>
                    <a:pt x="699841" y="36988"/>
                  </a:cubicBezTo>
                  <a:close/>
                </a:path>
              </a:pathLst>
            </a:custGeom>
            <a:solidFill>
              <a:srgbClr val="3869B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sp>
        <p:nvSpPr>
          <p:cNvPr id="1304" name="Google Shape;1304;p82"/>
          <p:cNvSpPr/>
          <p:nvPr/>
        </p:nvSpPr>
        <p:spPr>
          <a:xfrm>
            <a:off x="2470245" y="1967409"/>
            <a:ext cx="8883600" cy="1009800"/>
          </a:xfrm>
          <a:prstGeom prst="rect">
            <a:avLst/>
          </a:prstGeom>
          <a:solidFill>
            <a:srgbClr val="DBDB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2"/>
              </a:solidFill>
              <a:latin typeface="Poppins" pitchFamily="2" charset="77"/>
              <a:ea typeface="Gill Sans"/>
              <a:cs typeface="Poppins" pitchFamily="2" charset="77"/>
              <a:sym typeface="Gill Sans"/>
            </a:endParaRPr>
          </a:p>
        </p:txBody>
      </p:sp>
      <p:sp>
        <p:nvSpPr>
          <p:cNvPr id="1305" name="Google Shape;1305;p82"/>
          <p:cNvSpPr/>
          <p:nvPr/>
        </p:nvSpPr>
        <p:spPr>
          <a:xfrm>
            <a:off x="2470245" y="3143766"/>
            <a:ext cx="8883600" cy="1009800"/>
          </a:xfrm>
          <a:prstGeom prst="rect">
            <a:avLst/>
          </a:prstGeom>
          <a:solidFill>
            <a:srgbClr val="DBDB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Poppins" pitchFamily="2" charset="77"/>
              <a:ea typeface="Gill Sans"/>
              <a:cs typeface="Poppins" pitchFamily="2" charset="77"/>
              <a:sym typeface="Gill Sans"/>
            </a:endParaRPr>
          </a:p>
        </p:txBody>
      </p:sp>
      <p:sp>
        <p:nvSpPr>
          <p:cNvPr id="1306" name="Google Shape;1306;p82"/>
          <p:cNvSpPr/>
          <p:nvPr/>
        </p:nvSpPr>
        <p:spPr>
          <a:xfrm>
            <a:off x="2470245" y="4319212"/>
            <a:ext cx="8883600" cy="1009800"/>
          </a:xfrm>
          <a:prstGeom prst="rect">
            <a:avLst/>
          </a:prstGeom>
          <a:solidFill>
            <a:srgbClr val="DBDB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Poppins" pitchFamily="2" charset="77"/>
              <a:ea typeface="Gill Sans"/>
              <a:cs typeface="Poppins" pitchFamily="2" charset="77"/>
              <a:sym typeface="Gill Sans"/>
            </a:endParaRPr>
          </a:p>
        </p:txBody>
      </p:sp>
      <p:sp>
        <p:nvSpPr>
          <p:cNvPr id="1307" name="Google Shape;1307;p82"/>
          <p:cNvSpPr txBox="1">
            <a:spLocks noGrp="1"/>
          </p:cNvSpPr>
          <p:nvPr>
            <p:ph type="body" idx="1"/>
          </p:nvPr>
        </p:nvSpPr>
        <p:spPr>
          <a:xfrm>
            <a:off x="2523137" y="2095963"/>
            <a:ext cx="8830800" cy="769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2"/>
              </a:buClr>
              <a:buSzPts val="2800"/>
              <a:buFont typeface="Gill Sans"/>
              <a:buAutoNum type="alphaUcPeriod"/>
              <a:defRPr>
                <a:solidFill>
                  <a:schemeClr val="dk2"/>
                </a:solidFill>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8" name="Google Shape;1308;p82"/>
          <p:cNvSpPr txBox="1">
            <a:spLocks noGrp="1"/>
          </p:cNvSpPr>
          <p:nvPr>
            <p:ph type="body" idx="2"/>
          </p:nvPr>
        </p:nvSpPr>
        <p:spPr>
          <a:xfrm>
            <a:off x="2523137" y="3283319"/>
            <a:ext cx="8830800" cy="769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2"/>
              </a:buClr>
              <a:buSzPts val="2800"/>
              <a:buFont typeface="Gill Sans"/>
              <a:buAutoNum type="alphaUcPeriod" startAt="2"/>
              <a:defRPr>
                <a:solidFill>
                  <a:schemeClr val="dk2"/>
                </a:solidFill>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9" name="Google Shape;1309;p82"/>
          <p:cNvSpPr txBox="1">
            <a:spLocks noGrp="1"/>
          </p:cNvSpPr>
          <p:nvPr>
            <p:ph type="body" idx="3"/>
          </p:nvPr>
        </p:nvSpPr>
        <p:spPr>
          <a:xfrm>
            <a:off x="2523137" y="4428608"/>
            <a:ext cx="8830800" cy="769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2"/>
              </a:buClr>
              <a:buSzPts val="2800"/>
              <a:buFont typeface="Gill Sans"/>
              <a:buAutoNum type="alphaUcPeriod" startAt="3"/>
              <a:defRPr>
                <a:solidFill>
                  <a:schemeClr val="dk2"/>
                </a:solidFill>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10" name="Google Shape;1310;p82"/>
          <p:cNvGrpSpPr/>
          <p:nvPr/>
        </p:nvGrpSpPr>
        <p:grpSpPr>
          <a:xfrm>
            <a:off x="1119338" y="3163864"/>
            <a:ext cx="757815" cy="850190"/>
            <a:chOff x="9251598" y="2907226"/>
            <a:chExt cx="909633" cy="1005190"/>
          </a:xfrm>
        </p:grpSpPr>
        <p:sp>
          <p:nvSpPr>
            <p:cNvPr id="1311" name="Google Shape;1311;p82"/>
            <p:cNvSpPr/>
            <p:nvPr/>
          </p:nvSpPr>
          <p:spPr>
            <a:xfrm>
              <a:off x="9251598" y="3061375"/>
              <a:ext cx="708205" cy="851041"/>
            </a:xfrm>
            <a:custGeom>
              <a:avLst/>
              <a:gdLst/>
              <a:ahLst/>
              <a:cxnLst/>
              <a:rect l="l" t="t" r="r" b="b"/>
              <a:pathLst>
                <a:path w="708205" h="851041" extrusionOk="0">
                  <a:moveTo>
                    <a:pt x="582259" y="851042"/>
                  </a:moveTo>
                  <a:lnTo>
                    <a:pt x="18494" y="851042"/>
                  </a:lnTo>
                  <a:cubicBezTo>
                    <a:pt x="8264" y="851042"/>
                    <a:pt x="0" y="842758"/>
                    <a:pt x="0" y="832548"/>
                  </a:cubicBezTo>
                  <a:lnTo>
                    <a:pt x="0" y="18494"/>
                  </a:lnTo>
                  <a:cubicBezTo>
                    <a:pt x="0" y="8264"/>
                    <a:pt x="8284" y="0"/>
                    <a:pt x="18494" y="0"/>
                  </a:cubicBezTo>
                  <a:lnTo>
                    <a:pt x="545772" y="0"/>
                  </a:lnTo>
                  <a:cubicBezTo>
                    <a:pt x="550686" y="0"/>
                    <a:pt x="555380" y="1946"/>
                    <a:pt x="558850" y="5416"/>
                  </a:cubicBezTo>
                  <a:lnTo>
                    <a:pt x="702790" y="149356"/>
                  </a:lnTo>
                  <a:cubicBezTo>
                    <a:pt x="706260" y="152826"/>
                    <a:pt x="708206" y="157519"/>
                    <a:pt x="708206" y="162434"/>
                  </a:cubicBezTo>
                  <a:lnTo>
                    <a:pt x="708206" y="384923"/>
                  </a:lnTo>
                  <a:cubicBezTo>
                    <a:pt x="708206" y="395152"/>
                    <a:pt x="699921" y="403416"/>
                    <a:pt x="689712" y="403416"/>
                  </a:cubicBezTo>
                  <a:cubicBezTo>
                    <a:pt x="679502" y="403416"/>
                    <a:pt x="671217" y="395132"/>
                    <a:pt x="671217" y="384923"/>
                  </a:cubicBezTo>
                  <a:lnTo>
                    <a:pt x="671217" y="170096"/>
                  </a:lnTo>
                  <a:lnTo>
                    <a:pt x="538129" y="37008"/>
                  </a:lnTo>
                  <a:lnTo>
                    <a:pt x="37008" y="37008"/>
                  </a:lnTo>
                  <a:lnTo>
                    <a:pt x="37008" y="814054"/>
                  </a:lnTo>
                  <a:lnTo>
                    <a:pt x="582278" y="814054"/>
                  </a:lnTo>
                  <a:cubicBezTo>
                    <a:pt x="592508" y="814054"/>
                    <a:pt x="600773" y="822338"/>
                    <a:pt x="600773" y="832548"/>
                  </a:cubicBezTo>
                  <a:cubicBezTo>
                    <a:pt x="600773" y="842758"/>
                    <a:pt x="592488" y="851042"/>
                    <a:pt x="582278" y="85104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312" name="Google Shape;1312;p82"/>
            <p:cNvSpPr/>
            <p:nvPr/>
          </p:nvSpPr>
          <p:spPr>
            <a:xfrm>
              <a:off x="9336586" y="2984310"/>
              <a:ext cx="708205" cy="491292"/>
            </a:xfrm>
            <a:custGeom>
              <a:avLst/>
              <a:gdLst/>
              <a:ahLst/>
              <a:cxnLst/>
              <a:rect l="l" t="t" r="r" b="b"/>
              <a:pathLst>
                <a:path w="708205" h="491292" extrusionOk="0">
                  <a:moveTo>
                    <a:pt x="689691" y="491273"/>
                  </a:moveTo>
                  <a:cubicBezTo>
                    <a:pt x="679461" y="491273"/>
                    <a:pt x="671198" y="482989"/>
                    <a:pt x="671198" y="472779"/>
                  </a:cubicBezTo>
                  <a:lnTo>
                    <a:pt x="671198" y="170076"/>
                  </a:lnTo>
                  <a:lnTo>
                    <a:pt x="538109" y="36988"/>
                  </a:lnTo>
                  <a:lnTo>
                    <a:pt x="36988" y="36988"/>
                  </a:lnTo>
                  <a:lnTo>
                    <a:pt x="36988" y="95579"/>
                  </a:lnTo>
                  <a:cubicBezTo>
                    <a:pt x="36988" y="105809"/>
                    <a:pt x="28704" y="114073"/>
                    <a:pt x="18494" y="114073"/>
                  </a:cubicBezTo>
                  <a:cubicBezTo>
                    <a:pt x="8284" y="114073"/>
                    <a:pt x="0" y="105788"/>
                    <a:pt x="0" y="95579"/>
                  </a:cubicBezTo>
                  <a:lnTo>
                    <a:pt x="0" y="18494"/>
                  </a:lnTo>
                  <a:cubicBezTo>
                    <a:pt x="0" y="8264"/>
                    <a:pt x="8284" y="0"/>
                    <a:pt x="18494" y="0"/>
                  </a:cubicBezTo>
                  <a:lnTo>
                    <a:pt x="545771" y="0"/>
                  </a:lnTo>
                  <a:cubicBezTo>
                    <a:pt x="550686" y="0"/>
                    <a:pt x="555379" y="1946"/>
                    <a:pt x="558850" y="5416"/>
                  </a:cubicBezTo>
                  <a:lnTo>
                    <a:pt x="702790" y="149356"/>
                  </a:lnTo>
                  <a:cubicBezTo>
                    <a:pt x="706260" y="152826"/>
                    <a:pt x="708205" y="157519"/>
                    <a:pt x="708205" y="162434"/>
                  </a:cubicBezTo>
                  <a:lnTo>
                    <a:pt x="708205" y="472799"/>
                  </a:lnTo>
                  <a:cubicBezTo>
                    <a:pt x="708205" y="483029"/>
                    <a:pt x="699921" y="491293"/>
                    <a:pt x="689712" y="49129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313" name="Google Shape;1313;p82"/>
            <p:cNvSpPr/>
            <p:nvPr/>
          </p:nvSpPr>
          <p:spPr>
            <a:xfrm>
              <a:off x="9421574" y="2907226"/>
              <a:ext cx="708205" cy="598184"/>
            </a:xfrm>
            <a:custGeom>
              <a:avLst/>
              <a:gdLst/>
              <a:ahLst/>
              <a:cxnLst/>
              <a:rect l="l" t="t" r="r" b="b"/>
              <a:pathLst>
                <a:path w="708205" h="598184" extrusionOk="0">
                  <a:moveTo>
                    <a:pt x="689692" y="598164"/>
                  </a:moveTo>
                  <a:cubicBezTo>
                    <a:pt x="679462" y="598164"/>
                    <a:pt x="671197" y="589880"/>
                    <a:pt x="671197" y="579671"/>
                  </a:cubicBezTo>
                  <a:lnTo>
                    <a:pt x="671197" y="170076"/>
                  </a:lnTo>
                  <a:lnTo>
                    <a:pt x="538110" y="36988"/>
                  </a:lnTo>
                  <a:lnTo>
                    <a:pt x="36988" y="36988"/>
                  </a:lnTo>
                  <a:lnTo>
                    <a:pt x="36988" y="95579"/>
                  </a:lnTo>
                  <a:cubicBezTo>
                    <a:pt x="36988" y="105809"/>
                    <a:pt x="28704" y="114073"/>
                    <a:pt x="18494" y="114073"/>
                  </a:cubicBezTo>
                  <a:cubicBezTo>
                    <a:pt x="8284" y="114073"/>
                    <a:pt x="0" y="105788"/>
                    <a:pt x="0" y="95579"/>
                  </a:cubicBezTo>
                  <a:lnTo>
                    <a:pt x="0" y="18494"/>
                  </a:lnTo>
                  <a:cubicBezTo>
                    <a:pt x="0" y="8264"/>
                    <a:pt x="8284" y="0"/>
                    <a:pt x="18494" y="0"/>
                  </a:cubicBezTo>
                  <a:lnTo>
                    <a:pt x="545772" y="0"/>
                  </a:lnTo>
                  <a:cubicBezTo>
                    <a:pt x="550687" y="0"/>
                    <a:pt x="555380" y="1946"/>
                    <a:pt x="558850" y="5416"/>
                  </a:cubicBezTo>
                  <a:lnTo>
                    <a:pt x="702789" y="149355"/>
                  </a:lnTo>
                  <a:cubicBezTo>
                    <a:pt x="706260" y="152826"/>
                    <a:pt x="708206" y="157519"/>
                    <a:pt x="708206" y="162434"/>
                  </a:cubicBezTo>
                  <a:lnTo>
                    <a:pt x="708206" y="579691"/>
                  </a:lnTo>
                  <a:cubicBezTo>
                    <a:pt x="708206" y="589920"/>
                    <a:pt x="699922" y="598184"/>
                    <a:pt x="689712" y="59818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314" name="Google Shape;1314;p82"/>
            <p:cNvSpPr/>
            <p:nvPr/>
          </p:nvSpPr>
          <p:spPr>
            <a:xfrm>
              <a:off x="9778876" y="3061368"/>
              <a:ext cx="180935" cy="180935"/>
            </a:xfrm>
            <a:custGeom>
              <a:avLst/>
              <a:gdLst/>
              <a:ahLst/>
              <a:cxnLst/>
              <a:rect l="l" t="t" r="r" b="b"/>
              <a:pathLst>
                <a:path w="180935" h="180935" extrusionOk="0">
                  <a:moveTo>
                    <a:pt x="162434" y="180935"/>
                  </a:moveTo>
                  <a:lnTo>
                    <a:pt x="18494" y="180935"/>
                  </a:lnTo>
                  <a:cubicBezTo>
                    <a:pt x="8264" y="180935"/>
                    <a:pt x="0" y="172651"/>
                    <a:pt x="0" y="162441"/>
                  </a:cubicBezTo>
                  <a:lnTo>
                    <a:pt x="0" y="18501"/>
                  </a:lnTo>
                  <a:cubicBezTo>
                    <a:pt x="0" y="11020"/>
                    <a:pt x="4513" y="4280"/>
                    <a:pt x="11413" y="1412"/>
                  </a:cubicBezTo>
                  <a:cubicBezTo>
                    <a:pt x="18333" y="-1457"/>
                    <a:pt x="26296" y="128"/>
                    <a:pt x="31572" y="5423"/>
                  </a:cubicBezTo>
                  <a:lnTo>
                    <a:pt x="175512" y="149363"/>
                  </a:lnTo>
                  <a:cubicBezTo>
                    <a:pt x="180808" y="154659"/>
                    <a:pt x="182392" y="162622"/>
                    <a:pt x="179524" y="169522"/>
                  </a:cubicBezTo>
                  <a:cubicBezTo>
                    <a:pt x="176655" y="176442"/>
                    <a:pt x="169915" y="180935"/>
                    <a:pt x="162434" y="180935"/>
                  </a:cubicBezTo>
                  <a:close/>
                  <a:moveTo>
                    <a:pt x="37008" y="143927"/>
                  </a:moveTo>
                  <a:lnTo>
                    <a:pt x="117784" y="143927"/>
                  </a:lnTo>
                  <a:lnTo>
                    <a:pt x="37008" y="63152"/>
                  </a:lnTo>
                  <a:lnTo>
                    <a:pt x="37008" y="14392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315" name="Google Shape;1315;p82"/>
            <p:cNvSpPr/>
            <p:nvPr/>
          </p:nvSpPr>
          <p:spPr>
            <a:xfrm>
              <a:off x="9352322" y="3180641"/>
              <a:ext cx="162417" cy="166467"/>
            </a:xfrm>
            <a:custGeom>
              <a:avLst/>
              <a:gdLst/>
              <a:ahLst/>
              <a:cxnLst/>
              <a:rect l="l" t="t" r="r" b="b"/>
              <a:pathLst>
                <a:path w="162417" h="166467" extrusionOk="0">
                  <a:moveTo>
                    <a:pt x="76071" y="166468"/>
                  </a:moveTo>
                  <a:cubicBezTo>
                    <a:pt x="69733" y="166468"/>
                    <a:pt x="63795" y="163218"/>
                    <a:pt x="60406" y="157822"/>
                  </a:cubicBezTo>
                  <a:lnTo>
                    <a:pt x="2838" y="66235"/>
                  </a:lnTo>
                  <a:cubicBezTo>
                    <a:pt x="-2598" y="57590"/>
                    <a:pt x="10" y="46157"/>
                    <a:pt x="8655" y="40721"/>
                  </a:cubicBezTo>
                  <a:cubicBezTo>
                    <a:pt x="17320" y="35285"/>
                    <a:pt x="28733" y="37893"/>
                    <a:pt x="34169" y="46538"/>
                  </a:cubicBezTo>
                  <a:lnTo>
                    <a:pt x="74607" y="110885"/>
                  </a:lnTo>
                  <a:lnTo>
                    <a:pt x="127521" y="9911"/>
                  </a:lnTo>
                  <a:cubicBezTo>
                    <a:pt x="132275" y="885"/>
                    <a:pt x="143448" y="-2625"/>
                    <a:pt x="152494" y="2108"/>
                  </a:cubicBezTo>
                  <a:cubicBezTo>
                    <a:pt x="161540" y="6842"/>
                    <a:pt x="165051" y="18035"/>
                    <a:pt x="160297" y="27081"/>
                  </a:cubicBezTo>
                  <a:lnTo>
                    <a:pt x="92459" y="156559"/>
                  </a:lnTo>
                  <a:cubicBezTo>
                    <a:pt x="89390" y="162416"/>
                    <a:pt x="83413" y="166207"/>
                    <a:pt x="76793" y="166468"/>
                  </a:cubicBezTo>
                  <a:cubicBezTo>
                    <a:pt x="76553" y="166468"/>
                    <a:pt x="76312" y="166468"/>
                    <a:pt x="76071" y="16646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316" name="Google Shape;1316;p82"/>
            <p:cNvSpPr/>
            <p:nvPr/>
          </p:nvSpPr>
          <p:spPr>
            <a:xfrm>
              <a:off x="9352322" y="3413857"/>
              <a:ext cx="162417" cy="166471"/>
            </a:xfrm>
            <a:custGeom>
              <a:avLst/>
              <a:gdLst/>
              <a:ahLst/>
              <a:cxnLst/>
              <a:rect l="l" t="t" r="r" b="b"/>
              <a:pathLst>
                <a:path w="162417" h="166471" extrusionOk="0">
                  <a:moveTo>
                    <a:pt x="76071" y="166471"/>
                  </a:moveTo>
                  <a:cubicBezTo>
                    <a:pt x="69733" y="166471"/>
                    <a:pt x="63795" y="163222"/>
                    <a:pt x="60406" y="157826"/>
                  </a:cubicBezTo>
                  <a:lnTo>
                    <a:pt x="2838" y="66239"/>
                  </a:lnTo>
                  <a:cubicBezTo>
                    <a:pt x="-2598" y="57594"/>
                    <a:pt x="10" y="46161"/>
                    <a:pt x="8655" y="40725"/>
                  </a:cubicBezTo>
                  <a:cubicBezTo>
                    <a:pt x="17320" y="35289"/>
                    <a:pt x="28733" y="37896"/>
                    <a:pt x="34169" y="46542"/>
                  </a:cubicBezTo>
                  <a:lnTo>
                    <a:pt x="74607" y="110889"/>
                  </a:lnTo>
                  <a:lnTo>
                    <a:pt x="127521" y="9915"/>
                  </a:lnTo>
                  <a:cubicBezTo>
                    <a:pt x="132275" y="869"/>
                    <a:pt x="143448" y="-2622"/>
                    <a:pt x="152494" y="2112"/>
                  </a:cubicBezTo>
                  <a:cubicBezTo>
                    <a:pt x="161540" y="6846"/>
                    <a:pt x="165051" y="18039"/>
                    <a:pt x="160297" y="27085"/>
                  </a:cubicBezTo>
                  <a:lnTo>
                    <a:pt x="92459" y="156563"/>
                  </a:lnTo>
                  <a:cubicBezTo>
                    <a:pt x="89390" y="162420"/>
                    <a:pt x="83413" y="166211"/>
                    <a:pt x="76793" y="166471"/>
                  </a:cubicBezTo>
                  <a:cubicBezTo>
                    <a:pt x="76553" y="166471"/>
                    <a:pt x="76312" y="166471"/>
                    <a:pt x="76071" y="16647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317" name="Google Shape;1317;p82"/>
            <p:cNvSpPr/>
            <p:nvPr/>
          </p:nvSpPr>
          <p:spPr>
            <a:xfrm>
              <a:off x="9352322" y="3647072"/>
              <a:ext cx="162417" cy="166476"/>
            </a:xfrm>
            <a:custGeom>
              <a:avLst/>
              <a:gdLst/>
              <a:ahLst/>
              <a:cxnLst/>
              <a:rect l="l" t="t" r="r" b="b"/>
              <a:pathLst>
                <a:path w="162417" h="166476" extrusionOk="0">
                  <a:moveTo>
                    <a:pt x="76071" y="166476"/>
                  </a:moveTo>
                  <a:cubicBezTo>
                    <a:pt x="69733" y="166476"/>
                    <a:pt x="63795" y="163207"/>
                    <a:pt x="60406" y="157831"/>
                  </a:cubicBezTo>
                  <a:lnTo>
                    <a:pt x="2838" y="66244"/>
                  </a:lnTo>
                  <a:cubicBezTo>
                    <a:pt x="-2598" y="57599"/>
                    <a:pt x="10" y="46166"/>
                    <a:pt x="8655" y="40730"/>
                  </a:cubicBezTo>
                  <a:cubicBezTo>
                    <a:pt x="17320" y="35294"/>
                    <a:pt x="28733" y="37901"/>
                    <a:pt x="34169" y="46547"/>
                  </a:cubicBezTo>
                  <a:lnTo>
                    <a:pt x="74607" y="110894"/>
                  </a:lnTo>
                  <a:lnTo>
                    <a:pt x="127521" y="9920"/>
                  </a:lnTo>
                  <a:cubicBezTo>
                    <a:pt x="132275" y="894"/>
                    <a:pt x="143448" y="-2637"/>
                    <a:pt x="152494" y="2117"/>
                  </a:cubicBezTo>
                  <a:cubicBezTo>
                    <a:pt x="161540" y="6851"/>
                    <a:pt x="165051" y="18043"/>
                    <a:pt x="160297" y="27090"/>
                  </a:cubicBezTo>
                  <a:lnTo>
                    <a:pt x="92459" y="156568"/>
                  </a:lnTo>
                  <a:cubicBezTo>
                    <a:pt x="89390" y="162424"/>
                    <a:pt x="83413" y="166216"/>
                    <a:pt x="76793" y="166476"/>
                  </a:cubicBezTo>
                  <a:cubicBezTo>
                    <a:pt x="76553" y="166476"/>
                    <a:pt x="76312" y="166476"/>
                    <a:pt x="76071" y="16647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318" name="Google Shape;1318;p82"/>
            <p:cNvSpPr/>
            <p:nvPr/>
          </p:nvSpPr>
          <p:spPr>
            <a:xfrm>
              <a:off x="9549668" y="3694542"/>
              <a:ext cx="197335" cy="36987"/>
            </a:xfrm>
            <a:custGeom>
              <a:avLst/>
              <a:gdLst/>
              <a:ahLst/>
              <a:cxnLst/>
              <a:rect l="l" t="t" r="r" b="b"/>
              <a:pathLst>
                <a:path w="197335" h="36987" extrusionOk="0">
                  <a:moveTo>
                    <a:pt x="178841" y="36988"/>
                  </a:moveTo>
                  <a:lnTo>
                    <a:pt x="18494" y="36988"/>
                  </a:lnTo>
                  <a:cubicBezTo>
                    <a:pt x="8284" y="36988"/>
                    <a:pt x="0" y="28704"/>
                    <a:pt x="0" y="18494"/>
                  </a:cubicBezTo>
                  <a:cubicBezTo>
                    <a:pt x="0" y="8284"/>
                    <a:pt x="8284" y="0"/>
                    <a:pt x="18494" y="0"/>
                  </a:cubicBezTo>
                  <a:lnTo>
                    <a:pt x="178841" y="0"/>
                  </a:lnTo>
                  <a:cubicBezTo>
                    <a:pt x="189071" y="0"/>
                    <a:pt x="197335" y="8284"/>
                    <a:pt x="197335" y="18494"/>
                  </a:cubicBezTo>
                  <a:cubicBezTo>
                    <a:pt x="197335" y="28704"/>
                    <a:pt x="189051" y="36988"/>
                    <a:pt x="178841"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319" name="Google Shape;1319;p82"/>
            <p:cNvSpPr/>
            <p:nvPr/>
          </p:nvSpPr>
          <p:spPr>
            <a:xfrm>
              <a:off x="9508568" y="3776561"/>
              <a:ext cx="258995" cy="36987"/>
            </a:xfrm>
            <a:custGeom>
              <a:avLst/>
              <a:gdLst/>
              <a:ahLst/>
              <a:cxnLst/>
              <a:rect l="l" t="t" r="r" b="b"/>
              <a:pathLst>
                <a:path w="258995" h="36987" extrusionOk="0">
                  <a:moveTo>
                    <a:pt x="240501" y="36988"/>
                  </a:moveTo>
                  <a:lnTo>
                    <a:pt x="18494" y="36988"/>
                  </a:lnTo>
                  <a:cubicBezTo>
                    <a:pt x="8264" y="36988"/>
                    <a:pt x="0" y="28704"/>
                    <a:pt x="0" y="18494"/>
                  </a:cubicBezTo>
                  <a:cubicBezTo>
                    <a:pt x="0" y="8284"/>
                    <a:pt x="8284" y="0"/>
                    <a:pt x="18494" y="0"/>
                  </a:cubicBezTo>
                  <a:lnTo>
                    <a:pt x="240501" y="0"/>
                  </a:lnTo>
                  <a:cubicBezTo>
                    <a:pt x="250731" y="0"/>
                    <a:pt x="258995" y="8284"/>
                    <a:pt x="258995" y="18494"/>
                  </a:cubicBezTo>
                  <a:cubicBezTo>
                    <a:pt x="258995" y="28704"/>
                    <a:pt x="250711" y="36988"/>
                    <a:pt x="240501"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320" name="Google Shape;1320;p82"/>
            <p:cNvSpPr/>
            <p:nvPr/>
          </p:nvSpPr>
          <p:spPr>
            <a:xfrm>
              <a:off x="9547461" y="3461321"/>
              <a:ext cx="290868" cy="36987"/>
            </a:xfrm>
            <a:custGeom>
              <a:avLst/>
              <a:gdLst/>
              <a:ahLst/>
              <a:cxnLst/>
              <a:rect l="l" t="t" r="r" b="b"/>
              <a:pathLst>
                <a:path w="290868" h="36987" extrusionOk="0">
                  <a:moveTo>
                    <a:pt x="272374" y="36988"/>
                  </a:moveTo>
                  <a:lnTo>
                    <a:pt x="18494" y="36988"/>
                  </a:lnTo>
                  <a:cubicBezTo>
                    <a:pt x="8264" y="36988"/>
                    <a:pt x="0" y="28704"/>
                    <a:pt x="0" y="18494"/>
                  </a:cubicBezTo>
                  <a:cubicBezTo>
                    <a:pt x="0" y="8284"/>
                    <a:pt x="8284" y="0"/>
                    <a:pt x="18494" y="0"/>
                  </a:cubicBezTo>
                  <a:lnTo>
                    <a:pt x="272374" y="0"/>
                  </a:lnTo>
                  <a:cubicBezTo>
                    <a:pt x="282604" y="0"/>
                    <a:pt x="290869" y="8284"/>
                    <a:pt x="290869" y="18494"/>
                  </a:cubicBezTo>
                  <a:cubicBezTo>
                    <a:pt x="290869" y="28704"/>
                    <a:pt x="282584" y="36988"/>
                    <a:pt x="272374"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321" name="Google Shape;1321;p82"/>
            <p:cNvSpPr/>
            <p:nvPr/>
          </p:nvSpPr>
          <p:spPr>
            <a:xfrm>
              <a:off x="9506341" y="3543341"/>
              <a:ext cx="281260" cy="36987"/>
            </a:xfrm>
            <a:custGeom>
              <a:avLst/>
              <a:gdLst/>
              <a:ahLst/>
              <a:cxnLst/>
              <a:rect l="l" t="t" r="r" b="b"/>
              <a:pathLst>
                <a:path w="281260" h="36987" extrusionOk="0">
                  <a:moveTo>
                    <a:pt x="262766" y="36988"/>
                  </a:moveTo>
                  <a:lnTo>
                    <a:pt x="18494" y="36988"/>
                  </a:lnTo>
                  <a:cubicBezTo>
                    <a:pt x="8264" y="36988"/>
                    <a:pt x="0" y="28704"/>
                    <a:pt x="0" y="18494"/>
                  </a:cubicBezTo>
                  <a:cubicBezTo>
                    <a:pt x="0" y="8284"/>
                    <a:pt x="8284" y="0"/>
                    <a:pt x="18494" y="0"/>
                  </a:cubicBezTo>
                  <a:lnTo>
                    <a:pt x="262766" y="0"/>
                  </a:lnTo>
                  <a:cubicBezTo>
                    <a:pt x="272996" y="0"/>
                    <a:pt x="281261" y="8284"/>
                    <a:pt x="281261" y="18494"/>
                  </a:cubicBezTo>
                  <a:cubicBezTo>
                    <a:pt x="281261" y="28704"/>
                    <a:pt x="272976" y="36988"/>
                    <a:pt x="262766"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322" name="Google Shape;1322;p82"/>
            <p:cNvSpPr/>
            <p:nvPr/>
          </p:nvSpPr>
          <p:spPr>
            <a:xfrm>
              <a:off x="9532819" y="3228121"/>
              <a:ext cx="214184" cy="36987"/>
            </a:xfrm>
            <a:custGeom>
              <a:avLst/>
              <a:gdLst/>
              <a:ahLst/>
              <a:cxnLst/>
              <a:rect l="l" t="t" r="r" b="b"/>
              <a:pathLst>
                <a:path w="214184" h="36987" extrusionOk="0">
                  <a:moveTo>
                    <a:pt x="195690" y="36988"/>
                  </a:moveTo>
                  <a:lnTo>
                    <a:pt x="18494" y="36988"/>
                  </a:lnTo>
                  <a:cubicBezTo>
                    <a:pt x="8264" y="36988"/>
                    <a:pt x="0" y="28704"/>
                    <a:pt x="0" y="18494"/>
                  </a:cubicBezTo>
                  <a:cubicBezTo>
                    <a:pt x="0" y="8284"/>
                    <a:pt x="8284" y="0"/>
                    <a:pt x="18494" y="0"/>
                  </a:cubicBezTo>
                  <a:lnTo>
                    <a:pt x="195690" y="0"/>
                  </a:lnTo>
                  <a:cubicBezTo>
                    <a:pt x="205920" y="0"/>
                    <a:pt x="214184" y="8284"/>
                    <a:pt x="214184" y="18494"/>
                  </a:cubicBezTo>
                  <a:cubicBezTo>
                    <a:pt x="214184" y="28704"/>
                    <a:pt x="205900" y="36988"/>
                    <a:pt x="195690"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323" name="Google Shape;1323;p82"/>
            <p:cNvSpPr/>
            <p:nvPr/>
          </p:nvSpPr>
          <p:spPr>
            <a:xfrm>
              <a:off x="9504135" y="3310121"/>
              <a:ext cx="334194" cy="36987"/>
            </a:xfrm>
            <a:custGeom>
              <a:avLst/>
              <a:gdLst/>
              <a:ahLst/>
              <a:cxnLst/>
              <a:rect l="l" t="t" r="r" b="b"/>
              <a:pathLst>
                <a:path w="334194" h="36987" extrusionOk="0">
                  <a:moveTo>
                    <a:pt x="315700" y="36988"/>
                  </a:moveTo>
                  <a:lnTo>
                    <a:pt x="18494" y="36988"/>
                  </a:lnTo>
                  <a:cubicBezTo>
                    <a:pt x="8264" y="36988"/>
                    <a:pt x="0" y="28704"/>
                    <a:pt x="0" y="18494"/>
                  </a:cubicBezTo>
                  <a:cubicBezTo>
                    <a:pt x="0" y="8284"/>
                    <a:pt x="8284" y="0"/>
                    <a:pt x="18494" y="0"/>
                  </a:cubicBezTo>
                  <a:lnTo>
                    <a:pt x="315700" y="0"/>
                  </a:lnTo>
                  <a:cubicBezTo>
                    <a:pt x="325931" y="0"/>
                    <a:pt x="334195" y="8284"/>
                    <a:pt x="334195" y="18494"/>
                  </a:cubicBezTo>
                  <a:cubicBezTo>
                    <a:pt x="334195" y="28704"/>
                    <a:pt x="325910" y="36988"/>
                    <a:pt x="315700" y="3698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324" name="Google Shape;1324;p82"/>
            <p:cNvSpPr/>
            <p:nvPr/>
          </p:nvSpPr>
          <p:spPr>
            <a:xfrm>
              <a:off x="9778876" y="3502120"/>
              <a:ext cx="382355" cy="382355"/>
            </a:xfrm>
            <a:custGeom>
              <a:avLst/>
              <a:gdLst/>
              <a:ahLst/>
              <a:cxnLst/>
              <a:rect l="l" t="t" r="r" b="b"/>
              <a:pathLst>
                <a:path w="382355" h="382355" extrusionOk="0">
                  <a:moveTo>
                    <a:pt x="191178" y="382355"/>
                  </a:moveTo>
                  <a:cubicBezTo>
                    <a:pt x="85770" y="382355"/>
                    <a:pt x="0" y="296605"/>
                    <a:pt x="0" y="191178"/>
                  </a:cubicBezTo>
                  <a:cubicBezTo>
                    <a:pt x="0" y="85750"/>
                    <a:pt x="85770" y="0"/>
                    <a:pt x="191178" y="0"/>
                  </a:cubicBezTo>
                  <a:cubicBezTo>
                    <a:pt x="296585" y="0"/>
                    <a:pt x="382355" y="85750"/>
                    <a:pt x="382355" y="191178"/>
                  </a:cubicBezTo>
                  <a:cubicBezTo>
                    <a:pt x="382355" y="296605"/>
                    <a:pt x="296585" y="382355"/>
                    <a:pt x="191178" y="382355"/>
                  </a:cubicBezTo>
                  <a:close/>
                  <a:moveTo>
                    <a:pt x="191178" y="37008"/>
                  </a:moveTo>
                  <a:cubicBezTo>
                    <a:pt x="106170" y="37008"/>
                    <a:pt x="37008" y="106170"/>
                    <a:pt x="37008" y="191178"/>
                  </a:cubicBezTo>
                  <a:cubicBezTo>
                    <a:pt x="37008" y="276186"/>
                    <a:pt x="106170" y="345347"/>
                    <a:pt x="191178" y="345347"/>
                  </a:cubicBezTo>
                  <a:cubicBezTo>
                    <a:pt x="276185" y="345347"/>
                    <a:pt x="345347" y="276186"/>
                    <a:pt x="345347" y="191178"/>
                  </a:cubicBezTo>
                  <a:cubicBezTo>
                    <a:pt x="345347" y="106170"/>
                    <a:pt x="276185" y="37008"/>
                    <a:pt x="191178" y="3700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sp>
          <p:nvSpPr>
            <p:cNvPr id="1325" name="Google Shape;1325;p82"/>
            <p:cNvSpPr/>
            <p:nvPr/>
          </p:nvSpPr>
          <p:spPr>
            <a:xfrm>
              <a:off x="9849798" y="3618293"/>
              <a:ext cx="225108" cy="189017"/>
            </a:xfrm>
            <a:custGeom>
              <a:avLst/>
              <a:gdLst/>
              <a:ahLst/>
              <a:cxnLst/>
              <a:rect l="l" t="t" r="r" b="b"/>
              <a:pathLst>
                <a:path w="225108" h="189017" extrusionOk="0">
                  <a:moveTo>
                    <a:pt x="98673" y="188998"/>
                  </a:moveTo>
                  <a:cubicBezTo>
                    <a:pt x="93217" y="188998"/>
                    <a:pt x="88022" y="186591"/>
                    <a:pt x="84511" y="182398"/>
                  </a:cubicBezTo>
                  <a:lnTo>
                    <a:pt x="4338" y="86920"/>
                  </a:lnTo>
                  <a:cubicBezTo>
                    <a:pt x="-2242" y="79097"/>
                    <a:pt x="-1218" y="67423"/>
                    <a:pt x="6604" y="60864"/>
                  </a:cubicBezTo>
                  <a:cubicBezTo>
                    <a:pt x="14427" y="54305"/>
                    <a:pt x="26102" y="55308"/>
                    <a:pt x="32680" y="63131"/>
                  </a:cubicBezTo>
                  <a:lnTo>
                    <a:pt x="97449" y="140276"/>
                  </a:lnTo>
                  <a:lnTo>
                    <a:pt x="191524" y="7789"/>
                  </a:lnTo>
                  <a:cubicBezTo>
                    <a:pt x="197441" y="-535"/>
                    <a:pt x="208994" y="-2501"/>
                    <a:pt x="217319" y="3417"/>
                  </a:cubicBezTo>
                  <a:cubicBezTo>
                    <a:pt x="225644" y="9334"/>
                    <a:pt x="227609" y="20888"/>
                    <a:pt x="221692" y="29212"/>
                  </a:cubicBezTo>
                  <a:lnTo>
                    <a:pt x="113777" y="181235"/>
                  </a:lnTo>
                  <a:cubicBezTo>
                    <a:pt x="110468" y="185909"/>
                    <a:pt x="105172" y="188777"/>
                    <a:pt x="99436" y="189018"/>
                  </a:cubicBezTo>
                  <a:cubicBezTo>
                    <a:pt x="99174" y="189018"/>
                    <a:pt x="98934" y="189018"/>
                    <a:pt x="98673" y="18901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Poppins" pitchFamily="2" charset="77"/>
                <a:ea typeface="Gill Sans"/>
                <a:cs typeface="Poppins" pitchFamily="2" charset="77"/>
                <a:sym typeface="Gill Sans"/>
              </a:endParaRPr>
            </a:p>
          </p:txBody>
        </p:sp>
      </p:grpSp>
      <p:sp>
        <p:nvSpPr>
          <p:cNvPr id="1326" name="Google Shape;1326;p82"/>
          <p:cNvSpPr txBox="1">
            <a:spLocks noGrp="1"/>
          </p:cNvSpPr>
          <p:nvPr>
            <p:ph type="title"/>
          </p:nvPr>
        </p:nvSpPr>
        <p:spPr>
          <a:xfrm>
            <a:off x="838200" y="681037"/>
            <a:ext cx="105156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Content">
  <p:cSld name="1_Title and Content">
    <p:bg>
      <p:bgPr>
        <a:solidFill>
          <a:schemeClr val="lt1"/>
        </a:solidFill>
        <a:effectLst/>
      </p:bgPr>
    </p:bg>
    <p:spTree>
      <p:nvGrpSpPr>
        <p:cNvPr id="1" name="Shape 1327"/>
        <p:cNvGrpSpPr/>
        <p:nvPr/>
      </p:nvGrpSpPr>
      <p:grpSpPr>
        <a:xfrm>
          <a:off x="0" y="0"/>
          <a:ext cx="0" cy="0"/>
          <a:chOff x="0" y="0"/>
          <a:chExt cx="0" cy="0"/>
        </a:xfrm>
      </p:grpSpPr>
      <p:sp>
        <p:nvSpPr>
          <p:cNvPr id="1328" name="Google Shape;1328;p83"/>
          <p:cNvSpPr txBox="1">
            <a:spLocks noGrp="1"/>
          </p:cNvSpPr>
          <p:nvPr>
            <p:ph type="title"/>
          </p:nvPr>
        </p:nvSpPr>
        <p:spPr>
          <a:xfrm>
            <a:off x="838200" y="2419349"/>
            <a:ext cx="105156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sz="2400">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9" name="Google Shape;1329;p83"/>
          <p:cNvSpPr/>
          <p:nvPr/>
        </p:nvSpPr>
        <p:spPr>
          <a:xfrm>
            <a:off x="0" y="5848349"/>
            <a:ext cx="12192000" cy="1009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330" name="Google Shape;1330;p83"/>
          <p:cNvPicPr preferRelativeResize="0"/>
          <p:nvPr/>
        </p:nvPicPr>
        <p:blipFill rotWithShape="1">
          <a:blip r:embed="rId2">
            <a:alphaModFix/>
          </a:blip>
          <a:srcRect/>
          <a:stretch/>
        </p:blipFill>
        <p:spPr>
          <a:xfrm>
            <a:off x="3074565" y="4871746"/>
            <a:ext cx="1808606" cy="718399"/>
          </a:xfrm>
          <a:prstGeom prst="rect">
            <a:avLst/>
          </a:prstGeom>
          <a:noFill/>
          <a:ln>
            <a:noFill/>
          </a:ln>
        </p:spPr>
      </p:pic>
      <p:pic>
        <p:nvPicPr>
          <p:cNvPr id="1331" name="Google Shape;1331;p83"/>
          <p:cNvPicPr preferRelativeResize="0"/>
          <p:nvPr/>
        </p:nvPicPr>
        <p:blipFill rotWithShape="1">
          <a:blip r:embed="rId3">
            <a:alphaModFix/>
          </a:blip>
          <a:srcRect/>
          <a:stretch/>
        </p:blipFill>
        <p:spPr>
          <a:xfrm>
            <a:off x="5240127" y="4707452"/>
            <a:ext cx="2298700" cy="1061502"/>
          </a:xfrm>
          <a:prstGeom prst="rect">
            <a:avLst/>
          </a:prstGeom>
          <a:noFill/>
          <a:ln>
            <a:noFill/>
          </a:ln>
        </p:spPr>
      </p:pic>
      <p:pic>
        <p:nvPicPr>
          <p:cNvPr id="1332" name="Google Shape;1332;p83"/>
          <p:cNvPicPr preferRelativeResize="0"/>
          <p:nvPr/>
        </p:nvPicPr>
        <p:blipFill rotWithShape="1">
          <a:blip r:embed="rId4">
            <a:alphaModFix/>
          </a:blip>
          <a:srcRect/>
          <a:stretch/>
        </p:blipFill>
        <p:spPr>
          <a:xfrm>
            <a:off x="7936154" y="4825192"/>
            <a:ext cx="1057416" cy="758292"/>
          </a:xfrm>
          <a:prstGeom prst="rect">
            <a:avLst/>
          </a:prstGeom>
          <a:noFill/>
          <a:ln>
            <a:noFill/>
          </a:ln>
        </p:spPr>
      </p:pic>
      <p:pic>
        <p:nvPicPr>
          <p:cNvPr id="1333" name="Google Shape;1333;p83"/>
          <p:cNvPicPr preferRelativeResize="0"/>
          <p:nvPr/>
        </p:nvPicPr>
        <p:blipFill rotWithShape="1">
          <a:blip r:embed="rId5">
            <a:alphaModFix/>
          </a:blip>
          <a:srcRect/>
          <a:stretch/>
        </p:blipFill>
        <p:spPr>
          <a:xfrm rot="10800000">
            <a:off x="-97309" y="6301061"/>
            <a:ext cx="12351471" cy="321733"/>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Header">
  <p:cSld name="1_Section Header 2">
    <p:spTree>
      <p:nvGrpSpPr>
        <p:cNvPr id="1" name="Shape 1334"/>
        <p:cNvGrpSpPr/>
        <p:nvPr/>
      </p:nvGrpSpPr>
      <p:grpSpPr>
        <a:xfrm>
          <a:off x="0" y="0"/>
          <a:ext cx="0" cy="0"/>
          <a:chOff x="0" y="0"/>
          <a:chExt cx="0" cy="0"/>
        </a:xfrm>
      </p:grpSpPr>
      <p:sp>
        <p:nvSpPr>
          <p:cNvPr id="1335" name="Google Shape;1335;p84"/>
          <p:cNvSpPr/>
          <p:nvPr/>
        </p:nvSpPr>
        <p:spPr>
          <a:xfrm>
            <a:off x="0" y="0"/>
            <a:ext cx="12192000" cy="576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36" name="Google Shape;1336;p84"/>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6600"/>
              <a:buFont typeface="Gill Sans"/>
              <a:buNone/>
              <a:defRPr sz="6600">
                <a:solidFill>
                  <a:schemeClr val="l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7" name="Google Shape;1337;p84"/>
          <p:cNvSpPr txBox="1">
            <a:spLocks noGrp="1"/>
          </p:cNvSpPr>
          <p:nvPr>
            <p:ph type="body" idx="1"/>
          </p:nvPr>
        </p:nvSpPr>
        <p:spPr>
          <a:xfrm>
            <a:off x="831850" y="4589463"/>
            <a:ext cx="10515600" cy="5589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chemeClr val="lt1"/>
                </a:solidFill>
                <a:latin typeface="Poppins"/>
                <a:ea typeface="Poppins"/>
                <a:cs typeface="Poppins"/>
                <a:sym typeface="Poppins"/>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7_Title and Content">
  <p:cSld name="7_Title and Content">
    <p:bg>
      <p:bgPr>
        <a:solidFill>
          <a:schemeClr val="lt1"/>
        </a:solidFill>
        <a:effectLst/>
      </p:bgPr>
    </p:bg>
    <p:spTree>
      <p:nvGrpSpPr>
        <p:cNvPr id="1" name="Shape 54"/>
        <p:cNvGrpSpPr/>
        <p:nvPr/>
      </p:nvGrpSpPr>
      <p:grpSpPr>
        <a:xfrm>
          <a:off x="0" y="0"/>
          <a:ext cx="0" cy="0"/>
          <a:chOff x="0" y="0"/>
          <a:chExt cx="0" cy="0"/>
        </a:xfrm>
      </p:grpSpPr>
      <p:sp>
        <p:nvSpPr>
          <p:cNvPr id="55" name="Google Shape;55;p9"/>
          <p:cNvSpPr/>
          <p:nvPr/>
        </p:nvSpPr>
        <p:spPr>
          <a:xfrm>
            <a:off x="-11990" y="1"/>
            <a:ext cx="12204000" cy="56769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Poppins" pitchFamily="2" charset="77"/>
              <a:ea typeface="Gill Sans"/>
              <a:cs typeface="Poppins" pitchFamily="2" charset="77"/>
              <a:sym typeface="Gill Sans"/>
            </a:endParaRPr>
          </a:p>
        </p:txBody>
      </p:sp>
      <p:sp>
        <p:nvSpPr>
          <p:cNvPr id="56" name="Google Shape;56;p9"/>
          <p:cNvSpPr txBox="1">
            <a:spLocks noGrp="1"/>
          </p:cNvSpPr>
          <p:nvPr>
            <p:ph type="title"/>
          </p:nvPr>
        </p:nvSpPr>
        <p:spPr>
          <a:xfrm>
            <a:off x="5678062" y="1009934"/>
            <a:ext cx="5675700" cy="1775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Gill Sans"/>
              <a:buNone/>
              <a:defRPr>
                <a:solidFill>
                  <a:schemeClr val="l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9"/>
          <p:cNvSpPr txBox="1">
            <a:spLocks noGrp="1"/>
          </p:cNvSpPr>
          <p:nvPr>
            <p:ph type="body" idx="1"/>
          </p:nvPr>
        </p:nvSpPr>
        <p:spPr>
          <a:xfrm>
            <a:off x="5678062" y="2891974"/>
            <a:ext cx="5675700" cy="25689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latin typeface="Poppins"/>
                <a:ea typeface="Poppins"/>
                <a:cs typeface="Poppins"/>
                <a:sym typeface="Poppins"/>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8" name="Google Shape;58;p9"/>
          <p:cNvCxnSpPr/>
          <p:nvPr/>
        </p:nvCxnSpPr>
        <p:spPr>
          <a:xfrm>
            <a:off x="838199" y="616947"/>
            <a:ext cx="10515600" cy="0"/>
          </a:xfrm>
          <a:prstGeom prst="straightConnector1">
            <a:avLst/>
          </a:prstGeom>
          <a:noFill/>
          <a:ln w="9525" cap="flat" cmpd="sng">
            <a:solidFill>
              <a:schemeClr val="lt1"/>
            </a:solidFill>
            <a:prstDash val="solid"/>
            <a:miter lim="800000"/>
            <a:headEnd type="none" w="sm" len="sm"/>
            <a:tailEnd type="none" w="sm" len="sm"/>
          </a:ln>
        </p:spPr>
      </p:cxnSp>
      <p:sp>
        <p:nvSpPr>
          <p:cNvPr id="59" name="Google Shape;59;p9"/>
          <p:cNvSpPr txBox="1"/>
          <p:nvPr/>
        </p:nvSpPr>
        <p:spPr>
          <a:xfrm>
            <a:off x="742663" y="274245"/>
            <a:ext cx="10789800" cy="3384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dirty="0">
                <a:solidFill>
                  <a:schemeClr val="lt1"/>
                </a:solidFill>
                <a:latin typeface="Poppins" pitchFamily="2" charset="77"/>
                <a:ea typeface="Gill Sans"/>
                <a:cs typeface="Poppins" pitchFamily="2" charset="77"/>
                <a:sym typeface="Gill Sans"/>
              </a:rPr>
              <a:t>MAP EJ								        			2024</a:t>
            </a:r>
            <a:endParaRPr sz="1600" b="0" i="0" u="none" strike="noStrike" cap="none" dirty="0">
              <a:solidFill>
                <a:schemeClr val="lt1"/>
              </a:solidFill>
              <a:latin typeface="Poppins" pitchFamily="2" charset="77"/>
              <a:ea typeface="Gill Sans"/>
              <a:cs typeface="Poppins" pitchFamily="2" charset="77"/>
              <a:sym typeface="Gill Sans"/>
            </a:endParaRPr>
          </a:p>
        </p:txBody>
      </p:sp>
      <p:sp>
        <p:nvSpPr>
          <p:cNvPr id="60" name="Google Shape;60;p9"/>
          <p:cNvSpPr>
            <a:spLocks noGrp="1"/>
          </p:cNvSpPr>
          <p:nvPr>
            <p:ph type="pic" idx="2"/>
          </p:nvPr>
        </p:nvSpPr>
        <p:spPr>
          <a:xfrm>
            <a:off x="-12700" y="1009650"/>
            <a:ext cx="4852500" cy="4387200"/>
          </a:xfrm>
          <a:prstGeom prst="flowChartDelay">
            <a:avLst/>
          </a:prstGeom>
          <a:noFill/>
          <a:ln>
            <a:noFill/>
          </a:ln>
        </p:spPr>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1338"/>
        <p:cNvGrpSpPr/>
        <p:nvPr/>
      </p:nvGrpSpPr>
      <p:grpSpPr>
        <a:xfrm>
          <a:off x="0" y="0"/>
          <a:ext cx="0" cy="0"/>
          <a:chOff x="0" y="0"/>
          <a:chExt cx="0" cy="0"/>
        </a:xfrm>
      </p:grpSpPr>
      <p:sp>
        <p:nvSpPr>
          <p:cNvPr id="1339" name="Google Shape;1339;p85"/>
          <p:cNvSpPr txBox="1">
            <a:spLocks noGrp="1"/>
          </p:cNvSpPr>
          <p:nvPr>
            <p:ph type="subTitle" idx="1"/>
          </p:nvPr>
        </p:nvSpPr>
        <p:spPr>
          <a:xfrm>
            <a:off x="5324391" y="2939678"/>
            <a:ext cx="5801100" cy="7413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accent1"/>
              </a:buClr>
              <a:buSzPts val="3200"/>
              <a:buNone/>
              <a:defRPr sz="3600">
                <a:solidFill>
                  <a:schemeClr val="accent1"/>
                </a:solidFill>
                <a:latin typeface="Poppins"/>
                <a:ea typeface="Poppins"/>
                <a:cs typeface="Poppins"/>
                <a:sym typeface="Poppins"/>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340" name="Google Shape;1340;p85"/>
          <p:cNvSpPr/>
          <p:nvPr/>
        </p:nvSpPr>
        <p:spPr>
          <a:xfrm>
            <a:off x="0" y="5787342"/>
            <a:ext cx="12192000" cy="1070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341" name="Google Shape;1341;p85"/>
          <p:cNvPicPr preferRelativeResize="0"/>
          <p:nvPr/>
        </p:nvPicPr>
        <p:blipFill rotWithShape="1">
          <a:blip r:embed="rId2">
            <a:alphaModFix/>
          </a:blip>
          <a:srcRect/>
          <a:stretch/>
        </p:blipFill>
        <p:spPr>
          <a:xfrm>
            <a:off x="732854" y="1971167"/>
            <a:ext cx="3937001" cy="2184399"/>
          </a:xfrm>
          <a:prstGeom prst="rect">
            <a:avLst/>
          </a:prstGeom>
          <a:noFill/>
          <a:ln>
            <a:noFill/>
          </a:ln>
        </p:spPr>
      </p:pic>
      <p:sp>
        <p:nvSpPr>
          <p:cNvPr id="1342" name="Google Shape;1342;p85"/>
          <p:cNvSpPr/>
          <p:nvPr/>
        </p:nvSpPr>
        <p:spPr>
          <a:xfrm rot="10800000">
            <a:off x="5324430" y="2813836"/>
            <a:ext cx="5801100" cy="68100"/>
          </a:xfrm>
          <a:prstGeom prst="rect">
            <a:avLst/>
          </a:prstGeom>
          <a:gradFill>
            <a:gsLst>
              <a:gs pos="0">
                <a:srgbClr val="64BC46"/>
              </a:gs>
              <a:gs pos="100000">
                <a:srgbClr val="5FBBEA"/>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43" name="Google Shape;1343;p85"/>
          <p:cNvSpPr/>
          <p:nvPr/>
        </p:nvSpPr>
        <p:spPr>
          <a:xfrm rot="10800000">
            <a:off x="5122730" y="4155587"/>
            <a:ext cx="5801100" cy="68100"/>
          </a:xfrm>
          <a:prstGeom prst="rect">
            <a:avLst/>
          </a:prstGeom>
          <a:gradFill>
            <a:gsLst>
              <a:gs pos="0">
                <a:srgbClr val="64BC46"/>
              </a:gs>
              <a:gs pos="100000">
                <a:srgbClr val="5FBBEA"/>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Slide">
  <p:cSld name="1_Title Slide">
    <p:bg>
      <p:bgPr>
        <a:solidFill>
          <a:schemeClr val="lt1"/>
        </a:solidFill>
        <a:effectLst/>
      </p:bgPr>
    </p:bg>
    <p:spTree>
      <p:nvGrpSpPr>
        <p:cNvPr id="1" name="Shape 1344"/>
        <p:cNvGrpSpPr/>
        <p:nvPr/>
      </p:nvGrpSpPr>
      <p:grpSpPr>
        <a:xfrm>
          <a:off x="0" y="0"/>
          <a:ext cx="0" cy="0"/>
          <a:chOff x="0" y="0"/>
          <a:chExt cx="0" cy="0"/>
        </a:xfrm>
      </p:grpSpPr>
      <p:sp>
        <p:nvSpPr>
          <p:cNvPr id="1345" name="Google Shape;1345;p86"/>
          <p:cNvSpPr txBox="1">
            <a:spLocks noGrp="1"/>
          </p:cNvSpPr>
          <p:nvPr>
            <p:ph type="subTitle" idx="1"/>
          </p:nvPr>
        </p:nvSpPr>
        <p:spPr>
          <a:xfrm>
            <a:off x="5324391" y="2939678"/>
            <a:ext cx="5801100" cy="7413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accent1"/>
              </a:buClr>
              <a:buSzPts val="3200"/>
              <a:buNone/>
              <a:defRPr sz="3600">
                <a:solidFill>
                  <a:schemeClr val="accent1"/>
                </a:solidFill>
                <a:latin typeface="Poppins"/>
                <a:ea typeface="Poppins"/>
                <a:cs typeface="Poppins"/>
                <a:sym typeface="Poppins"/>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346" name="Google Shape;1346;p86"/>
          <p:cNvSpPr/>
          <p:nvPr/>
        </p:nvSpPr>
        <p:spPr>
          <a:xfrm>
            <a:off x="0" y="5787342"/>
            <a:ext cx="12192000" cy="1070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47" name="Google Shape;1347;p86"/>
          <p:cNvSpPr/>
          <p:nvPr/>
        </p:nvSpPr>
        <p:spPr>
          <a:xfrm rot="10800000">
            <a:off x="5324430" y="2813836"/>
            <a:ext cx="5801100" cy="68100"/>
          </a:xfrm>
          <a:prstGeom prst="rect">
            <a:avLst/>
          </a:prstGeom>
          <a:gradFill>
            <a:gsLst>
              <a:gs pos="0">
                <a:srgbClr val="64BC46"/>
              </a:gs>
              <a:gs pos="100000">
                <a:srgbClr val="5FBBEA"/>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48" name="Google Shape;1348;p86"/>
          <p:cNvSpPr/>
          <p:nvPr/>
        </p:nvSpPr>
        <p:spPr>
          <a:xfrm rot="10800000">
            <a:off x="5324430" y="3738862"/>
            <a:ext cx="5801100" cy="68100"/>
          </a:xfrm>
          <a:prstGeom prst="rect">
            <a:avLst/>
          </a:prstGeom>
          <a:gradFill>
            <a:gsLst>
              <a:gs pos="0">
                <a:srgbClr val="64BC46"/>
              </a:gs>
              <a:gs pos="100000">
                <a:srgbClr val="5FBBEA"/>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349" name="Google Shape;1349;p86"/>
          <p:cNvPicPr preferRelativeResize="0"/>
          <p:nvPr/>
        </p:nvPicPr>
        <p:blipFill rotWithShape="1">
          <a:blip r:embed="rId2">
            <a:alphaModFix/>
          </a:blip>
          <a:srcRect/>
          <a:stretch/>
        </p:blipFill>
        <p:spPr>
          <a:xfrm>
            <a:off x="895653" y="2592812"/>
            <a:ext cx="3644900" cy="1447800"/>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1350"/>
        <p:cNvGrpSpPr/>
        <p:nvPr/>
      </p:nvGrpSpPr>
      <p:grpSpPr>
        <a:xfrm>
          <a:off x="0" y="0"/>
          <a:ext cx="0" cy="0"/>
          <a:chOff x="0" y="0"/>
          <a:chExt cx="0" cy="0"/>
        </a:xfrm>
      </p:grpSpPr>
      <p:sp>
        <p:nvSpPr>
          <p:cNvPr id="1351" name="Google Shape;1351;p87"/>
          <p:cNvSpPr txBox="1">
            <a:spLocks noGrp="1"/>
          </p:cNvSpPr>
          <p:nvPr>
            <p:ph type="title"/>
          </p:nvPr>
        </p:nvSpPr>
        <p:spPr>
          <a:xfrm>
            <a:off x="838200" y="681037"/>
            <a:ext cx="10515600" cy="1009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2" name="Google Shape;1352;p87"/>
          <p:cNvSpPr txBox="1">
            <a:spLocks noGrp="1"/>
          </p:cNvSpPr>
          <p:nvPr>
            <p:ph type="body" idx="1"/>
          </p:nvPr>
        </p:nvSpPr>
        <p:spPr>
          <a:xfrm>
            <a:off x="838200" y="1825625"/>
            <a:ext cx="5181600" cy="344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3" name="Google Shape;1353;p87"/>
          <p:cNvSpPr txBox="1">
            <a:spLocks noGrp="1"/>
          </p:cNvSpPr>
          <p:nvPr>
            <p:ph type="body" idx="2"/>
          </p:nvPr>
        </p:nvSpPr>
        <p:spPr>
          <a:xfrm>
            <a:off x="6172200" y="1825625"/>
            <a:ext cx="5181600" cy="344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54"/>
        <p:cNvGrpSpPr/>
        <p:nvPr/>
      </p:nvGrpSpPr>
      <p:grpSpPr>
        <a:xfrm>
          <a:off x="0" y="0"/>
          <a:ext cx="0" cy="0"/>
          <a:chOff x="0" y="0"/>
          <a:chExt cx="0" cy="0"/>
        </a:xfrm>
      </p:grpSpPr>
      <p:sp>
        <p:nvSpPr>
          <p:cNvPr id="1355" name="Google Shape;1355;p88"/>
          <p:cNvSpPr/>
          <p:nvPr/>
        </p:nvSpPr>
        <p:spPr>
          <a:xfrm>
            <a:off x="839788" y="1681164"/>
            <a:ext cx="5157900" cy="3981600"/>
          </a:xfrm>
          <a:prstGeom prst="rect">
            <a:avLst/>
          </a:prstGeom>
          <a:solidFill>
            <a:srgbClr val="EDED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Poppins" pitchFamily="2" charset="77"/>
              <a:ea typeface="Gill Sans"/>
              <a:cs typeface="Poppins" pitchFamily="2" charset="77"/>
              <a:sym typeface="Gill Sans"/>
            </a:endParaRPr>
          </a:p>
        </p:txBody>
      </p:sp>
      <p:sp>
        <p:nvSpPr>
          <p:cNvPr id="1356" name="Google Shape;1356;p88"/>
          <p:cNvSpPr/>
          <p:nvPr/>
        </p:nvSpPr>
        <p:spPr>
          <a:xfrm>
            <a:off x="6273801" y="1681164"/>
            <a:ext cx="5157900" cy="3981600"/>
          </a:xfrm>
          <a:prstGeom prst="rect">
            <a:avLst/>
          </a:prstGeom>
          <a:solidFill>
            <a:srgbClr val="EDED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Poppins" pitchFamily="2" charset="77"/>
              <a:ea typeface="Gill Sans"/>
              <a:cs typeface="Poppins" pitchFamily="2" charset="77"/>
              <a:sym typeface="Gill Sans"/>
            </a:endParaRPr>
          </a:p>
        </p:txBody>
      </p:sp>
      <p:sp>
        <p:nvSpPr>
          <p:cNvPr id="1357" name="Google Shape;1357;p88"/>
          <p:cNvSpPr txBox="1">
            <a:spLocks noGrp="1"/>
          </p:cNvSpPr>
          <p:nvPr>
            <p:ph type="title"/>
          </p:nvPr>
        </p:nvSpPr>
        <p:spPr>
          <a:xfrm>
            <a:off x="839788" y="668337"/>
            <a:ext cx="10515600" cy="1022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8" name="Google Shape;1358;p88"/>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0">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59" name="Google Shape;1359;p88"/>
          <p:cNvSpPr txBox="1">
            <a:spLocks noGrp="1"/>
          </p:cNvSpPr>
          <p:nvPr>
            <p:ph type="body" idx="2"/>
          </p:nvPr>
        </p:nvSpPr>
        <p:spPr>
          <a:xfrm>
            <a:off x="839788" y="2505075"/>
            <a:ext cx="5157900" cy="27489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400">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0" name="Google Shape;1360;p88"/>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0">
                <a:latin typeface="Poppins"/>
                <a:ea typeface="Poppins"/>
                <a:cs typeface="Poppins"/>
                <a:sym typeface="Poppins"/>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61" name="Google Shape;1361;p88"/>
          <p:cNvSpPr txBox="1">
            <a:spLocks noGrp="1"/>
          </p:cNvSpPr>
          <p:nvPr>
            <p:ph type="body" idx="4"/>
          </p:nvPr>
        </p:nvSpPr>
        <p:spPr>
          <a:xfrm>
            <a:off x="6172200" y="2505075"/>
            <a:ext cx="5183100" cy="27489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400">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4_Title and Content">
  <p:cSld name="4_Title and Content">
    <p:bg>
      <p:bgPr>
        <a:solidFill>
          <a:schemeClr val="lt1"/>
        </a:solidFill>
        <a:effectLst/>
      </p:bgPr>
    </p:bg>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441" y="1023961"/>
            <a:ext cx="5465700" cy="1199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4400"/>
              <a:buFont typeface="Gill Sans"/>
              <a:buNone/>
              <a:defRPr>
                <a:solidFill>
                  <a:schemeClr val="accent1"/>
                </a:solidFill>
                <a:latin typeface="Poppins"/>
                <a:ea typeface="Poppins"/>
                <a:cs typeface="Poppins"/>
                <a:sym typeface="Poppi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0"/>
          <p:cNvSpPr/>
          <p:nvPr/>
        </p:nvSpPr>
        <p:spPr>
          <a:xfrm>
            <a:off x="0" y="5834039"/>
            <a:ext cx="12192000" cy="1023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4" name="Google Shape;64;p10"/>
          <p:cNvSpPr/>
          <p:nvPr/>
        </p:nvSpPr>
        <p:spPr>
          <a:xfrm rot="10800000" flipH="1">
            <a:off x="4303594" y="2674279"/>
            <a:ext cx="3373500" cy="33495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Poppins" pitchFamily="2" charset="77"/>
              <a:ea typeface="Gill Sans"/>
              <a:cs typeface="Poppins" pitchFamily="2" charset="77"/>
              <a:sym typeface="Gill Sans"/>
            </a:endParaRPr>
          </a:p>
        </p:txBody>
      </p:sp>
      <p:sp>
        <p:nvSpPr>
          <p:cNvPr id="65" name="Google Shape;65;p10"/>
          <p:cNvSpPr/>
          <p:nvPr/>
        </p:nvSpPr>
        <p:spPr>
          <a:xfrm rot="10800000" flipH="1">
            <a:off x="7778556" y="1290665"/>
            <a:ext cx="3573900" cy="24873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Poppins" pitchFamily="2" charset="77"/>
              <a:ea typeface="Gill Sans"/>
              <a:cs typeface="Poppins" pitchFamily="2" charset="77"/>
              <a:sym typeface="Gill Sans"/>
            </a:endParaRPr>
          </a:p>
        </p:txBody>
      </p:sp>
      <p:sp>
        <p:nvSpPr>
          <p:cNvPr id="66" name="Google Shape;66;p10"/>
          <p:cNvSpPr txBox="1">
            <a:spLocks noGrp="1"/>
          </p:cNvSpPr>
          <p:nvPr>
            <p:ph type="body" idx="1"/>
          </p:nvPr>
        </p:nvSpPr>
        <p:spPr>
          <a:xfrm>
            <a:off x="4413445" y="2751138"/>
            <a:ext cx="3120000" cy="33495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sz="2400">
                <a:solidFill>
                  <a:schemeClr val="dk1"/>
                </a:solidFill>
                <a:latin typeface="Poppins"/>
                <a:ea typeface="Poppins"/>
                <a:cs typeface="Poppins"/>
                <a:sym typeface="Poppins"/>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10"/>
          <p:cNvSpPr txBox="1">
            <a:spLocks noGrp="1"/>
          </p:cNvSpPr>
          <p:nvPr>
            <p:ph type="body" idx="2"/>
          </p:nvPr>
        </p:nvSpPr>
        <p:spPr>
          <a:xfrm>
            <a:off x="7880125" y="1399846"/>
            <a:ext cx="3338400" cy="2254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sz="2400">
                <a:solidFill>
                  <a:schemeClr val="lt1"/>
                </a:solidFill>
                <a:latin typeface="Poppins"/>
                <a:ea typeface="Poppins"/>
                <a:cs typeface="Poppins"/>
                <a:sym typeface="Poppins"/>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10"/>
          <p:cNvSpPr>
            <a:spLocks noGrp="1"/>
          </p:cNvSpPr>
          <p:nvPr>
            <p:ph type="pic" idx="3"/>
          </p:nvPr>
        </p:nvSpPr>
        <p:spPr>
          <a:xfrm>
            <a:off x="7778557" y="3887152"/>
            <a:ext cx="3573900" cy="2136600"/>
          </a:xfrm>
          <a:prstGeom prst="rect">
            <a:avLst/>
          </a:prstGeom>
          <a:noFill/>
          <a:ln>
            <a:noFill/>
          </a:ln>
        </p:spPr>
      </p:sp>
      <p:sp>
        <p:nvSpPr>
          <p:cNvPr id="69" name="Google Shape;69;p10"/>
          <p:cNvSpPr txBox="1">
            <a:spLocks noGrp="1"/>
          </p:cNvSpPr>
          <p:nvPr>
            <p:ph type="body" idx="4"/>
          </p:nvPr>
        </p:nvSpPr>
        <p:spPr>
          <a:xfrm>
            <a:off x="839441" y="2751138"/>
            <a:ext cx="3180300" cy="33495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400">
                <a:latin typeface="Poppins"/>
                <a:ea typeface="Poppins"/>
                <a:cs typeface="Poppins"/>
                <a:sym typeface="Poppi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0" name="Google Shape;70;p10"/>
          <p:cNvPicPr preferRelativeResize="0"/>
          <p:nvPr/>
        </p:nvPicPr>
        <p:blipFill rotWithShape="1">
          <a:blip r:embed="rId2">
            <a:alphaModFix/>
          </a:blip>
          <a:srcRect/>
          <a:stretch/>
        </p:blipFill>
        <p:spPr>
          <a:xfrm rot="10800000">
            <a:off x="-97309" y="6301061"/>
            <a:ext cx="12351471" cy="32173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image" Target="../media/image1.png"/><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image" Target="../media/image4.png"/><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image" Target="../media/image3.png"/><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21" Type="http://schemas.openxmlformats.org/officeDocument/2006/relationships/image" Target="../media/image1.png"/><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theme" Target="../theme/theme5.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image" Target="../media/image4.png"/><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image" Target="../media/image3.png"/><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rotWithShape="1">
          <a:blip r:embed="rId21">
            <a:alphaModFix/>
          </a:blip>
          <a:srcRect l="398"/>
          <a:stretch/>
        </p:blipFill>
        <p:spPr>
          <a:xfrm flipH="1">
            <a:off x="-81409" y="5651251"/>
            <a:ext cx="12273408" cy="1060487"/>
          </a:xfrm>
          <a:prstGeom prst="rect">
            <a:avLst/>
          </a:prstGeom>
          <a:noFill/>
          <a:ln>
            <a:noFill/>
          </a:ln>
        </p:spPr>
      </p:pic>
      <p:sp>
        <p:nvSpPr>
          <p:cNvPr id="7" name="Google Shape;7;p1"/>
          <p:cNvSpPr txBox="1">
            <a:spLocks noGrp="1"/>
          </p:cNvSpPr>
          <p:nvPr>
            <p:ph type="title"/>
          </p:nvPr>
        </p:nvSpPr>
        <p:spPr>
          <a:xfrm>
            <a:off x="838200" y="681037"/>
            <a:ext cx="10515600" cy="10098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accent1"/>
              </a:buClr>
              <a:buSzPts val="4400"/>
              <a:buFont typeface="Gill Sans"/>
              <a:buNone/>
              <a:defRPr sz="4400" b="0" i="0" u="none" strike="noStrike" cap="none">
                <a:solidFill>
                  <a:schemeClr val="accent1"/>
                </a:solidFill>
                <a:latin typeface="Gill Sans"/>
                <a:ea typeface="Gill Sans"/>
                <a:cs typeface="Gill Sans"/>
                <a:sym typeface="Gill Sans"/>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8" name="Google Shape;8;p1"/>
          <p:cNvSpPr txBox="1">
            <a:spLocks noGrp="1"/>
          </p:cNvSpPr>
          <p:nvPr>
            <p:ph type="body" idx="1"/>
          </p:nvPr>
        </p:nvSpPr>
        <p:spPr>
          <a:xfrm>
            <a:off x="822361" y="1825625"/>
            <a:ext cx="10515600" cy="3637500"/>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Gill Sans"/>
                <a:ea typeface="Gill Sans"/>
                <a:cs typeface="Gill Sans"/>
                <a:sym typeface="Gill Sans"/>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Gill Sans"/>
                <a:ea typeface="Gill Sans"/>
                <a:cs typeface="Gill Sans"/>
                <a:sym typeface="Gill Sans"/>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9pPr>
          </a:lstStyle>
          <a:p>
            <a:endParaRPr dirty="0"/>
          </a:p>
        </p:txBody>
      </p:sp>
      <p:sp>
        <p:nvSpPr>
          <p:cNvPr id="9" name="Google Shape;9;p1"/>
          <p:cNvSpPr/>
          <p:nvPr/>
        </p:nvSpPr>
        <p:spPr>
          <a:xfrm>
            <a:off x="5677" y="5609513"/>
            <a:ext cx="12192000" cy="1248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0" name="Google Shape;10;p1"/>
          <p:cNvPicPr preferRelativeResize="0"/>
          <p:nvPr/>
        </p:nvPicPr>
        <p:blipFill rotWithShape="1">
          <a:blip r:embed="rId22">
            <a:alphaModFix/>
          </a:blip>
          <a:srcRect/>
          <a:stretch/>
        </p:blipFill>
        <p:spPr>
          <a:xfrm rot="10800000">
            <a:off x="-59204" y="6172310"/>
            <a:ext cx="7597688" cy="321733"/>
          </a:xfrm>
          <a:prstGeom prst="rect">
            <a:avLst/>
          </a:prstGeom>
          <a:noFill/>
          <a:ln>
            <a:noFill/>
          </a:ln>
        </p:spPr>
      </p:pic>
      <p:pic>
        <p:nvPicPr>
          <p:cNvPr id="11" name="Google Shape;11;p1"/>
          <p:cNvPicPr preferRelativeResize="0"/>
          <p:nvPr/>
        </p:nvPicPr>
        <p:blipFill rotWithShape="1">
          <a:blip r:embed="rId23">
            <a:alphaModFix/>
          </a:blip>
          <a:srcRect/>
          <a:stretch/>
        </p:blipFill>
        <p:spPr>
          <a:xfrm>
            <a:off x="7944620" y="5973979"/>
            <a:ext cx="1808606" cy="718399"/>
          </a:xfrm>
          <a:prstGeom prst="rect">
            <a:avLst/>
          </a:prstGeom>
          <a:noFill/>
          <a:ln>
            <a:noFill/>
          </a:ln>
        </p:spPr>
      </p:pic>
      <p:sp>
        <p:nvSpPr>
          <p:cNvPr id="12" name="Google Shape;12;p1"/>
          <p:cNvSpPr/>
          <p:nvPr/>
        </p:nvSpPr>
        <p:spPr>
          <a:xfrm>
            <a:off x="0" y="0"/>
            <a:ext cx="12192000" cy="435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3" name="Google Shape;13;p1"/>
          <p:cNvSpPr txBox="1"/>
          <p:nvPr/>
        </p:nvSpPr>
        <p:spPr>
          <a:xfrm>
            <a:off x="701152" y="97221"/>
            <a:ext cx="10789800" cy="3384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Poppins"/>
                <a:ea typeface="Poppins"/>
                <a:cs typeface="Poppins"/>
                <a:sym typeface="Poppins"/>
              </a:rPr>
              <a:t>MAP EJ											 2024</a:t>
            </a:r>
            <a:endParaRPr sz="1600" b="0" i="0" u="none" strike="noStrike" cap="none">
              <a:solidFill>
                <a:schemeClr val="lt1"/>
              </a:solidFill>
              <a:latin typeface="Poppins"/>
              <a:ea typeface="Poppins"/>
              <a:cs typeface="Poppins"/>
              <a:sym typeface="Poppins"/>
            </a:endParaRPr>
          </a:p>
        </p:txBody>
      </p:sp>
      <p:pic>
        <p:nvPicPr>
          <p:cNvPr id="14" name="Google Shape;14;p1"/>
          <p:cNvPicPr preferRelativeResize="0"/>
          <p:nvPr/>
        </p:nvPicPr>
        <p:blipFill rotWithShape="1">
          <a:blip r:embed="rId24">
            <a:alphaModFix/>
          </a:blip>
          <a:srcRect/>
          <a:stretch/>
        </p:blipFill>
        <p:spPr>
          <a:xfrm>
            <a:off x="10009251" y="5886577"/>
            <a:ext cx="1899215" cy="87702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Poppins" pitchFamily="2" charset="77"/>
          <a:ea typeface="Poppins" pitchFamily="2" charset="77"/>
          <a:cs typeface="Poppins" pitchFamily="2" charset="77"/>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Poppins" pitchFamily="2" charset="77"/>
          <a:ea typeface="Poppins" pitchFamily="2" charset="77"/>
          <a:cs typeface="Poppins" pitchFamily="2" charset="77"/>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8"/>
        <p:cNvGrpSpPr/>
        <p:nvPr/>
      </p:nvGrpSpPr>
      <p:grpSpPr>
        <a:xfrm>
          <a:off x="0" y="0"/>
          <a:ext cx="0" cy="0"/>
          <a:chOff x="0" y="0"/>
          <a:chExt cx="0" cy="0"/>
        </a:xfrm>
      </p:grpSpPr>
      <p:pic>
        <p:nvPicPr>
          <p:cNvPr id="419" name="Google Shape;419;p21"/>
          <p:cNvPicPr preferRelativeResize="0"/>
          <p:nvPr/>
        </p:nvPicPr>
        <p:blipFill rotWithShape="1">
          <a:blip r:embed="rId21">
            <a:alphaModFix/>
          </a:blip>
          <a:srcRect l="398"/>
          <a:stretch/>
        </p:blipFill>
        <p:spPr>
          <a:xfrm flipH="1">
            <a:off x="-81409" y="5651251"/>
            <a:ext cx="12273408" cy="1060487"/>
          </a:xfrm>
          <a:prstGeom prst="rect">
            <a:avLst/>
          </a:prstGeom>
          <a:noFill/>
          <a:ln>
            <a:noFill/>
          </a:ln>
        </p:spPr>
      </p:pic>
      <p:sp>
        <p:nvSpPr>
          <p:cNvPr id="420" name="Google Shape;420;p21"/>
          <p:cNvSpPr txBox="1">
            <a:spLocks noGrp="1"/>
          </p:cNvSpPr>
          <p:nvPr>
            <p:ph type="title"/>
          </p:nvPr>
        </p:nvSpPr>
        <p:spPr>
          <a:xfrm>
            <a:off x="838200" y="681037"/>
            <a:ext cx="10515600" cy="10098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accent1"/>
              </a:buClr>
              <a:buSzPts val="4400"/>
              <a:buFont typeface="Gill Sans"/>
              <a:buNone/>
              <a:defRPr sz="4400" b="0" i="0" u="none" strike="noStrike" cap="none">
                <a:solidFill>
                  <a:schemeClr val="accent1"/>
                </a:solidFill>
                <a:latin typeface="Gill Sans"/>
                <a:ea typeface="Gill Sans"/>
                <a:cs typeface="Gill Sans"/>
                <a:sym typeface="Gill Sans"/>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421" name="Google Shape;421;p21"/>
          <p:cNvSpPr txBox="1">
            <a:spLocks noGrp="1"/>
          </p:cNvSpPr>
          <p:nvPr>
            <p:ph type="body" idx="1"/>
          </p:nvPr>
        </p:nvSpPr>
        <p:spPr>
          <a:xfrm>
            <a:off x="822361" y="1825625"/>
            <a:ext cx="10515600" cy="3637500"/>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Gill Sans"/>
                <a:ea typeface="Gill Sans"/>
                <a:cs typeface="Gill Sans"/>
                <a:sym typeface="Gill Sans"/>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Gill Sans"/>
                <a:ea typeface="Gill Sans"/>
                <a:cs typeface="Gill Sans"/>
                <a:sym typeface="Gill Sans"/>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9pPr>
          </a:lstStyle>
          <a:p>
            <a:endParaRPr dirty="0"/>
          </a:p>
        </p:txBody>
      </p:sp>
      <p:sp>
        <p:nvSpPr>
          <p:cNvPr id="422" name="Google Shape;422;p21"/>
          <p:cNvSpPr/>
          <p:nvPr/>
        </p:nvSpPr>
        <p:spPr>
          <a:xfrm>
            <a:off x="5677" y="5609513"/>
            <a:ext cx="12192000" cy="1248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23" name="Google Shape;423;p21"/>
          <p:cNvPicPr preferRelativeResize="0"/>
          <p:nvPr/>
        </p:nvPicPr>
        <p:blipFill rotWithShape="1">
          <a:blip r:embed="rId22">
            <a:alphaModFix/>
          </a:blip>
          <a:srcRect/>
          <a:stretch/>
        </p:blipFill>
        <p:spPr>
          <a:xfrm rot="10800000">
            <a:off x="-59204" y="6172310"/>
            <a:ext cx="7597688" cy="321733"/>
          </a:xfrm>
          <a:prstGeom prst="rect">
            <a:avLst/>
          </a:prstGeom>
          <a:noFill/>
          <a:ln>
            <a:noFill/>
          </a:ln>
        </p:spPr>
      </p:pic>
      <p:pic>
        <p:nvPicPr>
          <p:cNvPr id="424" name="Google Shape;424;p21"/>
          <p:cNvPicPr preferRelativeResize="0"/>
          <p:nvPr/>
        </p:nvPicPr>
        <p:blipFill rotWithShape="1">
          <a:blip r:embed="rId23">
            <a:alphaModFix/>
          </a:blip>
          <a:srcRect/>
          <a:stretch/>
        </p:blipFill>
        <p:spPr>
          <a:xfrm>
            <a:off x="7944620" y="5973979"/>
            <a:ext cx="1808606" cy="718399"/>
          </a:xfrm>
          <a:prstGeom prst="rect">
            <a:avLst/>
          </a:prstGeom>
          <a:noFill/>
          <a:ln>
            <a:noFill/>
          </a:ln>
        </p:spPr>
      </p:pic>
      <p:sp>
        <p:nvSpPr>
          <p:cNvPr id="425" name="Google Shape;425;p21"/>
          <p:cNvSpPr/>
          <p:nvPr/>
        </p:nvSpPr>
        <p:spPr>
          <a:xfrm>
            <a:off x="0" y="0"/>
            <a:ext cx="12192000" cy="435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26" name="Google Shape;426;p21"/>
          <p:cNvSpPr txBox="1"/>
          <p:nvPr/>
        </p:nvSpPr>
        <p:spPr>
          <a:xfrm>
            <a:off x="701152" y="97221"/>
            <a:ext cx="10789800" cy="3387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Poppins"/>
                <a:ea typeface="Poppins"/>
                <a:cs typeface="Poppins"/>
                <a:sym typeface="Poppins"/>
              </a:rPr>
              <a:t>MAP EJ											 2024</a:t>
            </a:r>
            <a:endParaRPr sz="1600" b="0" i="0" u="none" strike="noStrike" cap="none">
              <a:solidFill>
                <a:schemeClr val="lt1"/>
              </a:solidFill>
              <a:latin typeface="Poppins"/>
              <a:ea typeface="Poppins"/>
              <a:cs typeface="Poppins"/>
              <a:sym typeface="Poppins"/>
            </a:endParaRPr>
          </a:p>
        </p:txBody>
      </p:sp>
      <p:pic>
        <p:nvPicPr>
          <p:cNvPr id="427" name="Google Shape;427;p21"/>
          <p:cNvPicPr preferRelativeResize="0"/>
          <p:nvPr/>
        </p:nvPicPr>
        <p:blipFill rotWithShape="1">
          <a:blip r:embed="rId24">
            <a:alphaModFix/>
          </a:blip>
          <a:srcRect/>
          <a:stretch/>
        </p:blipFill>
        <p:spPr>
          <a:xfrm>
            <a:off x="10009251" y="5886577"/>
            <a:ext cx="1899215" cy="87702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Poppins" pitchFamily="2" charset="77"/>
          <a:ea typeface="Poppins" pitchFamily="2" charset="77"/>
          <a:cs typeface="Poppins" pitchFamily="2" charset="77"/>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Poppins" pitchFamily="2" charset="77"/>
          <a:ea typeface="Poppins" pitchFamily="2" charset="77"/>
          <a:cs typeface="Poppins" pitchFamily="2" charset="77"/>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31"/>
        <p:cNvGrpSpPr/>
        <p:nvPr/>
      </p:nvGrpSpPr>
      <p:grpSpPr>
        <a:xfrm>
          <a:off x="0" y="0"/>
          <a:ext cx="0" cy="0"/>
          <a:chOff x="0" y="0"/>
          <a:chExt cx="0" cy="0"/>
        </a:xfrm>
      </p:grpSpPr>
      <p:sp>
        <p:nvSpPr>
          <p:cNvPr id="832" name="Google Shape;832;p41"/>
          <p:cNvSpPr txBox="1">
            <a:spLocks noGrp="1"/>
          </p:cNvSpPr>
          <p:nvPr>
            <p:ph type="title"/>
          </p:nvPr>
        </p:nvSpPr>
        <p:spPr>
          <a:xfrm>
            <a:off x="415600" y="390167"/>
            <a:ext cx="11360700" cy="763500"/>
          </a:xfrm>
          <a:prstGeom prst="rect">
            <a:avLst/>
          </a:prstGeom>
          <a:noFill/>
          <a:ln>
            <a:noFill/>
          </a:ln>
        </p:spPr>
        <p:txBody>
          <a:bodyPr spcFirstLastPara="1" wrap="square" lIns="121900" tIns="121900" rIns="121900" bIns="121900" anchor="t" anchorCtr="0">
            <a:normAutofit/>
          </a:bodyPr>
          <a:lstStyle>
            <a:lvl1pPr lvl="0">
              <a:spcBef>
                <a:spcPts val="0"/>
              </a:spcBef>
              <a:spcAft>
                <a:spcPts val="0"/>
              </a:spcAft>
              <a:buClr>
                <a:srgbClr val="203D94"/>
              </a:buClr>
              <a:buSzPts val="5900"/>
              <a:buFont typeface="Poppins"/>
              <a:buNone/>
              <a:defRPr sz="5900" b="1">
                <a:solidFill>
                  <a:srgbClr val="203D94"/>
                </a:solidFill>
                <a:latin typeface="Poppins"/>
                <a:ea typeface="Poppins"/>
                <a:cs typeface="Poppins"/>
                <a:sym typeface="Poppins"/>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833" name="Google Shape;833;p4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400050">
              <a:lnSpc>
                <a:spcPct val="115000"/>
              </a:lnSpc>
              <a:spcBef>
                <a:spcPts val="0"/>
              </a:spcBef>
              <a:spcAft>
                <a:spcPts val="0"/>
              </a:spcAft>
              <a:buClr>
                <a:schemeClr val="dk1"/>
              </a:buClr>
              <a:buSzPts val="2700"/>
              <a:buFont typeface="Poppins"/>
              <a:buChar char="●"/>
              <a:defRPr sz="2700">
                <a:solidFill>
                  <a:schemeClr val="dk1"/>
                </a:solidFill>
                <a:latin typeface="Poppins"/>
                <a:ea typeface="Poppins"/>
                <a:cs typeface="Poppins"/>
                <a:sym typeface="Poppins"/>
              </a:defRPr>
            </a:lvl1pPr>
            <a:lvl2pPr marL="914400" lvl="1" indent="-400050">
              <a:lnSpc>
                <a:spcPct val="115000"/>
              </a:lnSpc>
              <a:spcBef>
                <a:spcPts val="700"/>
              </a:spcBef>
              <a:spcAft>
                <a:spcPts val="0"/>
              </a:spcAft>
              <a:buClr>
                <a:schemeClr val="dk1"/>
              </a:buClr>
              <a:buSzPts val="2700"/>
              <a:buFont typeface="Poppins"/>
              <a:buChar char="○"/>
              <a:defRPr sz="2700">
                <a:solidFill>
                  <a:schemeClr val="dk1"/>
                </a:solidFill>
                <a:latin typeface="Poppins"/>
                <a:ea typeface="Poppins"/>
                <a:cs typeface="Poppins"/>
                <a:sym typeface="Poppins"/>
              </a:defRPr>
            </a:lvl2pPr>
            <a:lvl3pPr marL="1371600" lvl="2" indent="-400050">
              <a:lnSpc>
                <a:spcPct val="115000"/>
              </a:lnSpc>
              <a:spcBef>
                <a:spcPts val="700"/>
              </a:spcBef>
              <a:spcAft>
                <a:spcPts val="0"/>
              </a:spcAft>
              <a:buClr>
                <a:schemeClr val="dk1"/>
              </a:buClr>
              <a:buSzPts val="2700"/>
              <a:buFont typeface="Poppins"/>
              <a:buChar char="■"/>
              <a:defRPr sz="2700">
                <a:solidFill>
                  <a:schemeClr val="dk1"/>
                </a:solidFill>
                <a:latin typeface="Poppins"/>
                <a:ea typeface="Poppins"/>
                <a:cs typeface="Poppins"/>
                <a:sym typeface="Poppins"/>
              </a:defRPr>
            </a:lvl3pPr>
            <a:lvl4pPr marL="1828800" lvl="3" indent="-400050">
              <a:lnSpc>
                <a:spcPct val="115000"/>
              </a:lnSpc>
              <a:spcBef>
                <a:spcPts val="700"/>
              </a:spcBef>
              <a:spcAft>
                <a:spcPts val="0"/>
              </a:spcAft>
              <a:buClr>
                <a:schemeClr val="dk1"/>
              </a:buClr>
              <a:buSzPts val="2700"/>
              <a:buFont typeface="Poppins"/>
              <a:buChar char="●"/>
              <a:defRPr sz="2700">
                <a:solidFill>
                  <a:schemeClr val="dk1"/>
                </a:solidFill>
                <a:latin typeface="Poppins"/>
                <a:ea typeface="Poppins"/>
                <a:cs typeface="Poppins"/>
                <a:sym typeface="Poppins"/>
              </a:defRPr>
            </a:lvl4pPr>
            <a:lvl5pPr marL="2286000" lvl="4" indent="-400050">
              <a:lnSpc>
                <a:spcPct val="115000"/>
              </a:lnSpc>
              <a:spcBef>
                <a:spcPts val="700"/>
              </a:spcBef>
              <a:spcAft>
                <a:spcPts val="0"/>
              </a:spcAft>
              <a:buClr>
                <a:schemeClr val="dk1"/>
              </a:buClr>
              <a:buSzPts val="2700"/>
              <a:buFont typeface="Poppins"/>
              <a:buChar char="○"/>
              <a:defRPr sz="2700">
                <a:solidFill>
                  <a:schemeClr val="dk1"/>
                </a:solidFill>
                <a:latin typeface="Poppins"/>
                <a:ea typeface="Poppins"/>
                <a:cs typeface="Poppins"/>
                <a:sym typeface="Poppins"/>
              </a:defRPr>
            </a:lvl5pPr>
            <a:lvl6pPr marL="2743200" lvl="5" indent="-400050">
              <a:lnSpc>
                <a:spcPct val="115000"/>
              </a:lnSpc>
              <a:spcBef>
                <a:spcPts val="700"/>
              </a:spcBef>
              <a:spcAft>
                <a:spcPts val="0"/>
              </a:spcAft>
              <a:buClr>
                <a:schemeClr val="dk1"/>
              </a:buClr>
              <a:buSzPts val="2700"/>
              <a:buFont typeface="Poppins"/>
              <a:buChar char="■"/>
              <a:defRPr sz="2700">
                <a:solidFill>
                  <a:schemeClr val="dk1"/>
                </a:solidFill>
                <a:latin typeface="Poppins"/>
                <a:ea typeface="Poppins"/>
                <a:cs typeface="Poppins"/>
                <a:sym typeface="Poppins"/>
              </a:defRPr>
            </a:lvl6pPr>
            <a:lvl7pPr marL="3200400" lvl="6" indent="-400050">
              <a:lnSpc>
                <a:spcPct val="115000"/>
              </a:lnSpc>
              <a:spcBef>
                <a:spcPts val="700"/>
              </a:spcBef>
              <a:spcAft>
                <a:spcPts val="0"/>
              </a:spcAft>
              <a:buClr>
                <a:schemeClr val="dk1"/>
              </a:buClr>
              <a:buSzPts val="2700"/>
              <a:buFont typeface="Poppins"/>
              <a:buChar char="●"/>
              <a:defRPr sz="2700">
                <a:solidFill>
                  <a:schemeClr val="dk1"/>
                </a:solidFill>
                <a:latin typeface="Poppins"/>
                <a:ea typeface="Poppins"/>
                <a:cs typeface="Poppins"/>
                <a:sym typeface="Poppins"/>
              </a:defRPr>
            </a:lvl7pPr>
            <a:lvl8pPr marL="3657600" lvl="7" indent="-400050">
              <a:lnSpc>
                <a:spcPct val="115000"/>
              </a:lnSpc>
              <a:spcBef>
                <a:spcPts val="700"/>
              </a:spcBef>
              <a:spcAft>
                <a:spcPts val="0"/>
              </a:spcAft>
              <a:buClr>
                <a:schemeClr val="dk1"/>
              </a:buClr>
              <a:buSzPts val="2700"/>
              <a:buFont typeface="Poppins"/>
              <a:buChar char="○"/>
              <a:defRPr sz="2700">
                <a:solidFill>
                  <a:schemeClr val="dk1"/>
                </a:solidFill>
                <a:latin typeface="Poppins"/>
                <a:ea typeface="Poppins"/>
                <a:cs typeface="Poppins"/>
                <a:sym typeface="Poppins"/>
              </a:defRPr>
            </a:lvl8pPr>
            <a:lvl9pPr marL="4114800" lvl="8" indent="-400050">
              <a:lnSpc>
                <a:spcPct val="115000"/>
              </a:lnSpc>
              <a:spcBef>
                <a:spcPts val="700"/>
              </a:spcBef>
              <a:spcAft>
                <a:spcPts val="700"/>
              </a:spcAft>
              <a:buClr>
                <a:schemeClr val="dk1"/>
              </a:buClr>
              <a:buSzPts val="2700"/>
              <a:buFont typeface="Poppins"/>
              <a:buChar char="■"/>
              <a:defRPr sz="2700">
                <a:solidFill>
                  <a:schemeClr val="dk1"/>
                </a:solidFill>
                <a:latin typeface="Poppins"/>
                <a:ea typeface="Poppins"/>
                <a:cs typeface="Poppins"/>
                <a:sym typeface="Poppins"/>
              </a:defRPr>
            </a:lvl9pPr>
          </a:lstStyle>
          <a:p>
            <a:endParaRPr/>
          </a:p>
        </p:txBody>
      </p:sp>
      <p:sp>
        <p:nvSpPr>
          <p:cNvPr id="834" name="Google Shape;834;p4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83"/>
        <p:cNvGrpSpPr/>
        <p:nvPr/>
      </p:nvGrpSpPr>
      <p:grpSpPr>
        <a:xfrm>
          <a:off x="0" y="0"/>
          <a:ext cx="0" cy="0"/>
          <a:chOff x="0" y="0"/>
          <a:chExt cx="0" cy="0"/>
        </a:xfrm>
      </p:grpSpPr>
      <p:sp>
        <p:nvSpPr>
          <p:cNvPr id="884" name="Google Shape;884;p55"/>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accent5"/>
              </a:buClr>
              <a:buSzPts val="4800"/>
              <a:buFont typeface="Arial"/>
              <a:buNone/>
              <a:defRPr sz="4800" b="1" i="0" u="none" strike="noStrike" cap="none">
                <a:solidFill>
                  <a:schemeClr val="accent5"/>
                </a:solidFill>
                <a:latin typeface="Calibri"/>
                <a:ea typeface="Calibri"/>
                <a:cs typeface="Calibri"/>
                <a:sym typeface="Calibri"/>
              </a:defRPr>
            </a:lvl1pPr>
            <a:lvl2pPr marR="0" lvl="1" algn="l">
              <a:lnSpc>
                <a:spcPct val="100000"/>
              </a:lnSpc>
              <a:spcBef>
                <a:spcPts val="0"/>
              </a:spcBef>
              <a:spcAft>
                <a:spcPts val="0"/>
              </a:spcAft>
              <a:buClr>
                <a:schemeClr val="accent5"/>
              </a:buClr>
              <a:buSzPts val="4800"/>
              <a:buFont typeface="Arial"/>
              <a:buNone/>
              <a:defRPr sz="4800" b="1" i="0" u="none" strike="noStrike" cap="none">
                <a:solidFill>
                  <a:schemeClr val="accent5"/>
                </a:solidFill>
                <a:latin typeface="Arial"/>
                <a:ea typeface="Arial"/>
                <a:cs typeface="Arial"/>
                <a:sym typeface="Arial"/>
              </a:defRPr>
            </a:lvl2pPr>
            <a:lvl3pPr marR="0" lvl="2" algn="l">
              <a:lnSpc>
                <a:spcPct val="100000"/>
              </a:lnSpc>
              <a:spcBef>
                <a:spcPts val="0"/>
              </a:spcBef>
              <a:spcAft>
                <a:spcPts val="0"/>
              </a:spcAft>
              <a:buClr>
                <a:schemeClr val="accent5"/>
              </a:buClr>
              <a:buSzPts val="4800"/>
              <a:buFont typeface="Arial"/>
              <a:buNone/>
              <a:defRPr sz="4800" b="1" i="0" u="none" strike="noStrike" cap="none">
                <a:solidFill>
                  <a:schemeClr val="accent5"/>
                </a:solidFill>
                <a:latin typeface="Arial"/>
                <a:ea typeface="Arial"/>
                <a:cs typeface="Arial"/>
                <a:sym typeface="Arial"/>
              </a:defRPr>
            </a:lvl3pPr>
            <a:lvl4pPr marR="0" lvl="3" algn="l">
              <a:lnSpc>
                <a:spcPct val="100000"/>
              </a:lnSpc>
              <a:spcBef>
                <a:spcPts val="0"/>
              </a:spcBef>
              <a:spcAft>
                <a:spcPts val="0"/>
              </a:spcAft>
              <a:buClr>
                <a:schemeClr val="accent5"/>
              </a:buClr>
              <a:buSzPts val="4800"/>
              <a:buFont typeface="Arial"/>
              <a:buNone/>
              <a:defRPr sz="4800" b="1" i="0" u="none" strike="noStrike" cap="none">
                <a:solidFill>
                  <a:schemeClr val="accent5"/>
                </a:solidFill>
                <a:latin typeface="Arial"/>
                <a:ea typeface="Arial"/>
                <a:cs typeface="Arial"/>
                <a:sym typeface="Arial"/>
              </a:defRPr>
            </a:lvl4pPr>
            <a:lvl5pPr marR="0" lvl="4" algn="l">
              <a:lnSpc>
                <a:spcPct val="100000"/>
              </a:lnSpc>
              <a:spcBef>
                <a:spcPts val="0"/>
              </a:spcBef>
              <a:spcAft>
                <a:spcPts val="0"/>
              </a:spcAft>
              <a:buClr>
                <a:schemeClr val="accent5"/>
              </a:buClr>
              <a:buSzPts val="4800"/>
              <a:buFont typeface="Arial"/>
              <a:buNone/>
              <a:defRPr sz="4800" b="1" i="0" u="none" strike="noStrike" cap="none">
                <a:solidFill>
                  <a:schemeClr val="accent5"/>
                </a:solidFill>
                <a:latin typeface="Arial"/>
                <a:ea typeface="Arial"/>
                <a:cs typeface="Arial"/>
                <a:sym typeface="Arial"/>
              </a:defRPr>
            </a:lvl5pPr>
            <a:lvl6pPr marR="0" lvl="5" algn="l">
              <a:lnSpc>
                <a:spcPct val="100000"/>
              </a:lnSpc>
              <a:spcBef>
                <a:spcPts val="0"/>
              </a:spcBef>
              <a:spcAft>
                <a:spcPts val="0"/>
              </a:spcAft>
              <a:buClr>
                <a:schemeClr val="accent5"/>
              </a:buClr>
              <a:buSzPts val="4800"/>
              <a:buFont typeface="Arial"/>
              <a:buNone/>
              <a:defRPr sz="4800" b="1" i="0" u="none" strike="noStrike" cap="none">
                <a:solidFill>
                  <a:schemeClr val="accent5"/>
                </a:solidFill>
                <a:latin typeface="Arial"/>
                <a:ea typeface="Arial"/>
                <a:cs typeface="Arial"/>
                <a:sym typeface="Arial"/>
              </a:defRPr>
            </a:lvl6pPr>
            <a:lvl7pPr marR="0" lvl="6" algn="l">
              <a:lnSpc>
                <a:spcPct val="100000"/>
              </a:lnSpc>
              <a:spcBef>
                <a:spcPts val="0"/>
              </a:spcBef>
              <a:spcAft>
                <a:spcPts val="0"/>
              </a:spcAft>
              <a:buClr>
                <a:schemeClr val="accent5"/>
              </a:buClr>
              <a:buSzPts val="4800"/>
              <a:buFont typeface="Arial"/>
              <a:buNone/>
              <a:defRPr sz="4800" b="1" i="0" u="none" strike="noStrike" cap="none">
                <a:solidFill>
                  <a:schemeClr val="accent5"/>
                </a:solidFill>
                <a:latin typeface="Arial"/>
                <a:ea typeface="Arial"/>
                <a:cs typeface="Arial"/>
                <a:sym typeface="Arial"/>
              </a:defRPr>
            </a:lvl7pPr>
            <a:lvl8pPr marR="0" lvl="7" algn="l">
              <a:lnSpc>
                <a:spcPct val="100000"/>
              </a:lnSpc>
              <a:spcBef>
                <a:spcPts val="0"/>
              </a:spcBef>
              <a:spcAft>
                <a:spcPts val="0"/>
              </a:spcAft>
              <a:buClr>
                <a:schemeClr val="accent5"/>
              </a:buClr>
              <a:buSzPts val="4800"/>
              <a:buFont typeface="Arial"/>
              <a:buNone/>
              <a:defRPr sz="4800" b="1" i="0" u="none" strike="noStrike" cap="none">
                <a:solidFill>
                  <a:schemeClr val="accent5"/>
                </a:solidFill>
                <a:latin typeface="Arial"/>
                <a:ea typeface="Arial"/>
                <a:cs typeface="Arial"/>
                <a:sym typeface="Arial"/>
              </a:defRPr>
            </a:lvl8pPr>
            <a:lvl9pPr marR="0" lvl="8" algn="l">
              <a:lnSpc>
                <a:spcPct val="100000"/>
              </a:lnSpc>
              <a:spcBef>
                <a:spcPts val="0"/>
              </a:spcBef>
              <a:spcAft>
                <a:spcPts val="0"/>
              </a:spcAft>
              <a:buClr>
                <a:schemeClr val="accent5"/>
              </a:buClr>
              <a:buSzPts val="4800"/>
              <a:buFont typeface="Arial"/>
              <a:buNone/>
              <a:defRPr sz="4800" b="1" i="0" u="none" strike="noStrike" cap="none">
                <a:solidFill>
                  <a:schemeClr val="accent5"/>
                </a:solidFill>
                <a:latin typeface="Arial"/>
                <a:ea typeface="Arial"/>
                <a:cs typeface="Arial"/>
                <a:sym typeface="Arial"/>
              </a:defRPr>
            </a:lvl9pPr>
          </a:lstStyle>
          <a:p>
            <a:endParaRPr/>
          </a:p>
        </p:txBody>
      </p:sp>
      <p:sp>
        <p:nvSpPr>
          <p:cNvPr id="885" name="Google Shape;885;p55"/>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431800" algn="l">
              <a:lnSpc>
                <a:spcPct val="115000"/>
              </a:lnSpc>
              <a:spcBef>
                <a:spcPts val="0"/>
              </a:spcBef>
              <a:spcAft>
                <a:spcPts val="0"/>
              </a:spcAft>
              <a:buClr>
                <a:schemeClr val="dk2"/>
              </a:buClr>
              <a:buSzPts val="3200"/>
              <a:buFont typeface="Arial"/>
              <a:buChar char="●"/>
              <a:defRPr sz="3200" b="0" i="0" u="none" strike="noStrike" cap="none">
                <a:solidFill>
                  <a:schemeClr val="dk2"/>
                </a:solidFill>
                <a:latin typeface="Calibri"/>
                <a:ea typeface="Calibri"/>
                <a:cs typeface="Calibri"/>
                <a:sym typeface="Calibri"/>
              </a:defRPr>
            </a:lvl1pPr>
            <a:lvl2pPr marL="914400" marR="0" lvl="1" indent="-349250" algn="l">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a:lnSpc>
                <a:spcPct val="115000"/>
              </a:lnSpc>
              <a:spcBef>
                <a:spcPts val="210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a:lnSpc>
                <a:spcPct val="115000"/>
              </a:lnSpc>
              <a:spcBef>
                <a:spcPts val="2100"/>
              </a:spcBef>
              <a:spcAft>
                <a:spcPts val="210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886" name="Google Shape;886;p55"/>
          <p:cNvSpPr txBox="1">
            <a:spLocks noGrp="1"/>
          </p:cNvSpPr>
          <p:nvPr>
            <p:ph type="sldNum" idx="12"/>
          </p:nvPr>
        </p:nvSpPr>
        <p:spPr>
          <a:xfrm>
            <a:off x="11296611" y="6217621"/>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49"/>
        <p:cNvGrpSpPr/>
        <p:nvPr/>
      </p:nvGrpSpPr>
      <p:grpSpPr>
        <a:xfrm>
          <a:off x="0" y="0"/>
          <a:ext cx="0" cy="0"/>
          <a:chOff x="0" y="0"/>
          <a:chExt cx="0" cy="0"/>
        </a:xfrm>
      </p:grpSpPr>
      <p:pic>
        <p:nvPicPr>
          <p:cNvPr id="950" name="Google Shape;950;p69"/>
          <p:cNvPicPr preferRelativeResize="0"/>
          <p:nvPr/>
        </p:nvPicPr>
        <p:blipFill rotWithShape="1">
          <a:blip r:embed="rId21">
            <a:alphaModFix/>
          </a:blip>
          <a:srcRect l="398"/>
          <a:stretch/>
        </p:blipFill>
        <p:spPr>
          <a:xfrm flipH="1">
            <a:off x="-81409" y="5651251"/>
            <a:ext cx="12273408" cy="1060487"/>
          </a:xfrm>
          <a:prstGeom prst="rect">
            <a:avLst/>
          </a:prstGeom>
          <a:noFill/>
          <a:ln>
            <a:noFill/>
          </a:ln>
        </p:spPr>
      </p:pic>
      <p:sp>
        <p:nvSpPr>
          <p:cNvPr id="951" name="Google Shape;951;p69"/>
          <p:cNvSpPr txBox="1">
            <a:spLocks noGrp="1"/>
          </p:cNvSpPr>
          <p:nvPr>
            <p:ph type="title"/>
          </p:nvPr>
        </p:nvSpPr>
        <p:spPr>
          <a:xfrm>
            <a:off x="838200" y="681037"/>
            <a:ext cx="10515600" cy="10098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accent1"/>
              </a:buClr>
              <a:buSzPts val="4400"/>
              <a:buFont typeface="Gill Sans"/>
              <a:buNone/>
              <a:defRPr sz="4400" b="0" i="0" u="none" strike="noStrike" cap="none">
                <a:solidFill>
                  <a:schemeClr val="accent1"/>
                </a:solidFill>
                <a:latin typeface="Gill Sans"/>
                <a:ea typeface="Gill Sans"/>
                <a:cs typeface="Gill Sans"/>
                <a:sym typeface="Gill Sans"/>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952" name="Google Shape;952;p69"/>
          <p:cNvSpPr txBox="1">
            <a:spLocks noGrp="1"/>
          </p:cNvSpPr>
          <p:nvPr>
            <p:ph type="body" idx="1"/>
          </p:nvPr>
        </p:nvSpPr>
        <p:spPr>
          <a:xfrm>
            <a:off x="822361" y="1825625"/>
            <a:ext cx="10515600" cy="3637500"/>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Gill Sans"/>
                <a:ea typeface="Gill Sans"/>
                <a:cs typeface="Gill Sans"/>
                <a:sym typeface="Gill Sans"/>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Gill Sans"/>
                <a:ea typeface="Gill Sans"/>
                <a:cs typeface="Gill Sans"/>
                <a:sym typeface="Gill Sans"/>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9pPr>
          </a:lstStyle>
          <a:p>
            <a:endParaRPr dirty="0"/>
          </a:p>
        </p:txBody>
      </p:sp>
      <p:sp>
        <p:nvSpPr>
          <p:cNvPr id="953" name="Google Shape;953;p69"/>
          <p:cNvSpPr/>
          <p:nvPr/>
        </p:nvSpPr>
        <p:spPr>
          <a:xfrm>
            <a:off x="5677" y="5609513"/>
            <a:ext cx="12192000" cy="1248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954" name="Google Shape;954;p69"/>
          <p:cNvPicPr preferRelativeResize="0"/>
          <p:nvPr/>
        </p:nvPicPr>
        <p:blipFill rotWithShape="1">
          <a:blip r:embed="rId22">
            <a:alphaModFix/>
          </a:blip>
          <a:srcRect/>
          <a:stretch/>
        </p:blipFill>
        <p:spPr>
          <a:xfrm rot="10800000">
            <a:off x="-59204" y="6172310"/>
            <a:ext cx="7597688" cy="321733"/>
          </a:xfrm>
          <a:prstGeom prst="rect">
            <a:avLst/>
          </a:prstGeom>
          <a:noFill/>
          <a:ln>
            <a:noFill/>
          </a:ln>
        </p:spPr>
      </p:pic>
      <p:pic>
        <p:nvPicPr>
          <p:cNvPr id="955" name="Google Shape;955;p69"/>
          <p:cNvPicPr preferRelativeResize="0"/>
          <p:nvPr/>
        </p:nvPicPr>
        <p:blipFill rotWithShape="1">
          <a:blip r:embed="rId23">
            <a:alphaModFix/>
          </a:blip>
          <a:srcRect/>
          <a:stretch/>
        </p:blipFill>
        <p:spPr>
          <a:xfrm>
            <a:off x="7944620" y="5973979"/>
            <a:ext cx="1808606" cy="718399"/>
          </a:xfrm>
          <a:prstGeom prst="rect">
            <a:avLst/>
          </a:prstGeom>
          <a:noFill/>
          <a:ln>
            <a:noFill/>
          </a:ln>
        </p:spPr>
      </p:pic>
      <p:sp>
        <p:nvSpPr>
          <p:cNvPr id="956" name="Google Shape;956;p69"/>
          <p:cNvSpPr/>
          <p:nvPr/>
        </p:nvSpPr>
        <p:spPr>
          <a:xfrm>
            <a:off x="0" y="0"/>
            <a:ext cx="12192000" cy="435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57" name="Google Shape;957;p69"/>
          <p:cNvSpPr txBox="1"/>
          <p:nvPr/>
        </p:nvSpPr>
        <p:spPr>
          <a:xfrm>
            <a:off x="701152" y="97221"/>
            <a:ext cx="10789800" cy="3387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Poppins"/>
                <a:ea typeface="Poppins"/>
                <a:cs typeface="Poppins"/>
                <a:sym typeface="Poppins"/>
              </a:rPr>
              <a:t>MAP EJ											 2024</a:t>
            </a:r>
            <a:endParaRPr sz="1600" b="0" i="0" u="none" strike="noStrike" cap="none">
              <a:solidFill>
                <a:schemeClr val="lt1"/>
              </a:solidFill>
              <a:latin typeface="Poppins"/>
              <a:ea typeface="Poppins"/>
              <a:cs typeface="Poppins"/>
              <a:sym typeface="Poppins"/>
            </a:endParaRPr>
          </a:p>
        </p:txBody>
      </p:sp>
      <p:pic>
        <p:nvPicPr>
          <p:cNvPr id="958" name="Google Shape;958;p69"/>
          <p:cNvPicPr preferRelativeResize="0"/>
          <p:nvPr/>
        </p:nvPicPr>
        <p:blipFill rotWithShape="1">
          <a:blip r:embed="rId24">
            <a:alphaModFix/>
          </a:blip>
          <a:srcRect/>
          <a:stretch/>
        </p:blipFill>
        <p:spPr>
          <a:xfrm>
            <a:off x="10009251" y="5886577"/>
            <a:ext cx="1899215" cy="87702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Poppins" pitchFamily="2" charset="77"/>
          <a:ea typeface="Poppins" pitchFamily="2" charset="77"/>
          <a:cs typeface="Poppins" pitchFamily="2" charset="77"/>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Poppins" pitchFamily="2" charset="77"/>
          <a:ea typeface="Poppins" pitchFamily="2" charset="77"/>
          <a:cs typeface="Poppins" pitchFamily="2" charset="77"/>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41.xml"/><Relationship Id="rId5" Type="http://schemas.openxmlformats.org/officeDocument/2006/relationships/hyperlink" Target="mailto:mapejgrants@jsi.com" TargetMode="External"/><Relationship Id="rId4" Type="http://schemas.openxmlformats.org/officeDocument/2006/relationships/hyperlink" Target="https://www.epa.gov/environmentaljustice/inflation-reduction-act-disadvantaged-communities-map"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hyperlink" Target="mailto:mapejgrants@jsi.com" TargetMode="External"/><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9.xml"/><Relationship Id="rId1" Type="http://schemas.openxmlformats.org/officeDocument/2006/relationships/slideLayout" Target="../slideLayouts/slideLayout7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41.xml"/><Relationship Id="rId4" Type="http://schemas.openxmlformats.org/officeDocument/2006/relationships/comments" Target="../comments/commen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41.xml"/><Relationship Id="rId4" Type="http://schemas.openxmlformats.org/officeDocument/2006/relationships/comments" Target="../comments/commen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3.jpg"/><Relationship Id="rId5" Type="http://schemas.openxmlformats.org/officeDocument/2006/relationships/image" Target="../media/image42.png"/><Relationship Id="rId4" Type="http://schemas.openxmlformats.org/officeDocument/2006/relationships/hyperlink" Target="mailto:mapejgrants@jsi.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7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1.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png"/><Relationship Id="rId7" Type="http://schemas.openxmlformats.org/officeDocument/2006/relationships/image" Target="../media/image26.jpg"/><Relationship Id="rId12"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41.xml"/><Relationship Id="rId6" Type="http://schemas.openxmlformats.org/officeDocument/2006/relationships/image" Target="../media/image25.jpg"/><Relationship Id="rId11" Type="http://schemas.openxmlformats.org/officeDocument/2006/relationships/image" Target="../media/image30.jpg"/><Relationship Id="rId5" Type="http://schemas.openxmlformats.org/officeDocument/2006/relationships/image" Target="../media/image24.jpg"/><Relationship Id="rId10" Type="http://schemas.openxmlformats.org/officeDocument/2006/relationships/image" Target="../media/image29.jpg"/><Relationship Id="rId4" Type="http://schemas.openxmlformats.org/officeDocument/2006/relationships/image" Target="../media/image23.jpg"/><Relationship Id="rId9" Type="http://schemas.openxmlformats.org/officeDocument/2006/relationships/image" Target="../media/image28.jp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65"/>
        <p:cNvGrpSpPr/>
        <p:nvPr/>
      </p:nvGrpSpPr>
      <p:grpSpPr>
        <a:xfrm>
          <a:off x="0" y="0"/>
          <a:ext cx="0" cy="0"/>
          <a:chOff x="0" y="0"/>
          <a:chExt cx="0" cy="0"/>
        </a:xfrm>
      </p:grpSpPr>
      <p:sp>
        <p:nvSpPr>
          <p:cNvPr id="1366" name="Google Shape;1366;p89"/>
          <p:cNvSpPr txBox="1">
            <a:spLocks noGrp="1"/>
          </p:cNvSpPr>
          <p:nvPr>
            <p:ph type="title"/>
          </p:nvPr>
        </p:nvSpPr>
        <p:spPr>
          <a:xfrm>
            <a:off x="4485425" y="2078125"/>
            <a:ext cx="7086300" cy="23922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accent1"/>
              </a:buClr>
              <a:buSzPct val="248535"/>
              <a:buFont typeface="Gill Sans"/>
              <a:buNone/>
            </a:pPr>
            <a:r>
              <a:rPr lang="en-US" sz="2655" dirty="0"/>
              <a:t>An EPA Thriving Communities Initiative</a:t>
            </a:r>
            <a:endParaRPr sz="2655" dirty="0"/>
          </a:p>
          <a:p>
            <a:pPr marL="0" lvl="0" indent="0" algn="l" rtl="0">
              <a:lnSpc>
                <a:spcPct val="90000"/>
              </a:lnSpc>
              <a:spcBef>
                <a:spcPts val="0"/>
              </a:spcBef>
              <a:spcAft>
                <a:spcPts val="0"/>
              </a:spcAft>
              <a:buClr>
                <a:schemeClr val="accent1"/>
              </a:buClr>
              <a:buSzPct val="248535"/>
              <a:buFont typeface="Gill Sans"/>
              <a:buNone/>
            </a:pPr>
            <a:endParaRPr sz="2655" dirty="0"/>
          </a:p>
          <a:p>
            <a:pPr marL="0" lvl="0" indent="0" algn="l" rtl="0">
              <a:lnSpc>
                <a:spcPct val="90000"/>
              </a:lnSpc>
              <a:spcBef>
                <a:spcPts val="0"/>
              </a:spcBef>
              <a:spcAft>
                <a:spcPts val="0"/>
              </a:spcAft>
              <a:buClr>
                <a:schemeClr val="accent1"/>
              </a:buClr>
              <a:buSzPct val="150000"/>
              <a:buFont typeface="Gill Sans"/>
              <a:buNone/>
            </a:pPr>
            <a:r>
              <a:rPr lang="en-US" dirty="0"/>
              <a:t>Cycle 1 Application Launch &amp; Overview</a:t>
            </a:r>
            <a:endParaRPr dirty="0"/>
          </a:p>
          <a:p>
            <a:pPr marL="0" lvl="0" indent="0" algn="l" rtl="0">
              <a:lnSpc>
                <a:spcPct val="90000"/>
              </a:lnSpc>
              <a:spcBef>
                <a:spcPts val="0"/>
              </a:spcBef>
              <a:spcAft>
                <a:spcPts val="0"/>
              </a:spcAft>
              <a:buClr>
                <a:schemeClr val="accent1"/>
              </a:buClr>
              <a:buSzPct val="150000"/>
              <a:buFont typeface="Gill Sans"/>
              <a:buNone/>
            </a:pPr>
            <a:endParaRPr dirty="0">
              <a:latin typeface="Poppins" pitchFamily="2" charset="77"/>
              <a:cs typeface="Poppins" pitchFamily="2" charset="77"/>
            </a:endParaRPr>
          </a:p>
          <a:p>
            <a:pPr marL="0" lvl="0" indent="0" algn="l" rtl="0">
              <a:lnSpc>
                <a:spcPct val="90000"/>
              </a:lnSpc>
              <a:spcBef>
                <a:spcPts val="0"/>
              </a:spcBef>
              <a:spcAft>
                <a:spcPts val="0"/>
              </a:spcAft>
              <a:buClr>
                <a:schemeClr val="accent1"/>
              </a:buClr>
              <a:buSzPct val="253846"/>
              <a:buFont typeface="Gill Sans"/>
              <a:buNone/>
            </a:pPr>
            <a:r>
              <a:rPr lang="en-US" sz="2600" dirty="0"/>
              <a:t>November 2024</a:t>
            </a:r>
            <a:endParaRPr sz="2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51"/>
        <p:cNvGrpSpPr/>
        <p:nvPr/>
      </p:nvGrpSpPr>
      <p:grpSpPr>
        <a:xfrm>
          <a:off x="0" y="0"/>
          <a:ext cx="0" cy="0"/>
          <a:chOff x="0" y="0"/>
          <a:chExt cx="0" cy="0"/>
        </a:xfrm>
      </p:grpSpPr>
      <p:sp>
        <p:nvSpPr>
          <p:cNvPr id="1452" name="Google Shape;1452;p98"/>
          <p:cNvSpPr txBox="1">
            <a:spLocks noGrp="1"/>
          </p:cNvSpPr>
          <p:nvPr>
            <p:ph type="title"/>
          </p:nvPr>
        </p:nvSpPr>
        <p:spPr>
          <a:xfrm>
            <a:off x="5678062" y="1009934"/>
            <a:ext cx="5675700" cy="1775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Grant Overview</a:t>
            </a:r>
            <a:endParaRPr/>
          </a:p>
        </p:txBody>
      </p:sp>
      <p:pic>
        <p:nvPicPr>
          <p:cNvPr id="1453" name="Google Shape;1453;p98" descr="A bison standing in a field with mountains in the background&#10;&#10;"/>
          <p:cNvPicPr preferRelativeResize="0">
            <a:picLocks noGrp="1"/>
          </p:cNvPicPr>
          <p:nvPr>
            <p:ph type="pic" idx="2"/>
          </p:nvPr>
        </p:nvPicPr>
        <p:blipFill rotWithShape="1">
          <a:blip r:embed="rId3">
            <a:alphaModFix/>
          </a:blip>
          <a:srcRect l="16594" r="16600"/>
          <a:stretch/>
        </p:blipFill>
        <p:spPr>
          <a:xfrm>
            <a:off x="-12700" y="1009650"/>
            <a:ext cx="4852500" cy="4387200"/>
          </a:xfrm>
          <a:prstGeom prst="flowChartDelay">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57"/>
        <p:cNvGrpSpPr/>
        <p:nvPr/>
      </p:nvGrpSpPr>
      <p:grpSpPr>
        <a:xfrm>
          <a:off x="0" y="0"/>
          <a:ext cx="0" cy="0"/>
          <a:chOff x="0" y="0"/>
          <a:chExt cx="0" cy="0"/>
        </a:xfrm>
      </p:grpSpPr>
      <p:sp>
        <p:nvSpPr>
          <p:cNvPr id="1458" name="Google Shape;1458;p99"/>
          <p:cNvSpPr txBox="1">
            <a:spLocks noGrp="1"/>
          </p:cNvSpPr>
          <p:nvPr>
            <p:ph type="title"/>
          </p:nvPr>
        </p:nvSpPr>
        <p:spPr>
          <a:xfrm>
            <a:off x="169800" y="116587"/>
            <a:ext cx="10515600" cy="1009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Gill Sans"/>
              <a:buNone/>
            </a:pPr>
            <a:r>
              <a:rPr lang="en-US" sz="4400">
                <a:solidFill>
                  <a:srgbClr val="203D94"/>
                </a:solidFill>
                <a:latin typeface="Poppins"/>
                <a:ea typeface="Poppins"/>
                <a:cs typeface="Poppins"/>
                <a:sym typeface="Poppins"/>
              </a:rPr>
              <a:t>Eligible Grant Activities</a:t>
            </a:r>
            <a:endParaRPr sz="4400">
              <a:solidFill>
                <a:srgbClr val="203D94"/>
              </a:solidFill>
              <a:latin typeface="Poppins"/>
              <a:ea typeface="Poppins"/>
              <a:cs typeface="Poppins"/>
              <a:sym typeface="Poppins"/>
            </a:endParaRPr>
          </a:p>
        </p:txBody>
      </p:sp>
      <p:sp>
        <p:nvSpPr>
          <p:cNvPr id="1459" name="Google Shape;1459;p99"/>
          <p:cNvSpPr txBox="1">
            <a:spLocks noGrp="1"/>
          </p:cNvSpPr>
          <p:nvPr>
            <p:ph type="body" idx="1"/>
          </p:nvPr>
        </p:nvSpPr>
        <p:spPr>
          <a:xfrm>
            <a:off x="246000" y="1202575"/>
            <a:ext cx="11779200" cy="5544000"/>
          </a:xfrm>
          <a:prstGeom prst="rect">
            <a:avLst/>
          </a:prstGeom>
          <a:noFill/>
          <a:ln>
            <a:noFill/>
          </a:ln>
        </p:spPr>
        <p:txBody>
          <a:bodyPr spcFirstLastPara="1" wrap="square" lIns="91425" tIns="45700" rIns="91425" bIns="45700" anchor="t" anchorCtr="0">
            <a:noAutofit/>
          </a:bodyPr>
          <a:lstStyle/>
          <a:p>
            <a:pPr marL="0" lvl="1" indent="0" algn="l" rtl="0">
              <a:lnSpc>
                <a:spcPct val="115000"/>
              </a:lnSpc>
              <a:spcBef>
                <a:spcPts val="0"/>
              </a:spcBef>
              <a:spcAft>
                <a:spcPts val="0"/>
              </a:spcAft>
              <a:buClr>
                <a:schemeClr val="dk1"/>
              </a:buClr>
              <a:buFont typeface="Arial"/>
              <a:buNone/>
            </a:pPr>
            <a:r>
              <a:rPr lang="en-US" sz="1800">
                <a:solidFill>
                  <a:srgbClr val="203D94"/>
                </a:solidFill>
                <a:latin typeface="Poppins"/>
                <a:ea typeface="Poppins"/>
                <a:cs typeface="Poppins"/>
                <a:sym typeface="Poppins"/>
              </a:rPr>
              <a:t>Tier 1 Grants: Assessment | up to $150,000 | 1 Year</a:t>
            </a:r>
            <a:endParaRPr sz="1800">
              <a:solidFill>
                <a:srgbClr val="203D94"/>
              </a:solidFill>
              <a:latin typeface="Poppins"/>
              <a:ea typeface="Poppins"/>
              <a:cs typeface="Poppins"/>
              <a:sym typeface="Poppins"/>
            </a:endParaRPr>
          </a:p>
          <a:p>
            <a:pPr marL="0" lvl="2" indent="0" algn="l" rtl="0">
              <a:lnSpc>
                <a:spcPct val="125000"/>
              </a:lnSpc>
              <a:spcBef>
                <a:spcPts val="500"/>
              </a:spcBef>
              <a:spcAft>
                <a:spcPts val="0"/>
              </a:spcAft>
              <a:buClr>
                <a:schemeClr val="dk1"/>
              </a:buClr>
              <a:buFont typeface="Arial"/>
              <a:buNone/>
            </a:pPr>
            <a:r>
              <a:rPr lang="en-US" sz="1600">
                <a:latin typeface="Poppins"/>
                <a:ea typeface="Poppins"/>
                <a:cs typeface="Poppins"/>
                <a:sym typeface="Poppins"/>
              </a:rPr>
              <a:t>	</a:t>
            </a:r>
            <a:r>
              <a:rPr lang="en-US" sz="1600" i="1">
                <a:solidFill>
                  <a:schemeClr val="dk1"/>
                </a:solidFill>
                <a:latin typeface="Poppins"/>
                <a:ea typeface="Poppins"/>
                <a:cs typeface="Poppins"/>
                <a:sym typeface="Poppins"/>
              </a:rPr>
              <a:t>Examples include</a:t>
            </a:r>
            <a:r>
              <a:rPr lang="en-US" sz="1600">
                <a:solidFill>
                  <a:schemeClr val="dk1"/>
                </a:solidFill>
                <a:latin typeface="Poppins"/>
                <a:ea typeface="Poppins"/>
                <a:cs typeface="Poppins"/>
                <a:sym typeface="Poppins"/>
              </a:rPr>
              <a:t>: Research (that is incidental to the project design) • Sampling • Testing  • Monitoring </a:t>
            </a:r>
            <a:endParaRPr sz="1600">
              <a:solidFill>
                <a:schemeClr val="dk1"/>
              </a:solidFill>
              <a:latin typeface="Poppins"/>
              <a:ea typeface="Poppins"/>
              <a:cs typeface="Poppins"/>
              <a:sym typeface="Poppins"/>
            </a:endParaRPr>
          </a:p>
          <a:p>
            <a:pPr marL="0" lvl="2" indent="0" algn="l" rtl="0">
              <a:lnSpc>
                <a:spcPct val="125000"/>
              </a:lnSpc>
              <a:spcBef>
                <a:spcPts val="0"/>
              </a:spcBef>
              <a:spcAft>
                <a:spcPts val="0"/>
              </a:spcAft>
              <a:buClr>
                <a:schemeClr val="dk1"/>
              </a:buClr>
              <a:buFont typeface="Arial"/>
              <a:buNone/>
            </a:pPr>
            <a:r>
              <a:rPr lang="en-US" sz="1600">
                <a:solidFill>
                  <a:schemeClr val="dk1"/>
                </a:solidFill>
                <a:latin typeface="Poppins"/>
                <a:ea typeface="Poppins"/>
                <a:cs typeface="Poppins"/>
                <a:sym typeface="Poppins"/>
              </a:rPr>
              <a:t>	• Investigations • Surveys and studies • Public education</a:t>
            </a:r>
            <a:endParaRPr sz="1600">
              <a:solidFill>
                <a:schemeClr val="dk1"/>
              </a:solidFill>
              <a:latin typeface="Poppins"/>
              <a:ea typeface="Poppins"/>
              <a:cs typeface="Poppins"/>
              <a:sym typeface="Poppins"/>
            </a:endParaRPr>
          </a:p>
          <a:p>
            <a:pPr marL="0" lvl="2" indent="0" algn="l" rtl="0">
              <a:lnSpc>
                <a:spcPct val="125000"/>
              </a:lnSpc>
              <a:spcBef>
                <a:spcPts val="500"/>
              </a:spcBef>
              <a:spcAft>
                <a:spcPts val="0"/>
              </a:spcAft>
              <a:buClr>
                <a:schemeClr val="dk1"/>
              </a:buClr>
              <a:buFont typeface="Arial"/>
              <a:buNone/>
            </a:pPr>
            <a:r>
              <a:rPr lang="en-US" sz="1500" b="1">
                <a:solidFill>
                  <a:srgbClr val="203D94"/>
                </a:solidFill>
                <a:latin typeface="Poppins"/>
                <a:ea typeface="Poppins"/>
                <a:cs typeface="Poppins"/>
                <a:sym typeface="Poppins"/>
              </a:rPr>
              <a:t>+ Pilot ten $75,000 noncompetitive fixed amount awards for </a:t>
            </a:r>
            <a:r>
              <a:rPr lang="en-US" sz="1500" b="1" u="sng">
                <a:solidFill>
                  <a:srgbClr val="203D94"/>
                </a:solidFill>
                <a:latin typeface="Poppins"/>
                <a:ea typeface="Poppins"/>
                <a:cs typeface="Poppins"/>
                <a:sym typeface="Poppins"/>
              </a:rPr>
              <a:t>severely capacity-constrained</a:t>
            </a:r>
            <a:r>
              <a:rPr lang="en-US" sz="1500" b="1">
                <a:solidFill>
                  <a:srgbClr val="203D94"/>
                </a:solidFill>
                <a:latin typeface="Poppins"/>
                <a:ea typeface="Poppins"/>
                <a:cs typeface="Poppins"/>
                <a:sym typeface="Poppins"/>
              </a:rPr>
              <a:t> organizations</a:t>
            </a:r>
            <a:endParaRPr sz="1500" b="1">
              <a:solidFill>
                <a:srgbClr val="203D94"/>
              </a:solidFill>
              <a:latin typeface="Poppins"/>
              <a:ea typeface="Poppins"/>
              <a:cs typeface="Poppins"/>
              <a:sym typeface="Poppins"/>
            </a:endParaRPr>
          </a:p>
          <a:p>
            <a:pPr marL="0" lvl="1" indent="0" algn="l" rtl="0">
              <a:lnSpc>
                <a:spcPct val="125000"/>
              </a:lnSpc>
              <a:spcBef>
                <a:spcPts val="1700"/>
              </a:spcBef>
              <a:spcAft>
                <a:spcPts val="0"/>
              </a:spcAft>
              <a:buClr>
                <a:schemeClr val="dk1"/>
              </a:buClr>
              <a:buFont typeface="Arial"/>
              <a:buNone/>
            </a:pPr>
            <a:r>
              <a:rPr lang="en-US" sz="1800">
                <a:solidFill>
                  <a:srgbClr val="203D94"/>
                </a:solidFill>
                <a:latin typeface="Poppins"/>
                <a:ea typeface="Poppins"/>
                <a:cs typeface="Poppins"/>
                <a:sym typeface="Poppins"/>
              </a:rPr>
              <a:t>Tier 2 Grants: Planning | up to $250,000 | 1-2 Years</a:t>
            </a:r>
            <a:endParaRPr sz="1800">
              <a:solidFill>
                <a:srgbClr val="203D94"/>
              </a:solidFill>
              <a:latin typeface="Poppins"/>
              <a:ea typeface="Poppins"/>
              <a:cs typeface="Poppins"/>
              <a:sym typeface="Poppins"/>
            </a:endParaRPr>
          </a:p>
          <a:p>
            <a:pPr marL="457200" lvl="2" indent="0" algn="l" rtl="0">
              <a:lnSpc>
                <a:spcPct val="125000"/>
              </a:lnSpc>
              <a:spcBef>
                <a:spcPts val="500"/>
              </a:spcBef>
              <a:spcAft>
                <a:spcPts val="0"/>
              </a:spcAft>
              <a:buClr>
                <a:schemeClr val="dk1"/>
              </a:buClr>
              <a:buFont typeface="Arial"/>
              <a:buNone/>
            </a:pPr>
            <a:r>
              <a:rPr lang="en-US" sz="1600" i="1">
                <a:solidFill>
                  <a:schemeClr val="dk1"/>
                </a:solidFill>
                <a:latin typeface="Poppins"/>
                <a:ea typeface="Poppins"/>
                <a:cs typeface="Poppins"/>
                <a:sym typeface="Poppins"/>
              </a:rPr>
              <a:t>Examples include: </a:t>
            </a:r>
            <a:r>
              <a:rPr lang="en-US" sz="1600">
                <a:solidFill>
                  <a:schemeClr val="dk1"/>
                </a:solidFill>
                <a:latin typeface="Poppins"/>
                <a:ea typeface="Poppins"/>
                <a:cs typeface="Poppins"/>
                <a:sym typeface="Poppins"/>
              </a:rPr>
              <a:t>Planning • Partnership-building • Public outreach and education • Coordination with community stakeholders to address environmental issues • Training activities for community organizations and community members • Projects and activities to spur community involvement (e.g., cleanups of vacant lots) • Smaller land purchases and acquisitions </a:t>
            </a:r>
            <a:r>
              <a:rPr lang="en-US" sz="1600" i="1">
                <a:solidFill>
                  <a:schemeClr val="dk1"/>
                </a:solidFill>
                <a:latin typeface="Poppins"/>
                <a:ea typeface="Poppins"/>
                <a:cs typeface="Poppins"/>
                <a:sym typeface="Poppins"/>
              </a:rPr>
              <a:t>that require less than half of the total amount of subgrant funding</a:t>
            </a:r>
            <a:endParaRPr sz="1600" i="1">
              <a:solidFill>
                <a:schemeClr val="dk1"/>
              </a:solidFill>
              <a:latin typeface="Poppins"/>
              <a:ea typeface="Poppins"/>
              <a:cs typeface="Poppins"/>
              <a:sym typeface="Poppins"/>
            </a:endParaRPr>
          </a:p>
          <a:p>
            <a:pPr marL="0" lvl="2" indent="0" algn="l" rtl="0">
              <a:lnSpc>
                <a:spcPct val="125000"/>
              </a:lnSpc>
              <a:spcBef>
                <a:spcPts val="1700"/>
              </a:spcBef>
              <a:spcAft>
                <a:spcPts val="0"/>
              </a:spcAft>
              <a:buClr>
                <a:schemeClr val="dk1"/>
              </a:buClr>
              <a:buFont typeface="Arial"/>
              <a:buNone/>
            </a:pPr>
            <a:r>
              <a:rPr lang="en-US" sz="1800">
                <a:solidFill>
                  <a:srgbClr val="203D94"/>
                </a:solidFill>
                <a:latin typeface="Poppins"/>
                <a:ea typeface="Poppins"/>
                <a:cs typeface="Poppins"/>
                <a:sym typeface="Poppins"/>
              </a:rPr>
              <a:t>Tier 3 Grants: Development | up to $350,000 | 2 Years</a:t>
            </a:r>
            <a:endParaRPr sz="1800">
              <a:solidFill>
                <a:srgbClr val="203D94"/>
              </a:solidFill>
              <a:latin typeface="Poppins"/>
              <a:ea typeface="Poppins"/>
              <a:cs typeface="Poppins"/>
              <a:sym typeface="Poppins"/>
            </a:endParaRPr>
          </a:p>
          <a:p>
            <a:pPr marL="457200" lvl="2" indent="0" algn="l" rtl="0">
              <a:lnSpc>
                <a:spcPct val="125000"/>
              </a:lnSpc>
              <a:spcBef>
                <a:spcPts val="500"/>
              </a:spcBef>
              <a:spcAft>
                <a:spcPts val="500"/>
              </a:spcAft>
              <a:buClr>
                <a:schemeClr val="dk1"/>
              </a:buClr>
              <a:buFont typeface="Arial"/>
              <a:buNone/>
            </a:pPr>
            <a:r>
              <a:rPr lang="en-US" sz="1600" i="1">
                <a:solidFill>
                  <a:schemeClr val="dk1"/>
                </a:solidFill>
                <a:latin typeface="Poppins"/>
                <a:ea typeface="Poppins"/>
                <a:cs typeface="Poppins"/>
                <a:sym typeface="Poppins"/>
              </a:rPr>
              <a:t>Examples include: </a:t>
            </a:r>
            <a:r>
              <a:rPr lang="en-US" sz="1600">
                <a:solidFill>
                  <a:schemeClr val="dk1"/>
                </a:solidFill>
                <a:latin typeface="Poppins"/>
                <a:ea typeface="Poppins"/>
                <a:cs typeface="Poppins"/>
                <a:sym typeface="Poppins"/>
              </a:rPr>
              <a:t>Project Development • Blueprints for construction or cleanup projects, schematics, and technical development • Work to get permits in place directly related to an environmental project • Smaller land purchases and acquisitions </a:t>
            </a:r>
            <a:r>
              <a:rPr lang="en-US" sz="1600" i="1">
                <a:solidFill>
                  <a:schemeClr val="dk1"/>
                </a:solidFill>
                <a:latin typeface="Poppins"/>
                <a:ea typeface="Poppins"/>
                <a:cs typeface="Poppins"/>
                <a:sym typeface="Poppins"/>
              </a:rPr>
              <a:t>that require less than half of the total amount of subgrant funding </a:t>
            </a:r>
            <a:r>
              <a:rPr lang="en-US" sz="1600">
                <a:solidFill>
                  <a:schemeClr val="dk1"/>
                </a:solidFill>
                <a:latin typeface="Poppins"/>
                <a:ea typeface="Poppins"/>
                <a:cs typeface="Poppins"/>
                <a:sym typeface="Poppins"/>
              </a:rPr>
              <a:t>• Implementation of project plans • Public outreach and education</a:t>
            </a:r>
            <a:endParaRPr sz="1600">
              <a:solidFill>
                <a:schemeClr val="dk1"/>
              </a:solidFill>
              <a:latin typeface="Poppins"/>
              <a:ea typeface="Poppins"/>
              <a:cs typeface="Poppins"/>
              <a:sym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63"/>
        <p:cNvGrpSpPr/>
        <p:nvPr/>
      </p:nvGrpSpPr>
      <p:grpSpPr>
        <a:xfrm>
          <a:off x="0" y="0"/>
          <a:ext cx="0" cy="0"/>
          <a:chOff x="0" y="0"/>
          <a:chExt cx="0" cy="0"/>
        </a:xfrm>
      </p:grpSpPr>
      <p:sp>
        <p:nvSpPr>
          <p:cNvPr id="1464" name="Google Shape;1464;p100"/>
          <p:cNvSpPr txBox="1">
            <a:spLocks noGrp="1"/>
          </p:cNvSpPr>
          <p:nvPr>
            <p:ph type="title"/>
          </p:nvPr>
        </p:nvSpPr>
        <p:spPr>
          <a:xfrm>
            <a:off x="223575" y="112787"/>
            <a:ext cx="10515600" cy="10098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4700"/>
              <a:t>Possible Project Topics</a:t>
            </a:r>
            <a:endParaRPr sz="4700"/>
          </a:p>
        </p:txBody>
      </p:sp>
      <p:sp>
        <p:nvSpPr>
          <p:cNvPr id="1465" name="Google Shape;1465;p100"/>
          <p:cNvSpPr txBox="1">
            <a:spLocks noGrp="1"/>
          </p:cNvSpPr>
          <p:nvPr>
            <p:ph type="body" idx="1"/>
          </p:nvPr>
        </p:nvSpPr>
        <p:spPr>
          <a:xfrm>
            <a:off x="223575" y="1066025"/>
            <a:ext cx="5796300" cy="3746700"/>
          </a:xfrm>
          <a:prstGeom prst="rect">
            <a:avLst/>
          </a:prstGeom>
        </p:spPr>
        <p:txBody>
          <a:bodyPr spcFirstLastPara="1" wrap="square" lIns="121900" tIns="121900" rIns="121900" bIns="121900" anchor="t" anchorCtr="0">
            <a:noAutofit/>
          </a:bodyPr>
          <a:lstStyle/>
          <a:p>
            <a:pPr marL="457200" lvl="0" indent="-346075" algn="l" rtl="0">
              <a:lnSpc>
                <a:spcPct val="125000"/>
              </a:lnSpc>
              <a:spcBef>
                <a:spcPts val="0"/>
              </a:spcBef>
              <a:spcAft>
                <a:spcPts val="0"/>
              </a:spcAft>
              <a:buSzPts val="1850"/>
              <a:buChar char="●"/>
            </a:pPr>
            <a:r>
              <a:rPr lang="en-US" sz="1850"/>
              <a:t>Air quality &amp; asthma</a:t>
            </a:r>
            <a:endParaRPr sz="1850"/>
          </a:p>
          <a:p>
            <a:pPr marL="457200" lvl="0" indent="-346075" algn="l" rtl="0">
              <a:lnSpc>
                <a:spcPct val="125000"/>
              </a:lnSpc>
              <a:spcBef>
                <a:spcPts val="1000"/>
              </a:spcBef>
              <a:spcAft>
                <a:spcPts val="0"/>
              </a:spcAft>
              <a:buSzPts val="1850"/>
              <a:buChar char="●"/>
            </a:pPr>
            <a:r>
              <a:rPr lang="en-US" sz="1850"/>
              <a:t>Fence line air quality monitoring</a:t>
            </a:r>
            <a:endParaRPr sz="1850"/>
          </a:p>
          <a:p>
            <a:pPr marL="457200" lvl="0" indent="-346075" algn="l" rtl="0">
              <a:lnSpc>
                <a:spcPct val="125000"/>
              </a:lnSpc>
              <a:spcBef>
                <a:spcPts val="1000"/>
              </a:spcBef>
              <a:spcAft>
                <a:spcPts val="0"/>
              </a:spcAft>
              <a:buSzPts val="1850"/>
              <a:buChar char="●"/>
            </a:pPr>
            <a:r>
              <a:rPr lang="en-US" sz="1850"/>
              <a:t>Monitoring of effluent discharges from industrial facilities</a:t>
            </a:r>
            <a:endParaRPr sz="1850"/>
          </a:p>
          <a:p>
            <a:pPr marL="457200" lvl="0" indent="-346075" algn="l" rtl="0">
              <a:lnSpc>
                <a:spcPct val="125000"/>
              </a:lnSpc>
              <a:spcBef>
                <a:spcPts val="1000"/>
              </a:spcBef>
              <a:spcAft>
                <a:spcPts val="0"/>
              </a:spcAft>
              <a:buSzPts val="1850"/>
              <a:buChar char="●"/>
            </a:pPr>
            <a:r>
              <a:rPr lang="en-US" sz="1850"/>
              <a:t>Water quality &amp; sampling</a:t>
            </a:r>
            <a:endParaRPr sz="1850"/>
          </a:p>
          <a:p>
            <a:pPr marL="457200" lvl="0" indent="-346075" algn="l" rtl="0">
              <a:lnSpc>
                <a:spcPct val="125000"/>
              </a:lnSpc>
              <a:spcBef>
                <a:spcPts val="1000"/>
              </a:spcBef>
              <a:spcAft>
                <a:spcPts val="0"/>
              </a:spcAft>
              <a:buSzPts val="1850"/>
              <a:buChar char="●"/>
            </a:pPr>
            <a:r>
              <a:rPr lang="en-US" sz="1850"/>
              <a:t>Small cleanup projects</a:t>
            </a:r>
            <a:endParaRPr sz="1850"/>
          </a:p>
          <a:p>
            <a:pPr marL="457200" lvl="0" indent="-346075" algn="l" rtl="0">
              <a:lnSpc>
                <a:spcPct val="125000"/>
              </a:lnSpc>
              <a:spcBef>
                <a:spcPts val="1000"/>
              </a:spcBef>
              <a:spcAft>
                <a:spcPts val="0"/>
              </a:spcAft>
              <a:buSzPts val="1850"/>
              <a:buChar char="●"/>
            </a:pPr>
            <a:r>
              <a:rPr lang="en-US" sz="1850"/>
              <a:t>Improving food access to reduce vehicle miles traveled</a:t>
            </a:r>
            <a:endParaRPr sz="1850"/>
          </a:p>
          <a:p>
            <a:pPr marL="457200" lvl="0" indent="-346075" algn="l" rtl="0">
              <a:lnSpc>
                <a:spcPct val="125000"/>
              </a:lnSpc>
              <a:spcBef>
                <a:spcPts val="1000"/>
              </a:spcBef>
              <a:spcAft>
                <a:spcPts val="0"/>
              </a:spcAft>
              <a:buSzPts val="1850"/>
              <a:buChar char="●"/>
            </a:pPr>
            <a:r>
              <a:rPr lang="en-US" sz="1850"/>
              <a:t>Stormwater issues and green infrastructure</a:t>
            </a:r>
            <a:endParaRPr sz="1850"/>
          </a:p>
          <a:p>
            <a:pPr marL="457200" lvl="0" indent="-346075" algn="l" rtl="0">
              <a:lnSpc>
                <a:spcPct val="125000"/>
              </a:lnSpc>
              <a:spcBef>
                <a:spcPts val="1000"/>
              </a:spcBef>
              <a:spcAft>
                <a:spcPts val="0"/>
              </a:spcAft>
              <a:buSzPts val="1850"/>
              <a:buChar char="●"/>
            </a:pPr>
            <a:r>
              <a:rPr lang="en-US" sz="1850"/>
              <a:t>Lead and asbestos contamination</a:t>
            </a:r>
            <a:endParaRPr sz="1850"/>
          </a:p>
          <a:p>
            <a:pPr marL="457200" lvl="0" indent="-346075" algn="l" rtl="0">
              <a:lnSpc>
                <a:spcPct val="125000"/>
              </a:lnSpc>
              <a:spcBef>
                <a:spcPts val="1000"/>
              </a:spcBef>
              <a:spcAft>
                <a:spcPts val="1000"/>
              </a:spcAft>
              <a:buSzPts val="1850"/>
              <a:buChar char="●"/>
            </a:pPr>
            <a:r>
              <a:rPr lang="en-US" sz="1850"/>
              <a:t>Pesticides and other toxic substances</a:t>
            </a:r>
            <a:endParaRPr sz="1850"/>
          </a:p>
        </p:txBody>
      </p:sp>
      <p:sp>
        <p:nvSpPr>
          <p:cNvPr id="1466" name="Google Shape;1466;p100"/>
          <p:cNvSpPr txBox="1">
            <a:spLocks noGrp="1"/>
          </p:cNvSpPr>
          <p:nvPr>
            <p:ph type="body" idx="4294967295"/>
          </p:nvPr>
        </p:nvSpPr>
        <p:spPr>
          <a:xfrm>
            <a:off x="6172200" y="1046375"/>
            <a:ext cx="5654700" cy="5503800"/>
          </a:xfrm>
          <a:prstGeom prst="rect">
            <a:avLst/>
          </a:prstGeom>
        </p:spPr>
        <p:txBody>
          <a:bodyPr spcFirstLastPara="1" wrap="square" lIns="121900" tIns="121900" rIns="121900" bIns="121900" anchor="t" anchorCtr="0">
            <a:noAutofit/>
          </a:bodyPr>
          <a:lstStyle/>
          <a:p>
            <a:pPr marL="457200" lvl="0" indent="-346075" algn="l" rtl="0">
              <a:lnSpc>
                <a:spcPct val="125000"/>
              </a:lnSpc>
              <a:spcBef>
                <a:spcPts val="0"/>
              </a:spcBef>
              <a:spcAft>
                <a:spcPts val="0"/>
              </a:spcAft>
              <a:buSzPts val="1850"/>
              <a:buChar char="●"/>
            </a:pPr>
            <a:r>
              <a:rPr lang="en-US" sz="1850"/>
              <a:t>Healthy homes that are energy/water use efficient and not subject to indoor air pollution</a:t>
            </a:r>
            <a:endParaRPr sz="1850"/>
          </a:p>
          <a:p>
            <a:pPr marL="457200" lvl="0" indent="-346075" algn="l" rtl="0">
              <a:lnSpc>
                <a:spcPct val="125000"/>
              </a:lnSpc>
              <a:spcBef>
                <a:spcPts val="1000"/>
              </a:spcBef>
              <a:spcAft>
                <a:spcPts val="0"/>
              </a:spcAft>
              <a:buSzPts val="1850"/>
              <a:buChar char="●"/>
            </a:pPr>
            <a:r>
              <a:rPr lang="en-US" sz="1850"/>
              <a:t>Illegal dumping activities, such as education, outreach, and small-scale clean-ups</a:t>
            </a:r>
            <a:endParaRPr sz="1850"/>
          </a:p>
          <a:p>
            <a:pPr marL="457200" lvl="0" indent="-346075" algn="l" rtl="0">
              <a:lnSpc>
                <a:spcPct val="125000"/>
              </a:lnSpc>
              <a:spcBef>
                <a:spcPts val="1000"/>
              </a:spcBef>
              <a:spcAft>
                <a:spcPts val="0"/>
              </a:spcAft>
              <a:buSzPts val="1850"/>
              <a:buChar char="●"/>
            </a:pPr>
            <a:r>
              <a:rPr lang="en-US" sz="1850"/>
              <a:t>Emergency preparedness and disaster resiliency</a:t>
            </a:r>
            <a:endParaRPr sz="1850"/>
          </a:p>
          <a:p>
            <a:pPr marL="457200" lvl="0" indent="-346075" algn="l" rtl="0">
              <a:lnSpc>
                <a:spcPct val="125000"/>
              </a:lnSpc>
              <a:spcBef>
                <a:spcPts val="1000"/>
              </a:spcBef>
              <a:spcAft>
                <a:spcPts val="0"/>
              </a:spcAft>
              <a:buSzPts val="1850"/>
              <a:buChar char="●"/>
            </a:pPr>
            <a:r>
              <a:rPr lang="en-US" sz="1850"/>
              <a:t>Environmental job training for occupations that reduce greenhouse gases and other air pollutants</a:t>
            </a:r>
            <a:endParaRPr sz="1850"/>
          </a:p>
          <a:p>
            <a:pPr marL="457200" lvl="0" indent="-346075" algn="l" rtl="0">
              <a:lnSpc>
                <a:spcPct val="125000"/>
              </a:lnSpc>
              <a:spcBef>
                <a:spcPts val="1000"/>
              </a:spcBef>
              <a:spcAft>
                <a:spcPts val="1000"/>
              </a:spcAft>
              <a:buSzPts val="1850"/>
              <a:buChar char="●"/>
            </a:pPr>
            <a:r>
              <a:rPr lang="en-US" sz="1850"/>
              <a:t>Environmental justice training for youth</a:t>
            </a:r>
            <a:endParaRPr sz="1850"/>
          </a:p>
        </p:txBody>
      </p:sp>
      <p:sp>
        <p:nvSpPr>
          <p:cNvPr id="1467" name="Google Shape;1467;p100"/>
          <p:cNvSpPr txBox="1"/>
          <p:nvPr/>
        </p:nvSpPr>
        <p:spPr>
          <a:xfrm>
            <a:off x="1854000" y="6280275"/>
            <a:ext cx="8787600" cy="4695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Poppins"/>
              <a:buChar char="+"/>
            </a:pPr>
            <a:r>
              <a:rPr lang="en-US" sz="1800" b="1">
                <a:solidFill>
                  <a:schemeClr val="dk1"/>
                </a:solidFill>
                <a:latin typeface="Poppins"/>
                <a:ea typeface="Poppins"/>
                <a:cs typeface="Poppins"/>
                <a:sym typeface="Poppins"/>
              </a:rPr>
              <a:t>Other community-driven environmental justice priorities</a:t>
            </a:r>
            <a:endParaRPr sz="1800" b="1">
              <a:solidFill>
                <a:schemeClr val="dk1"/>
              </a:solidFill>
              <a:latin typeface="Poppins"/>
              <a:ea typeface="Poppins"/>
              <a:cs typeface="Poppins"/>
              <a:sym typeface="Poppi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472" name="Google Shape;1472;p101"/>
          <p:cNvSpPr txBox="1">
            <a:spLocks noGrp="1"/>
          </p:cNvSpPr>
          <p:nvPr>
            <p:ph type="title"/>
          </p:nvPr>
        </p:nvSpPr>
        <p:spPr>
          <a:xfrm>
            <a:off x="262025" y="-69250"/>
            <a:ext cx="7618200" cy="1449600"/>
          </a:xfrm>
          <a:prstGeom prst="rect">
            <a:avLst/>
          </a:prstGeom>
          <a:noFill/>
          <a:ln>
            <a:noFill/>
          </a:ln>
        </p:spPr>
        <p:txBody>
          <a:bodyPr spcFirstLastPara="1" wrap="square" lIns="91425" tIns="45700" rIns="91425" bIns="45700" anchor="ctr" anchorCtr="0">
            <a:noAutofit/>
          </a:bodyPr>
          <a:lstStyle/>
          <a:p>
            <a:pPr marL="0" lvl="0" indent="0" algn="l" rtl="0">
              <a:lnSpc>
                <a:spcPct val="125000"/>
              </a:lnSpc>
              <a:spcBef>
                <a:spcPts val="0"/>
              </a:spcBef>
              <a:spcAft>
                <a:spcPts val="0"/>
              </a:spcAft>
              <a:buClr>
                <a:schemeClr val="lt1"/>
              </a:buClr>
              <a:buSzPts val="3960"/>
              <a:buFont typeface="Gill Sans"/>
              <a:buNone/>
            </a:pPr>
            <a:r>
              <a:rPr lang="en-US" sz="4710" dirty="0"/>
              <a:t>Eligible grant recipients </a:t>
            </a:r>
            <a:endParaRPr sz="4710" dirty="0"/>
          </a:p>
        </p:txBody>
      </p:sp>
      <p:sp>
        <p:nvSpPr>
          <p:cNvPr id="1473" name="Google Shape;1473;p101"/>
          <p:cNvSpPr txBox="1">
            <a:spLocks noGrp="1"/>
          </p:cNvSpPr>
          <p:nvPr>
            <p:ph type="body" idx="1"/>
          </p:nvPr>
        </p:nvSpPr>
        <p:spPr>
          <a:xfrm>
            <a:off x="262025" y="1478350"/>
            <a:ext cx="7618200" cy="5208300"/>
          </a:xfrm>
          <a:prstGeom prst="rect">
            <a:avLst/>
          </a:prstGeom>
          <a:noFill/>
          <a:ln>
            <a:noFill/>
          </a:ln>
        </p:spPr>
        <p:txBody>
          <a:bodyPr spcFirstLastPara="1" wrap="square" lIns="91425" tIns="45700" rIns="91425" bIns="45700" anchor="t" anchorCtr="0">
            <a:normAutofit/>
          </a:bodyPr>
          <a:lstStyle/>
          <a:p>
            <a:pPr marL="0" lvl="0" indent="0" algn="l" rtl="0">
              <a:lnSpc>
                <a:spcPct val="125000"/>
              </a:lnSpc>
              <a:spcBef>
                <a:spcPts val="0"/>
              </a:spcBef>
              <a:spcAft>
                <a:spcPts val="0"/>
              </a:spcAft>
              <a:buNone/>
            </a:pPr>
            <a:r>
              <a:rPr lang="en-US" sz="2500" dirty="0"/>
              <a:t>Nonprofit organizations</a:t>
            </a:r>
            <a:endParaRPr sz="2500" dirty="0"/>
          </a:p>
          <a:p>
            <a:pPr marL="0" lvl="0" indent="0" algn="l" rtl="0">
              <a:lnSpc>
                <a:spcPct val="125000"/>
              </a:lnSpc>
              <a:spcBef>
                <a:spcPts val="2500"/>
              </a:spcBef>
              <a:spcAft>
                <a:spcPts val="0"/>
              </a:spcAft>
              <a:buNone/>
            </a:pPr>
            <a:r>
              <a:rPr lang="en-US" sz="2500" dirty="0"/>
              <a:t>Tribal governments (both federally recognized and state-recognized) and intertribal consortia</a:t>
            </a:r>
            <a:endParaRPr sz="2500" dirty="0"/>
          </a:p>
          <a:p>
            <a:pPr marL="0" lvl="0" indent="0" algn="l" rtl="0">
              <a:lnSpc>
                <a:spcPct val="125000"/>
              </a:lnSpc>
              <a:spcBef>
                <a:spcPts val="2500"/>
              </a:spcBef>
              <a:spcAft>
                <a:spcPts val="0"/>
              </a:spcAft>
              <a:buNone/>
            </a:pPr>
            <a:r>
              <a:rPr lang="en-US" sz="2500" dirty="0"/>
              <a:t>Local governments</a:t>
            </a:r>
            <a:endParaRPr sz="2500" dirty="0"/>
          </a:p>
          <a:p>
            <a:pPr marL="0" lvl="0" indent="0" algn="l" rtl="0">
              <a:lnSpc>
                <a:spcPct val="125000"/>
              </a:lnSpc>
              <a:spcBef>
                <a:spcPts val="2500"/>
              </a:spcBef>
              <a:spcAft>
                <a:spcPts val="0"/>
              </a:spcAft>
              <a:buNone/>
            </a:pPr>
            <a:r>
              <a:rPr lang="en-US" sz="2500" dirty="0"/>
              <a:t>Institutions of Higher Education</a:t>
            </a:r>
            <a:endParaRPr sz="2500" dirty="0"/>
          </a:p>
          <a:p>
            <a:pPr marL="0" lvl="0" indent="0" algn="l" rtl="0">
              <a:lnSpc>
                <a:spcPct val="125000"/>
              </a:lnSpc>
              <a:spcBef>
                <a:spcPts val="2500"/>
              </a:spcBef>
              <a:spcAft>
                <a:spcPts val="2500"/>
              </a:spcAft>
              <a:buNone/>
            </a:pPr>
            <a:r>
              <a:rPr lang="en-US" sz="2500" dirty="0"/>
              <a:t>Native American Organizations</a:t>
            </a:r>
            <a:endParaRPr sz="2500" dirty="0"/>
          </a:p>
        </p:txBody>
      </p:sp>
      <p:pic>
        <p:nvPicPr>
          <p:cNvPr id="1474" name="Google Shape;1474;p101" descr="A close-up of a flower&#10;&#10;"/>
          <p:cNvPicPr preferRelativeResize="0"/>
          <p:nvPr/>
        </p:nvPicPr>
        <p:blipFill rotWithShape="1">
          <a:blip r:embed="rId3">
            <a:alphaModFix/>
          </a:blip>
          <a:srcRect l="1973" r="19100"/>
          <a:stretch/>
        </p:blipFill>
        <p:spPr>
          <a:xfrm>
            <a:off x="8132068" y="1"/>
            <a:ext cx="4059932" cy="68579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sp>
        <p:nvSpPr>
          <p:cNvPr id="1479" name="Google Shape;1479;p102"/>
          <p:cNvSpPr txBox="1">
            <a:spLocks noGrp="1"/>
          </p:cNvSpPr>
          <p:nvPr>
            <p:ph type="title"/>
          </p:nvPr>
        </p:nvSpPr>
        <p:spPr>
          <a:xfrm>
            <a:off x="288250" y="179625"/>
            <a:ext cx="11603400" cy="1009800"/>
          </a:xfrm>
          <a:prstGeom prst="rect">
            <a:avLst/>
          </a:prstGeom>
        </p:spPr>
        <p:txBody>
          <a:bodyPr spcFirstLastPara="1" wrap="square" lIns="121900" tIns="121900" rIns="121900" bIns="121900" anchor="t" anchorCtr="0">
            <a:noAutofit/>
          </a:bodyPr>
          <a:lstStyle/>
          <a:p>
            <a:pPr marL="0" lvl="0" indent="0" algn="l" rtl="0">
              <a:lnSpc>
                <a:spcPct val="125000"/>
              </a:lnSpc>
              <a:spcBef>
                <a:spcPts val="0"/>
              </a:spcBef>
              <a:spcAft>
                <a:spcPts val="0"/>
              </a:spcAft>
              <a:buNone/>
            </a:pPr>
            <a:r>
              <a:rPr lang="en-US" sz="4500" dirty="0"/>
              <a:t>Grant Eligibility: Benefits Communities of Focus</a:t>
            </a:r>
            <a:endParaRPr sz="4500" dirty="0"/>
          </a:p>
        </p:txBody>
      </p:sp>
      <p:sp>
        <p:nvSpPr>
          <p:cNvPr id="1480" name="Google Shape;1480;p102"/>
          <p:cNvSpPr txBox="1">
            <a:spLocks noGrp="1"/>
          </p:cNvSpPr>
          <p:nvPr>
            <p:ph type="body" idx="1"/>
          </p:nvPr>
        </p:nvSpPr>
        <p:spPr>
          <a:xfrm>
            <a:off x="288250" y="1805125"/>
            <a:ext cx="6257700" cy="38211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endParaRPr sz="2000" b="1"/>
          </a:p>
          <a:p>
            <a:pPr marL="0" lvl="0" indent="0" algn="l" rtl="0">
              <a:lnSpc>
                <a:spcPct val="125000"/>
              </a:lnSpc>
              <a:spcBef>
                <a:spcPts val="700"/>
              </a:spcBef>
              <a:spcAft>
                <a:spcPts val="0"/>
              </a:spcAft>
              <a:buNone/>
            </a:pPr>
            <a:r>
              <a:rPr lang="en-US"/>
              <a:t>Project activities must benefit communities of focus as defined by Inflation Reduction Act (IRA) Disadvantaged Communities Map. </a:t>
            </a:r>
            <a:endParaRPr/>
          </a:p>
          <a:p>
            <a:pPr marL="0" lvl="0" indent="0" algn="l" rtl="0">
              <a:lnSpc>
                <a:spcPct val="100000"/>
              </a:lnSpc>
              <a:spcBef>
                <a:spcPts val="700"/>
              </a:spcBef>
              <a:spcAft>
                <a:spcPts val="700"/>
              </a:spcAft>
              <a:buNone/>
            </a:pPr>
            <a:endParaRPr sz="2691"/>
          </a:p>
        </p:txBody>
      </p:sp>
      <p:sp>
        <p:nvSpPr>
          <p:cNvPr id="1487" name="Google Shape;1487;p102"/>
          <p:cNvSpPr txBox="1"/>
          <p:nvPr/>
        </p:nvSpPr>
        <p:spPr>
          <a:xfrm>
            <a:off x="164225" y="4700075"/>
            <a:ext cx="6097200" cy="780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800" b="1">
                <a:solidFill>
                  <a:srgbClr val="0F0F0F"/>
                </a:solidFill>
                <a:highlight>
                  <a:srgbClr val="FFFFFF"/>
                </a:highlight>
                <a:latin typeface="Roboto"/>
                <a:ea typeface="Roboto"/>
                <a:cs typeface="Roboto"/>
                <a:sym typeface="Roboto"/>
              </a:rPr>
              <a:t>How to Create a Project Map Using EJ Screen: </a:t>
            </a:r>
            <a:endParaRPr sz="1800" b="1">
              <a:solidFill>
                <a:srgbClr val="0F0F0F"/>
              </a:solidFill>
              <a:highlight>
                <a:srgbClr val="FFFFFF"/>
              </a:highlight>
              <a:latin typeface="Roboto"/>
              <a:ea typeface="Roboto"/>
              <a:cs typeface="Roboto"/>
              <a:sym typeface="Roboto"/>
            </a:endParaRPr>
          </a:p>
          <a:p>
            <a:pPr marL="0" lvl="0" indent="0" algn="l" rtl="0">
              <a:lnSpc>
                <a:spcPct val="115000"/>
              </a:lnSpc>
              <a:spcBef>
                <a:spcPts val="0"/>
              </a:spcBef>
              <a:spcAft>
                <a:spcPts val="0"/>
              </a:spcAft>
              <a:buNone/>
            </a:pPr>
            <a:r>
              <a:rPr lang="en-US" sz="1800" b="1">
                <a:solidFill>
                  <a:srgbClr val="0F0F0F"/>
                </a:solidFill>
                <a:highlight>
                  <a:srgbClr val="FFFFFF"/>
                </a:highlight>
                <a:latin typeface="Roboto"/>
                <a:ea typeface="Roboto"/>
                <a:cs typeface="Roboto"/>
                <a:sym typeface="Roboto"/>
              </a:rPr>
              <a:t> </a:t>
            </a:r>
            <a:r>
              <a:rPr lang="en-US" sz="1800"/>
              <a:t>https://www.youtube.com/watch?v=MMeIpWAlLtE</a:t>
            </a:r>
            <a:endParaRPr sz="1800"/>
          </a:p>
        </p:txBody>
      </p:sp>
      <p:pic>
        <p:nvPicPr>
          <p:cNvPr id="3" name="Picture 2" descr="A map of a city with orange and blue census tracts ">
            <a:extLst>
              <a:ext uri="{FF2B5EF4-FFF2-40B4-BE49-F238E27FC236}">
                <a16:creationId xmlns:a16="http://schemas.microsoft.com/office/drawing/2014/main" id="{BD3EC82C-DC3C-1FF9-6453-38856F9D4203}"/>
              </a:ext>
            </a:extLst>
          </p:cNvPr>
          <p:cNvPicPr>
            <a:picLocks noChangeAspect="1"/>
          </p:cNvPicPr>
          <p:nvPr/>
        </p:nvPicPr>
        <p:blipFill>
          <a:blip r:embed="rId3"/>
          <a:stretch>
            <a:fillRect/>
          </a:stretch>
        </p:blipFill>
        <p:spPr>
          <a:xfrm>
            <a:off x="6669975" y="1237228"/>
            <a:ext cx="4751008" cy="4664822"/>
          </a:xfrm>
          <a:prstGeom prst="rect">
            <a:avLst/>
          </a:prstGeom>
        </p:spPr>
      </p:pic>
      <p:sp>
        <p:nvSpPr>
          <p:cNvPr id="1486" name="Google Shape;1486;p102"/>
          <p:cNvSpPr txBox="1"/>
          <p:nvPr/>
        </p:nvSpPr>
        <p:spPr>
          <a:xfrm>
            <a:off x="0" y="5902050"/>
            <a:ext cx="12192000" cy="815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100">
                <a:solidFill>
                  <a:schemeClr val="dk1"/>
                </a:solidFill>
                <a:latin typeface="Calibri"/>
                <a:ea typeface="Calibri"/>
                <a:cs typeface="Calibri"/>
                <a:sym typeface="Calibri"/>
              </a:rPr>
              <a:t>Source: </a:t>
            </a:r>
            <a:r>
              <a:rPr lang="en-US" sz="2100" u="sng">
                <a:solidFill>
                  <a:schemeClr val="accent5"/>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https://www.epa.gov/environmentaljustice/inflation-reduction-act-disadvantaged-communities-map</a:t>
            </a:r>
            <a:endParaRPr sz="2100">
              <a:solidFill>
                <a:schemeClr val="dk1"/>
              </a:solidFill>
              <a:latin typeface="Calibri"/>
              <a:ea typeface="Calibri"/>
              <a:cs typeface="Calibri"/>
              <a:sym typeface="Calibri"/>
            </a:endParaRPr>
          </a:p>
          <a:p>
            <a:pPr marL="0" lvl="0" indent="0" algn="l" rtl="0">
              <a:spcBef>
                <a:spcPts val="700"/>
              </a:spcBef>
              <a:spcAft>
                <a:spcPts val="700"/>
              </a:spcAft>
              <a:buNone/>
            </a:pPr>
            <a:r>
              <a:rPr lang="en-US" sz="1100">
                <a:solidFill>
                  <a:schemeClr val="dk1"/>
                </a:solidFill>
                <a:latin typeface="Calibri"/>
                <a:ea typeface="Calibri"/>
                <a:cs typeface="Calibri"/>
                <a:sym typeface="Calibri"/>
              </a:rPr>
              <a:t>*If your community is not reflected in the IRA Disadvantaged Communities Map you may still be eligible for this grant. Please contact us at </a:t>
            </a:r>
            <a:r>
              <a:rPr lang="en-US" sz="1100">
                <a:solidFill>
                  <a:schemeClr val="dk1"/>
                </a:solidFill>
                <a:uFill>
                  <a:noFill/>
                </a:uFill>
                <a:latin typeface="Calibri"/>
                <a:ea typeface="Calibri"/>
                <a:cs typeface="Calibri"/>
                <a:sym typeface="Calibri"/>
                <a:hlinkClick r:id="rId5">
                  <a:extLst>
                    <a:ext uri="{A12FA001-AC4F-418D-AE19-62706E023703}">
                      <ahyp:hlinkClr xmlns:ahyp="http://schemas.microsoft.com/office/drawing/2018/hyperlinkcolor" val="tx"/>
                    </a:ext>
                  </a:extLst>
                </a:hlinkClick>
              </a:rPr>
              <a:t>mapejgrants@jsi.com</a:t>
            </a:r>
            <a:endParaRPr sz="11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91"/>
        <p:cNvGrpSpPr/>
        <p:nvPr/>
      </p:nvGrpSpPr>
      <p:grpSpPr>
        <a:xfrm>
          <a:off x="0" y="0"/>
          <a:ext cx="0" cy="0"/>
          <a:chOff x="0" y="0"/>
          <a:chExt cx="0" cy="0"/>
        </a:xfrm>
      </p:grpSpPr>
      <p:sp>
        <p:nvSpPr>
          <p:cNvPr id="1494" name="Google Shape;1494;p103"/>
          <p:cNvSpPr txBox="1">
            <a:spLocks noGrp="1"/>
          </p:cNvSpPr>
          <p:nvPr>
            <p:ph type="title" idx="4294967295"/>
          </p:nvPr>
        </p:nvSpPr>
        <p:spPr>
          <a:xfrm>
            <a:off x="407600" y="455050"/>
            <a:ext cx="7488900" cy="831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200" b="1" i="0" u="none" strike="noStrike" kern="0" cap="none" spc="0" normalizeH="0" baseline="0" noProof="0" dirty="0">
                <a:ln>
                  <a:noFill/>
                </a:ln>
                <a:solidFill>
                  <a:srgbClr val="203D94"/>
                </a:solidFill>
                <a:effectLst/>
                <a:uLnTx/>
                <a:uFillTx/>
                <a:latin typeface="Poppins"/>
                <a:ea typeface="Poppins"/>
                <a:cs typeface="Poppins"/>
                <a:sym typeface="Poppins"/>
              </a:rPr>
              <a:t>Additional things to know</a:t>
            </a:r>
            <a:endParaRPr kumimoji="0" lang="en-US" sz="4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492" name="Google Shape;1492;p103"/>
          <p:cNvSpPr txBox="1">
            <a:spLocks/>
          </p:cNvSpPr>
          <p:nvPr/>
        </p:nvSpPr>
        <p:spPr>
          <a:xfrm>
            <a:off x="407600" y="1616325"/>
            <a:ext cx="6898800" cy="35046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b" anchorCtr="0" forceAA="0" compatLnSpc="1">
            <a:prstTxWarp prst="textNoShape">
              <a:avLst/>
            </a:prstTxWarp>
            <a:normAutofit fontScale="97500"/>
          </a:bodyPr>
          <a:lstStyle/>
          <a:p>
            <a:pPr marL="0" marR="0" lvl="0" indent="0" algn="l" defTabSz="914400" rtl="0" eaLnBrk="1" fontAlgn="auto" latinLnBrk="0" hangingPunct="1">
              <a:lnSpc>
                <a:spcPct val="115000"/>
              </a:lnSpc>
              <a:spcBef>
                <a:spcPts val="0"/>
              </a:spcBef>
              <a:spcAft>
                <a:spcPts val="0"/>
              </a:spcAft>
              <a:buClr>
                <a:srgbClr val="203D94"/>
              </a:buClr>
              <a:buSzPts val="5900"/>
              <a:buFont typeface="Poppins"/>
              <a:buNone/>
              <a:tabLst/>
              <a:defRPr/>
            </a:pPr>
            <a:r>
              <a:rPr kumimoji="0" lang="en-US" sz="2600" b="0" i="0" u="none" strike="noStrike" kern="0" cap="none" spc="0" normalizeH="0" baseline="0" noProof="0">
                <a:ln>
                  <a:noFill/>
                </a:ln>
                <a:solidFill>
                  <a:schemeClr val="dk1"/>
                </a:solidFill>
                <a:effectLst/>
                <a:uLnTx/>
                <a:uFillTx/>
                <a:latin typeface="Poppins"/>
                <a:ea typeface="Poppins"/>
                <a:cs typeface="Poppins"/>
                <a:sym typeface="Poppins"/>
              </a:rPr>
              <a:t>We anticipate three cycles of grant applications</a:t>
            </a:r>
          </a:p>
          <a:p>
            <a:pPr marL="0" marR="0" lvl="0" indent="0" algn="l" defTabSz="914400" rtl="0" eaLnBrk="1" fontAlgn="auto" latinLnBrk="0" hangingPunct="1">
              <a:lnSpc>
                <a:spcPct val="115000"/>
              </a:lnSpc>
              <a:spcBef>
                <a:spcPts val="3000"/>
              </a:spcBef>
              <a:spcAft>
                <a:spcPts val="0"/>
              </a:spcAft>
              <a:buClr>
                <a:srgbClr val="203D94"/>
              </a:buClr>
              <a:buSzPts val="5900"/>
              <a:buFont typeface="Poppins"/>
              <a:buNone/>
              <a:tabLst/>
              <a:defRPr/>
            </a:pPr>
            <a:r>
              <a:rPr kumimoji="0" lang="en-US" sz="2600" b="0" i="0" u="none" strike="noStrike" kern="0" cap="none" spc="0" normalizeH="0" baseline="0" noProof="0">
                <a:ln>
                  <a:noFill/>
                </a:ln>
                <a:solidFill>
                  <a:schemeClr val="dk1"/>
                </a:solidFill>
                <a:effectLst/>
                <a:uLnTx/>
                <a:uFillTx/>
                <a:latin typeface="Poppins"/>
                <a:ea typeface="Poppins"/>
                <a:cs typeface="Poppins"/>
                <a:sym typeface="Poppins"/>
              </a:rPr>
              <a:t>Applicants can apply to multiple cycles </a:t>
            </a:r>
          </a:p>
          <a:p>
            <a:pPr marL="0" marR="0" lvl="0" indent="0" algn="l" defTabSz="914400" rtl="0" eaLnBrk="1" fontAlgn="auto" latinLnBrk="0" hangingPunct="1">
              <a:lnSpc>
                <a:spcPct val="115000"/>
              </a:lnSpc>
              <a:spcBef>
                <a:spcPts val="3000"/>
              </a:spcBef>
              <a:spcAft>
                <a:spcPts val="3000"/>
              </a:spcAft>
              <a:buClr>
                <a:srgbClr val="203D94"/>
              </a:buClr>
              <a:buSzPts val="5900"/>
              <a:buFont typeface="Poppins"/>
              <a:buNone/>
              <a:tabLst/>
              <a:defRPr/>
            </a:pPr>
            <a:r>
              <a:rPr kumimoji="0" lang="en-US" sz="2600" b="0" i="0" u="none" strike="noStrike" kern="0" cap="none" spc="0" normalizeH="0" baseline="0" noProof="0">
                <a:ln>
                  <a:noFill/>
                </a:ln>
                <a:solidFill>
                  <a:schemeClr val="dk1"/>
                </a:solidFill>
                <a:effectLst/>
                <a:uLnTx/>
                <a:uFillTx/>
                <a:latin typeface="Poppins"/>
                <a:ea typeface="Poppins"/>
                <a:cs typeface="Poppins"/>
                <a:sym typeface="Poppins"/>
              </a:rPr>
              <a:t>A single applicant can receive up to 2 awards for a total of up to $600,000</a:t>
            </a:r>
            <a:endParaRPr kumimoji="0" lang="en-US" sz="5700" b="0" i="0" u="none" strike="noStrike" kern="0" cap="none" spc="0" normalizeH="0" baseline="0" noProof="0" dirty="0">
              <a:ln>
                <a:noFill/>
              </a:ln>
              <a:solidFill>
                <a:schemeClr val="dk1"/>
              </a:solidFill>
              <a:effectLst/>
              <a:uLnTx/>
              <a:uFillTx/>
              <a:latin typeface="Poppins"/>
              <a:ea typeface="Poppins"/>
              <a:cs typeface="Poppins"/>
              <a:sym typeface="Poppins"/>
            </a:endParaRPr>
          </a:p>
        </p:txBody>
      </p:sp>
      <p:pic>
        <p:nvPicPr>
          <p:cNvPr id="1493" name="Google Shape;1493;p103" descr="A field of flowers and a mountain&#10;&#10;"/>
          <p:cNvPicPr preferRelativeResize="0"/>
          <p:nvPr/>
        </p:nvPicPr>
        <p:blipFill rotWithShape="1">
          <a:blip r:embed="rId3">
            <a:alphaModFix/>
          </a:blip>
          <a:srcRect l="15782" r="44762"/>
          <a:stretch/>
        </p:blipFill>
        <p:spPr>
          <a:xfrm>
            <a:off x="8132065" y="1"/>
            <a:ext cx="4059935" cy="68579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sp>
        <p:nvSpPr>
          <p:cNvPr id="1499" name="Google Shape;1499;p104">
            <a:extLst>
              <a:ext uri="{C183D7F6-B498-43B3-948B-1728B52AA6E4}">
                <adec:decorative xmlns:adec="http://schemas.microsoft.com/office/drawing/2017/decorative" val="1"/>
              </a:ext>
            </a:extLst>
          </p:cNvPr>
          <p:cNvSpPr/>
          <p:nvPr/>
        </p:nvSpPr>
        <p:spPr>
          <a:xfrm>
            <a:off x="723330" y="2112972"/>
            <a:ext cx="3125400" cy="3125400"/>
          </a:xfrm>
          <a:prstGeom prst="donut">
            <a:avLst>
              <a:gd name="adj" fmla="val 7096"/>
            </a:avLst>
          </a:prstGeom>
          <a:solidFill>
            <a:srgbClr val="64BC4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dirty="0">
              <a:solidFill>
                <a:schemeClr val="dk1"/>
              </a:solidFill>
              <a:latin typeface="Poppins" pitchFamily="2" charset="77"/>
              <a:ea typeface="Gill Sans"/>
              <a:cs typeface="Poppins" pitchFamily="2" charset="77"/>
              <a:sym typeface="Gill Sans"/>
            </a:endParaRPr>
          </a:p>
        </p:txBody>
      </p:sp>
      <p:sp>
        <p:nvSpPr>
          <p:cNvPr id="1500" name="Google Shape;1500;p104">
            <a:extLst>
              <a:ext uri="{C183D7F6-B498-43B3-948B-1728B52AA6E4}">
                <adec:decorative xmlns:adec="http://schemas.microsoft.com/office/drawing/2017/decorative" val="1"/>
              </a:ext>
            </a:extLst>
          </p:cNvPr>
          <p:cNvSpPr/>
          <p:nvPr/>
        </p:nvSpPr>
        <p:spPr>
          <a:xfrm>
            <a:off x="4585313" y="2112972"/>
            <a:ext cx="3125400" cy="3125400"/>
          </a:xfrm>
          <a:prstGeom prst="donut">
            <a:avLst>
              <a:gd name="adj" fmla="val 7096"/>
            </a:avLst>
          </a:prstGeom>
          <a:solidFill>
            <a:srgbClr val="5FBBE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dirty="0">
              <a:solidFill>
                <a:schemeClr val="dk1"/>
              </a:solidFill>
              <a:latin typeface="Poppins" pitchFamily="2" charset="77"/>
              <a:ea typeface="Gill Sans"/>
              <a:cs typeface="Poppins" pitchFamily="2" charset="77"/>
              <a:sym typeface="Gill Sans"/>
            </a:endParaRPr>
          </a:p>
        </p:txBody>
      </p:sp>
      <p:sp>
        <p:nvSpPr>
          <p:cNvPr id="1501" name="Google Shape;1501;p104">
            <a:extLst>
              <a:ext uri="{C183D7F6-B498-43B3-948B-1728B52AA6E4}">
                <adec:decorative xmlns:adec="http://schemas.microsoft.com/office/drawing/2017/decorative" val="1"/>
              </a:ext>
            </a:extLst>
          </p:cNvPr>
          <p:cNvSpPr/>
          <p:nvPr/>
        </p:nvSpPr>
        <p:spPr>
          <a:xfrm>
            <a:off x="8420007" y="2112972"/>
            <a:ext cx="3125400" cy="3125400"/>
          </a:xfrm>
          <a:prstGeom prst="donut">
            <a:avLst>
              <a:gd name="adj" fmla="val 7096"/>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dirty="0">
              <a:solidFill>
                <a:schemeClr val="dk1"/>
              </a:solidFill>
              <a:latin typeface="Poppins" pitchFamily="2" charset="77"/>
              <a:ea typeface="Gill Sans"/>
              <a:cs typeface="Poppins" pitchFamily="2" charset="77"/>
              <a:sym typeface="Gill Sans"/>
            </a:endParaRPr>
          </a:p>
        </p:txBody>
      </p:sp>
      <p:sp>
        <p:nvSpPr>
          <p:cNvPr id="1502" name="Google Shape;1502;p104">
            <a:extLst>
              <a:ext uri="{C183D7F6-B498-43B3-948B-1728B52AA6E4}">
                <adec:decorative xmlns:adec="http://schemas.microsoft.com/office/drawing/2017/decorative" val="1"/>
              </a:ext>
            </a:extLst>
          </p:cNvPr>
          <p:cNvSpPr/>
          <p:nvPr/>
        </p:nvSpPr>
        <p:spPr>
          <a:xfrm rot="5400000">
            <a:off x="3982037" y="3468764"/>
            <a:ext cx="480000" cy="413700"/>
          </a:xfrm>
          <a:prstGeom prst="triangle">
            <a:avLst>
              <a:gd name="adj" fmla="val 50000"/>
            </a:avLst>
          </a:prstGeom>
          <a:solidFill>
            <a:srgbClr val="64BC4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dirty="0">
              <a:solidFill>
                <a:schemeClr val="lt1"/>
              </a:solidFill>
              <a:latin typeface="Poppins" pitchFamily="2" charset="77"/>
              <a:ea typeface="Gill Sans"/>
              <a:cs typeface="Poppins" pitchFamily="2" charset="77"/>
              <a:sym typeface="Gill Sans"/>
            </a:endParaRPr>
          </a:p>
        </p:txBody>
      </p:sp>
      <p:sp>
        <p:nvSpPr>
          <p:cNvPr id="1503" name="Google Shape;1503;p104">
            <a:extLst>
              <a:ext uri="{C183D7F6-B498-43B3-948B-1728B52AA6E4}">
                <adec:decorative xmlns:adec="http://schemas.microsoft.com/office/drawing/2017/decorative" val="1"/>
              </a:ext>
            </a:extLst>
          </p:cNvPr>
          <p:cNvSpPr/>
          <p:nvPr/>
        </p:nvSpPr>
        <p:spPr>
          <a:xfrm rot="5400000">
            <a:off x="7824823" y="3468764"/>
            <a:ext cx="480000" cy="413700"/>
          </a:xfrm>
          <a:prstGeom prst="triangle">
            <a:avLst>
              <a:gd name="adj" fmla="val 50000"/>
            </a:avLst>
          </a:prstGeom>
          <a:solidFill>
            <a:srgbClr val="5FBBE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dirty="0">
              <a:solidFill>
                <a:schemeClr val="lt1"/>
              </a:solidFill>
              <a:latin typeface="Poppins" pitchFamily="2" charset="77"/>
              <a:ea typeface="Gill Sans"/>
              <a:cs typeface="Poppins" pitchFamily="2" charset="77"/>
              <a:sym typeface="Gill Sans"/>
            </a:endParaRPr>
          </a:p>
        </p:txBody>
      </p:sp>
      <p:sp>
        <p:nvSpPr>
          <p:cNvPr id="1504" name="Google Shape;1504;p104"/>
          <p:cNvSpPr txBox="1">
            <a:spLocks noGrp="1"/>
          </p:cNvSpPr>
          <p:nvPr>
            <p:ph type="title"/>
          </p:nvPr>
        </p:nvSpPr>
        <p:spPr>
          <a:xfrm>
            <a:off x="271375" y="225250"/>
            <a:ext cx="11604000" cy="1009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ts val="3960"/>
              <a:buFont typeface="Gill Sans"/>
              <a:buNone/>
            </a:pPr>
            <a:r>
              <a:rPr lang="en-US" sz="4910"/>
              <a:t>Tentative Timeline for Applications</a:t>
            </a:r>
            <a:endParaRPr sz="4910"/>
          </a:p>
        </p:txBody>
      </p:sp>
      <p:sp>
        <p:nvSpPr>
          <p:cNvPr id="1505" name="Google Shape;1505;p104"/>
          <p:cNvSpPr txBox="1"/>
          <p:nvPr/>
        </p:nvSpPr>
        <p:spPr>
          <a:xfrm>
            <a:off x="1165175" y="2904275"/>
            <a:ext cx="2314200" cy="163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US" sz="2800">
                <a:solidFill>
                  <a:srgbClr val="3869B2"/>
                </a:solidFill>
                <a:latin typeface="Poppins"/>
                <a:ea typeface="Poppins"/>
                <a:cs typeface="Poppins"/>
                <a:sym typeface="Poppins"/>
              </a:rPr>
              <a:t>Cycle 1:</a:t>
            </a:r>
            <a:endParaRPr sz="2800">
              <a:solidFill>
                <a:srgbClr val="3869B2"/>
              </a:solidFill>
              <a:latin typeface="Poppins"/>
              <a:ea typeface="Poppins"/>
              <a:cs typeface="Poppins"/>
              <a:sym typeface="Poppins"/>
            </a:endParaRPr>
          </a:p>
          <a:p>
            <a:pPr marL="0" lvl="0" indent="0" algn="ctr" rtl="0">
              <a:spcBef>
                <a:spcPts val="0"/>
              </a:spcBef>
              <a:spcAft>
                <a:spcPts val="0"/>
              </a:spcAft>
              <a:buClr>
                <a:schemeClr val="dk1"/>
              </a:buClr>
              <a:buSzPts val="1100"/>
              <a:buFont typeface="Arial"/>
              <a:buNone/>
            </a:pPr>
            <a:endParaRPr sz="1000">
              <a:solidFill>
                <a:srgbClr val="3869B2"/>
              </a:solidFill>
              <a:latin typeface="Poppins"/>
              <a:ea typeface="Poppins"/>
              <a:cs typeface="Poppins"/>
              <a:sym typeface="Poppins"/>
            </a:endParaRPr>
          </a:p>
          <a:p>
            <a:pPr marL="0" lvl="0" indent="0" algn="ctr" rtl="0">
              <a:spcBef>
                <a:spcPts val="0"/>
              </a:spcBef>
              <a:spcAft>
                <a:spcPts val="0"/>
              </a:spcAft>
              <a:buClr>
                <a:schemeClr val="dk1"/>
              </a:buClr>
              <a:buSzPts val="1100"/>
              <a:buFont typeface="Arial"/>
              <a:buNone/>
            </a:pPr>
            <a:r>
              <a:rPr lang="en-US" sz="2800">
                <a:solidFill>
                  <a:srgbClr val="3869B2"/>
                </a:solidFill>
                <a:latin typeface="Poppins"/>
                <a:ea typeface="Poppins"/>
                <a:cs typeface="Poppins"/>
                <a:sym typeface="Poppins"/>
              </a:rPr>
              <a:t>Oct 28 - Dec 12, 2024  </a:t>
            </a:r>
            <a:endParaRPr sz="2800">
              <a:solidFill>
                <a:srgbClr val="3869B2"/>
              </a:solidFill>
              <a:latin typeface="Poppins"/>
              <a:ea typeface="Poppins"/>
              <a:cs typeface="Poppins"/>
              <a:sym typeface="Poppins"/>
            </a:endParaRPr>
          </a:p>
        </p:txBody>
      </p:sp>
      <p:sp>
        <p:nvSpPr>
          <p:cNvPr id="1506" name="Google Shape;1506;p104"/>
          <p:cNvSpPr txBox="1"/>
          <p:nvPr/>
        </p:nvSpPr>
        <p:spPr>
          <a:xfrm>
            <a:off x="4643425" y="3075325"/>
            <a:ext cx="3000000" cy="1200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a:solidFill>
                  <a:srgbClr val="3869B2"/>
                </a:solidFill>
                <a:latin typeface="Poppins"/>
                <a:ea typeface="Poppins"/>
                <a:cs typeface="Poppins"/>
                <a:sym typeface="Poppins"/>
              </a:rPr>
              <a:t>Cycle 2:</a:t>
            </a:r>
            <a:endParaRPr sz="2800">
              <a:solidFill>
                <a:srgbClr val="3869B2"/>
              </a:solidFill>
              <a:latin typeface="Poppins"/>
              <a:ea typeface="Poppins"/>
              <a:cs typeface="Poppins"/>
              <a:sym typeface="Poppins"/>
            </a:endParaRPr>
          </a:p>
          <a:p>
            <a:pPr marL="0" lvl="0" indent="0" algn="ctr" rtl="0">
              <a:spcBef>
                <a:spcPts val="0"/>
              </a:spcBef>
              <a:spcAft>
                <a:spcPts val="0"/>
              </a:spcAft>
              <a:buNone/>
            </a:pPr>
            <a:endParaRPr sz="1000">
              <a:solidFill>
                <a:srgbClr val="3869B2"/>
              </a:solidFill>
              <a:latin typeface="Poppins"/>
              <a:ea typeface="Poppins"/>
              <a:cs typeface="Poppins"/>
              <a:sym typeface="Poppins"/>
            </a:endParaRPr>
          </a:p>
          <a:p>
            <a:pPr marL="0" lvl="0" indent="0" algn="ctr" rtl="0">
              <a:spcBef>
                <a:spcPts val="0"/>
              </a:spcBef>
              <a:spcAft>
                <a:spcPts val="0"/>
              </a:spcAft>
              <a:buNone/>
            </a:pPr>
            <a:r>
              <a:rPr lang="en-US" sz="2800">
                <a:solidFill>
                  <a:srgbClr val="3869B2"/>
                </a:solidFill>
                <a:latin typeface="Poppins"/>
                <a:ea typeface="Poppins"/>
                <a:cs typeface="Poppins"/>
                <a:sym typeface="Poppins"/>
              </a:rPr>
              <a:t>Spring 2025</a:t>
            </a:r>
            <a:endParaRPr/>
          </a:p>
        </p:txBody>
      </p:sp>
      <p:sp>
        <p:nvSpPr>
          <p:cNvPr id="1507" name="Google Shape;1507;p104"/>
          <p:cNvSpPr txBox="1"/>
          <p:nvPr/>
        </p:nvSpPr>
        <p:spPr>
          <a:xfrm>
            <a:off x="8562425" y="2999125"/>
            <a:ext cx="3000000" cy="1200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a:solidFill>
                  <a:srgbClr val="3869B2"/>
                </a:solidFill>
                <a:latin typeface="Poppins"/>
                <a:ea typeface="Poppins"/>
                <a:cs typeface="Poppins"/>
                <a:sym typeface="Poppins"/>
              </a:rPr>
              <a:t>Cycle 3:</a:t>
            </a:r>
            <a:endParaRPr sz="2800">
              <a:solidFill>
                <a:srgbClr val="3869B2"/>
              </a:solidFill>
              <a:latin typeface="Poppins"/>
              <a:ea typeface="Poppins"/>
              <a:cs typeface="Poppins"/>
              <a:sym typeface="Poppins"/>
            </a:endParaRPr>
          </a:p>
          <a:p>
            <a:pPr marL="0" lvl="0" indent="0" algn="ctr" rtl="0">
              <a:spcBef>
                <a:spcPts val="0"/>
              </a:spcBef>
              <a:spcAft>
                <a:spcPts val="0"/>
              </a:spcAft>
              <a:buNone/>
            </a:pPr>
            <a:endParaRPr sz="1000">
              <a:solidFill>
                <a:srgbClr val="3869B2"/>
              </a:solidFill>
              <a:latin typeface="Poppins"/>
              <a:ea typeface="Poppins"/>
              <a:cs typeface="Poppins"/>
              <a:sym typeface="Poppins"/>
            </a:endParaRPr>
          </a:p>
          <a:p>
            <a:pPr marL="0" lvl="0" indent="0" algn="ctr" rtl="0">
              <a:spcBef>
                <a:spcPts val="0"/>
              </a:spcBef>
              <a:spcAft>
                <a:spcPts val="0"/>
              </a:spcAft>
              <a:buNone/>
            </a:pPr>
            <a:r>
              <a:rPr lang="en-US" sz="2800">
                <a:solidFill>
                  <a:srgbClr val="3869B2"/>
                </a:solidFill>
                <a:latin typeface="Poppins"/>
                <a:ea typeface="Poppins"/>
                <a:cs typeface="Poppins"/>
                <a:sym typeface="Poppins"/>
              </a:rPr>
              <a:t>Fall 2025</a:t>
            </a:r>
            <a:endParaRPr/>
          </a:p>
        </p:txBody>
      </p:sp>
      <p:sp>
        <p:nvSpPr>
          <p:cNvPr id="1509" name="Google Shape;1509;p104"/>
          <p:cNvSpPr txBox="1"/>
          <p:nvPr/>
        </p:nvSpPr>
        <p:spPr>
          <a:xfrm>
            <a:off x="109625" y="6328175"/>
            <a:ext cx="11959800" cy="384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300" b="1">
                <a:solidFill>
                  <a:srgbClr val="3869B2"/>
                </a:solidFill>
                <a:latin typeface="Poppins"/>
                <a:ea typeface="Poppins"/>
                <a:cs typeface="Poppins"/>
                <a:sym typeface="Poppins"/>
              </a:rPr>
              <a:t>NOTE</a:t>
            </a:r>
            <a:r>
              <a:rPr lang="en-US" sz="1300">
                <a:solidFill>
                  <a:srgbClr val="3869B2"/>
                </a:solidFill>
                <a:latin typeface="Poppins"/>
                <a:ea typeface="Poppins"/>
                <a:cs typeface="Poppins"/>
                <a:sym typeface="Poppins"/>
              </a:rPr>
              <a:t>: Timelines are subject to change. Please check mapejgrants.org for more up to date information.</a:t>
            </a:r>
            <a:endParaRPr sz="1300">
              <a:solidFill>
                <a:srgbClr val="3869B2"/>
              </a:solidFill>
              <a:latin typeface="Poppins"/>
              <a:ea typeface="Poppins"/>
              <a:cs typeface="Poppins"/>
              <a:sym typeface="Poppi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13"/>
        <p:cNvGrpSpPr/>
        <p:nvPr/>
      </p:nvGrpSpPr>
      <p:grpSpPr>
        <a:xfrm>
          <a:off x="0" y="0"/>
          <a:ext cx="0" cy="0"/>
          <a:chOff x="0" y="0"/>
          <a:chExt cx="0" cy="0"/>
        </a:xfrm>
      </p:grpSpPr>
      <p:sp>
        <p:nvSpPr>
          <p:cNvPr id="1514" name="Google Shape;1514;p105"/>
          <p:cNvSpPr txBox="1">
            <a:spLocks noGrp="1"/>
          </p:cNvSpPr>
          <p:nvPr>
            <p:ph type="title"/>
          </p:nvPr>
        </p:nvSpPr>
        <p:spPr>
          <a:xfrm>
            <a:off x="415600" y="390167"/>
            <a:ext cx="113607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Additional Considerations</a:t>
            </a:r>
            <a:endParaRPr/>
          </a:p>
        </p:txBody>
      </p:sp>
      <p:sp>
        <p:nvSpPr>
          <p:cNvPr id="1515" name="Google Shape;1515;p105"/>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p>
            <a:pPr marL="457200" lvl="0" indent="-400050" algn="l" rtl="0">
              <a:spcBef>
                <a:spcPts val="0"/>
              </a:spcBef>
              <a:spcAft>
                <a:spcPts val="0"/>
              </a:spcAft>
              <a:buSzPts val="2700"/>
              <a:buChar char="●"/>
            </a:pPr>
            <a:r>
              <a:rPr lang="en-US"/>
              <a:t>Land Acquisition and Purchase</a:t>
            </a:r>
            <a:endParaRPr/>
          </a:p>
          <a:p>
            <a:pPr marL="457200" lvl="0" indent="-400050" algn="l" rtl="0">
              <a:spcBef>
                <a:spcPts val="0"/>
              </a:spcBef>
              <a:spcAft>
                <a:spcPts val="0"/>
              </a:spcAft>
              <a:buSzPts val="2700"/>
              <a:buChar char="●"/>
            </a:pPr>
            <a:r>
              <a:rPr lang="en-US"/>
              <a:t>Fiscal Sponsorship</a:t>
            </a:r>
            <a:endParaRPr/>
          </a:p>
          <a:p>
            <a:pPr marL="457200" lvl="0" indent="-400050" algn="l" rtl="0">
              <a:spcBef>
                <a:spcPts val="0"/>
              </a:spcBef>
              <a:spcAft>
                <a:spcPts val="0"/>
              </a:spcAft>
              <a:buSzPts val="2700"/>
              <a:buChar char="●"/>
            </a:pPr>
            <a:r>
              <a:rPr lang="en-US"/>
              <a:t>Human Subjects Research</a:t>
            </a:r>
            <a:endParaRPr/>
          </a:p>
          <a:p>
            <a:pPr marL="457200" lvl="0" indent="-400050" algn="l" rtl="0">
              <a:spcBef>
                <a:spcPts val="0"/>
              </a:spcBef>
              <a:spcAft>
                <a:spcPts val="0"/>
              </a:spcAft>
              <a:buSzPts val="2700"/>
              <a:buChar char="●"/>
            </a:pPr>
            <a:r>
              <a:rPr lang="en-US"/>
              <a:t>Construction</a:t>
            </a:r>
            <a:endParaRPr/>
          </a:p>
          <a:p>
            <a:pPr marL="457200" lvl="0" indent="-400050" algn="l" rtl="0">
              <a:spcBef>
                <a:spcPts val="0"/>
              </a:spcBef>
              <a:spcAft>
                <a:spcPts val="0"/>
              </a:spcAft>
              <a:buSzPts val="2700"/>
              <a:buChar char="●"/>
            </a:pPr>
            <a:r>
              <a:rPr lang="en-US"/>
              <a:t>Quality Assurance Project Plans</a:t>
            </a:r>
            <a:endParaRPr/>
          </a:p>
        </p:txBody>
      </p:sp>
      <p:sp>
        <p:nvSpPr>
          <p:cNvPr id="1516" name="Google Shape;1516;p105"/>
          <p:cNvSpPr txBox="1"/>
          <p:nvPr/>
        </p:nvSpPr>
        <p:spPr>
          <a:xfrm>
            <a:off x="415600" y="6091825"/>
            <a:ext cx="6430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t>FAQ: https://mapejgrants.org/faqs/</a:t>
            </a:r>
            <a:endParaRPr sz="20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20"/>
        <p:cNvGrpSpPr/>
        <p:nvPr/>
      </p:nvGrpSpPr>
      <p:grpSpPr>
        <a:xfrm>
          <a:off x="0" y="0"/>
          <a:ext cx="0" cy="0"/>
          <a:chOff x="0" y="0"/>
          <a:chExt cx="0" cy="0"/>
        </a:xfrm>
      </p:grpSpPr>
      <p:sp>
        <p:nvSpPr>
          <p:cNvPr id="1521" name="Google Shape;1521;p106"/>
          <p:cNvSpPr txBox="1">
            <a:spLocks noGrp="1"/>
          </p:cNvSpPr>
          <p:nvPr>
            <p:ph type="title"/>
          </p:nvPr>
        </p:nvSpPr>
        <p:spPr>
          <a:xfrm>
            <a:off x="239725" y="251225"/>
            <a:ext cx="11748900" cy="1009800"/>
          </a:xfrm>
          <a:prstGeom prst="rect">
            <a:avLst/>
          </a:prstGeom>
        </p:spPr>
        <p:txBody>
          <a:bodyPr spcFirstLastPara="1" wrap="square" lIns="121900" tIns="121900" rIns="121900" bIns="121900" anchor="t" anchorCtr="0">
            <a:noAutofit/>
          </a:bodyPr>
          <a:lstStyle/>
          <a:p>
            <a:pPr marL="0" lvl="0" indent="0" algn="l" rtl="0">
              <a:lnSpc>
                <a:spcPct val="125000"/>
              </a:lnSpc>
              <a:spcBef>
                <a:spcPts val="0"/>
              </a:spcBef>
              <a:spcAft>
                <a:spcPts val="0"/>
              </a:spcAft>
              <a:buNone/>
            </a:pPr>
            <a:r>
              <a:rPr lang="en-US" sz="3200" dirty="0"/>
              <a:t>Quality Assurance Project Plan</a:t>
            </a:r>
            <a:endParaRPr sz="3200" b="0" dirty="0"/>
          </a:p>
          <a:p>
            <a:pPr marL="0" lvl="0" indent="0" algn="l" rtl="0">
              <a:lnSpc>
                <a:spcPct val="125000"/>
              </a:lnSpc>
              <a:spcBef>
                <a:spcPts val="0"/>
              </a:spcBef>
              <a:spcAft>
                <a:spcPts val="0"/>
              </a:spcAft>
              <a:buNone/>
            </a:pPr>
            <a:endParaRPr sz="2900" dirty="0"/>
          </a:p>
        </p:txBody>
      </p:sp>
      <p:sp>
        <p:nvSpPr>
          <p:cNvPr id="1522" name="Google Shape;1522;p106"/>
          <p:cNvSpPr txBox="1">
            <a:spLocks noGrp="1"/>
          </p:cNvSpPr>
          <p:nvPr>
            <p:ph type="body" idx="1"/>
          </p:nvPr>
        </p:nvSpPr>
        <p:spPr>
          <a:xfrm>
            <a:off x="492825" y="1038375"/>
            <a:ext cx="11114100" cy="5028600"/>
          </a:xfrm>
          <a:prstGeom prst="rect">
            <a:avLst/>
          </a:prstGeom>
        </p:spPr>
        <p:txBody>
          <a:bodyPr spcFirstLastPara="1" wrap="square" lIns="121900" tIns="121900" rIns="121900" bIns="121900" anchor="t" anchorCtr="0">
            <a:normAutofit fontScale="92500" lnSpcReduction="10000"/>
          </a:bodyPr>
          <a:lstStyle/>
          <a:p>
            <a:pPr marL="0" lvl="0" indent="0" algn="l" rtl="0">
              <a:lnSpc>
                <a:spcPct val="105000"/>
              </a:lnSpc>
              <a:spcBef>
                <a:spcPts val="0"/>
              </a:spcBef>
              <a:spcAft>
                <a:spcPts val="0"/>
              </a:spcAft>
              <a:buSzPts val="1018"/>
              <a:buNone/>
            </a:pPr>
            <a:r>
              <a:rPr lang="en-US" sz="2397"/>
              <a:t>If you are proposing a project that involves </a:t>
            </a:r>
            <a:r>
              <a:rPr lang="en-US" sz="2397" b="1"/>
              <a:t>collecting environmental data </a:t>
            </a:r>
            <a:r>
              <a:rPr lang="en-US" sz="2397"/>
              <a:t>you may be required to complete a Quality Assurance Project Plan (QAPP)</a:t>
            </a:r>
            <a:endParaRPr sz="2397">
              <a:latin typeface="Poppins"/>
              <a:ea typeface="Poppins"/>
              <a:cs typeface="Poppins"/>
              <a:sym typeface="Poppins"/>
            </a:endParaRPr>
          </a:p>
          <a:p>
            <a:pPr marL="457200" lvl="0" indent="-368141" algn="l" rtl="0">
              <a:lnSpc>
                <a:spcPct val="105000"/>
              </a:lnSpc>
              <a:spcBef>
                <a:spcPts val="2500"/>
              </a:spcBef>
              <a:spcAft>
                <a:spcPts val="0"/>
              </a:spcAft>
              <a:buSzPts val="2198"/>
              <a:buChar char="●"/>
            </a:pPr>
            <a:r>
              <a:rPr lang="en-US" sz="2197"/>
              <a:t>The QAPP includes detailed descriptions of your data collection and analysis processes and quality assurance practices.</a:t>
            </a:r>
            <a:endParaRPr sz="2197"/>
          </a:p>
          <a:p>
            <a:pPr marL="457200" lvl="0" indent="-368141" algn="l" rtl="0">
              <a:lnSpc>
                <a:spcPct val="105000"/>
              </a:lnSpc>
              <a:spcBef>
                <a:spcPts val="2500"/>
              </a:spcBef>
              <a:spcAft>
                <a:spcPts val="0"/>
              </a:spcAft>
              <a:buSzPts val="2198"/>
              <a:buChar char="●"/>
            </a:pPr>
            <a:r>
              <a:rPr lang="en-US" sz="2197"/>
              <a:t>Your QAPP must be reviewed and approved by the EPA before you can begin the data collection.</a:t>
            </a:r>
            <a:endParaRPr sz="2197"/>
          </a:p>
          <a:p>
            <a:pPr marL="457200" lvl="0" indent="-368141" algn="l" rtl="0">
              <a:lnSpc>
                <a:spcPct val="105000"/>
              </a:lnSpc>
              <a:spcBef>
                <a:spcPts val="2500"/>
              </a:spcBef>
              <a:spcAft>
                <a:spcPts val="0"/>
              </a:spcAft>
              <a:buSzPts val="2198"/>
              <a:buChar char="●"/>
            </a:pPr>
            <a:r>
              <a:rPr lang="en-US" sz="2197"/>
              <a:t>Developing a QAPP can be time and resource intensive.  It is helpful to have support from someone who is experienced with QAPPs.</a:t>
            </a:r>
            <a:endParaRPr sz="2197"/>
          </a:p>
          <a:p>
            <a:pPr marL="457200" lvl="0" indent="-368141" algn="l" rtl="0">
              <a:lnSpc>
                <a:spcPct val="105000"/>
              </a:lnSpc>
              <a:spcBef>
                <a:spcPts val="2500"/>
              </a:spcBef>
              <a:spcAft>
                <a:spcPts val="2500"/>
              </a:spcAft>
              <a:buSzPts val="2198"/>
              <a:buChar char="●"/>
            </a:pPr>
            <a:r>
              <a:rPr lang="en-US" sz="2197"/>
              <a:t>Please reach out to </a:t>
            </a:r>
            <a:r>
              <a:rPr lang="en-US" sz="2197" u="sng">
                <a:solidFill>
                  <a:schemeClr val="hlink"/>
                </a:solidFill>
                <a:hlinkClick r:id="rId3"/>
              </a:rPr>
              <a:t>mapejgrants@jsi.com</a:t>
            </a:r>
            <a:r>
              <a:rPr lang="en-US" sz="2197"/>
              <a:t> if you have questions about QAPPs or projects that require them. </a:t>
            </a:r>
            <a:endParaRPr sz="2197"/>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26"/>
        <p:cNvGrpSpPr/>
        <p:nvPr/>
      </p:nvGrpSpPr>
      <p:grpSpPr>
        <a:xfrm>
          <a:off x="0" y="0"/>
          <a:ext cx="0" cy="0"/>
          <a:chOff x="0" y="0"/>
          <a:chExt cx="0" cy="0"/>
        </a:xfrm>
      </p:grpSpPr>
      <p:sp>
        <p:nvSpPr>
          <p:cNvPr id="1527" name="Google Shape;1527;p107"/>
          <p:cNvSpPr txBox="1">
            <a:spLocks noGrp="1"/>
          </p:cNvSpPr>
          <p:nvPr>
            <p:ph type="title"/>
          </p:nvPr>
        </p:nvSpPr>
        <p:spPr>
          <a:xfrm>
            <a:off x="5678062" y="1009934"/>
            <a:ext cx="5675700" cy="1775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Gill Sans"/>
              <a:buNone/>
            </a:pPr>
            <a:r>
              <a:rPr lang="en-US" sz="4100" dirty="0"/>
              <a:t>Application Overview</a:t>
            </a:r>
            <a:endParaRPr sz="4100" dirty="0"/>
          </a:p>
        </p:txBody>
      </p:sp>
      <p:pic>
        <p:nvPicPr>
          <p:cNvPr id="1529" name="Google Shape;1529;p107" descr="A field of flowers and a mountain&#10;&#10;"/>
          <p:cNvPicPr preferRelativeResize="0">
            <a:picLocks noGrp="1"/>
          </p:cNvPicPr>
          <p:nvPr>
            <p:ph type="pic" idx="2"/>
          </p:nvPr>
        </p:nvPicPr>
        <p:blipFill rotWithShape="1">
          <a:blip r:embed="rId3">
            <a:alphaModFix/>
          </a:blip>
          <a:srcRect l="13136" r="13144"/>
          <a:stretch/>
        </p:blipFill>
        <p:spPr>
          <a:xfrm>
            <a:off x="-12700" y="1009650"/>
            <a:ext cx="4852500" cy="4387200"/>
          </a:xfrm>
          <a:prstGeom prst="flowChartDelay">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70"/>
        <p:cNvGrpSpPr/>
        <p:nvPr/>
      </p:nvGrpSpPr>
      <p:grpSpPr>
        <a:xfrm>
          <a:off x="0" y="0"/>
          <a:ext cx="0" cy="0"/>
          <a:chOff x="0" y="0"/>
          <a:chExt cx="0" cy="0"/>
        </a:xfrm>
      </p:grpSpPr>
      <p:sp>
        <p:nvSpPr>
          <p:cNvPr id="1371" name="Google Shape;1371;p90"/>
          <p:cNvSpPr txBox="1">
            <a:spLocks noGrp="1"/>
          </p:cNvSpPr>
          <p:nvPr>
            <p:ph type="title"/>
          </p:nvPr>
        </p:nvSpPr>
        <p:spPr>
          <a:xfrm>
            <a:off x="276300" y="681025"/>
            <a:ext cx="11077500" cy="10098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b="1"/>
              <a:t>Simultaneous interpretation is available in Spanish</a:t>
            </a:r>
            <a:endParaRPr b="1"/>
          </a:p>
        </p:txBody>
      </p:sp>
      <p:sp>
        <p:nvSpPr>
          <p:cNvPr id="1372" name="Google Shape;1372;p90"/>
          <p:cNvSpPr txBox="1"/>
          <p:nvPr/>
        </p:nvSpPr>
        <p:spPr>
          <a:xfrm>
            <a:off x="333550" y="1475925"/>
            <a:ext cx="4416300" cy="414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sz="3200" dirty="0">
                <a:solidFill>
                  <a:srgbClr val="122C41"/>
                </a:solidFill>
                <a:latin typeface="Poppins" pitchFamily="2" charset="77"/>
                <a:ea typeface="Gill Sans"/>
                <a:cs typeface="Poppins" pitchFamily="2" charset="77"/>
                <a:sym typeface="Gill Sans"/>
              </a:rPr>
              <a:t>For Spanish interpretation:</a:t>
            </a:r>
            <a:endParaRPr sz="3200" dirty="0">
              <a:solidFill>
                <a:srgbClr val="122C41"/>
              </a:solidFill>
              <a:latin typeface="Poppins" pitchFamily="2" charset="77"/>
              <a:ea typeface="Gill Sans"/>
              <a:cs typeface="Poppins" pitchFamily="2" charset="77"/>
              <a:sym typeface="Gill Sans"/>
            </a:endParaRPr>
          </a:p>
          <a:p>
            <a:pPr marL="0" lvl="0" indent="0" algn="l" rtl="0">
              <a:lnSpc>
                <a:spcPct val="90000"/>
              </a:lnSpc>
              <a:spcBef>
                <a:spcPts val="0"/>
              </a:spcBef>
              <a:spcAft>
                <a:spcPts val="0"/>
              </a:spcAft>
              <a:buNone/>
            </a:pPr>
            <a:r>
              <a:rPr lang="en-US" sz="1800" dirty="0">
                <a:solidFill>
                  <a:srgbClr val="102B40"/>
                </a:solidFill>
                <a:latin typeface="Poppins" pitchFamily="2" charset="77"/>
                <a:ea typeface="Gill Sans"/>
                <a:cs typeface="Poppins" pitchFamily="2" charset="77"/>
                <a:sym typeface="Gill Sans"/>
              </a:rPr>
              <a:t>In your meeting/webinar controls,</a:t>
            </a:r>
            <a:endParaRPr sz="1800" dirty="0">
              <a:solidFill>
                <a:srgbClr val="102B40"/>
              </a:solidFill>
              <a:latin typeface="Poppins" pitchFamily="2" charset="77"/>
              <a:ea typeface="Gill Sans"/>
              <a:cs typeface="Poppins" pitchFamily="2" charset="77"/>
              <a:sym typeface="Gill Sans"/>
            </a:endParaRPr>
          </a:p>
          <a:p>
            <a:pPr marL="0" lvl="0" indent="0" algn="l" rtl="0">
              <a:lnSpc>
                <a:spcPct val="90000"/>
              </a:lnSpc>
              <a:spcBef>
                <a:spcPts val="0"/>
              </a:spcBef>
              <a:spcAft>
                <a:spcPts val="0"/>
              </a:spcAft>
              <a:buNone/>
            </a:pPr>
            <a:r>
              <a:rPr lang="en-US" sz="1800" dirty="0">
                <a:solidFill>
                  <a:srgbClr val="102B40"/>
                </a:solidFill>
                <a:latin typeface="Poppins" pitchFamily="2" charset="77"/>
                <a:ea typeface="Gill Sans"/>
                <a:cs typeface="Poppins" pitchFamily="2" charset="77"/>
                <a:sym typeface="Gill Sans"/>
              </a:rPr>
              <a:t>click Interpretation</a:t>
            </a:r>
            <a:br>
              <a:rPr lang="en-US" sz="1800" dirty="0">
                <a:solidFill>
                  <a:srgbClr val="102B40"/>
                </a:solidFill>
                <a:latin typeface="Poppins" pitchFamily="2" charset="77"/>
                <a:ea typeface="Gill Sans"/>
                <a:cs typeface="Poppins" pitchFamily="2" charset="77"/>
                <a:sym typeface="Gill Sans"/>
              </a:rPr>
            </a:br>
            <a:endParaRPr sz="1800" dirty="0">
              <a:solidFill>
                <a:srgbClr val="102B40"/>
              </a:solidFill>
              <a:latin typeface="Poppins" pitchFamily="2" charset="77"/>
              <a:ea typeface="Gill Sans"/>
              <a:cs typeface="Poppins" pitchFamily="2" charset="77"/>
              <a:sym typeface="Gill Sans"/>
            </a:endParaRPr>
          </a:p>
          <a:p>
            <a:pPr marL="0" lvl="0" indent="0" algn="l" rtl="0">
              <a:lnSpc>
                <a:spcPct val="90000"/>
              </a:lnSpc>
              <a:spcBef>
                <a:spcPts val="0"/>
              </a:spcBef>
              <a:spcAft>
                <a:spcPts val="0"/>
              </a:spcAft>
              <a:buNone/>
            </a:pPr>
            <a:r>
              <a:rPr lang="en-US" sz="1800" dirty="0">
                <a:solidFill>
                  <a:srgbClr val="102B40"/>
                </a:solidFill>
                <a:latin typeface="Poppins" pitchFamily="2" charset="77"/>
                <a:ea typeface="Gill Sans"/>
                <a:cs typeface="Poppins" pitchFamily="2" charset="77"/>
                <a:sym typeface="Gill Sans"/>
              </a:rPr>
              <a:t>Click the language that you would</a:t>
            </a:r>
            <a:endParaRPr sz="1800" dirty="0">
              <a:solidFill>
                <a:srgbClr val="102B40"/>
              </a:solidFill>
              <a:latin typeface="Poppins" pitchFamily="2" charset="77"/>
              <a:ea typeface="Gill Sans"/>
              <a:cs typeface="Poppins" pitchFamily="2" charset="77"/>
              <a:sym typeface="Gill Sans"/>
            </a:endParaRPr>
          </a:p>
          <a:p>
            <a:pPr marL="0" lvl="0" indent="0" algn="l" rtl="0">
              <a:lnSpc>
                <a:spcPct val="90000"/>
              </a:lnSpc>
              <a:spcBef>
                <a:spcPts val="0"/>
              </a:spcBef>
              <a:spcAft>
                <a:spcPts val="0"/>
              </a:spcAft>
              <a:buNone/>
            </a:pPr>
            <a:r>
              <a:rPr lang="en-US" sz="1800" dirty="0">
                <a:solidFill>
                  <a:srgbClr val="102B40"/>
                </a:solidFill>
                <a:latin typeface="Poppins" pitchFamily="2" charset="77"/>
                <a:ea typeface="Gill Sans"/>
                <a:cs typeface="Poppins" pitchFamily="2" charset="77"/>
                <a:sym typeface="Gill Sans"/>
              </a:rPr>
              <a:t>like to hear.</a:t>
            </a:r>
            <a:endParaRPr sz="1800" dirty="0">
              <a:solidFill>
                <a:srgbClr val="102B40"/>
              </a:solidFill>
              <a:latin typeface="Poppins" pitchFamily="2" charset="77"/>
              <a:ea typeface="Gill Sans"/>
              <a:cs typeface="Poppins" pitchFamily="2" charset="77"/>
              <a:sym typeface="Gill Sans"/>
            </a:endParaRPr>
          </a:p>
          <a:p>
            <a:pPr marL="0" lvl="0" indent="0" algn="l" rtl="0">
              <a:lnSpc>
                <a:spcPct val="90000"/>
              </a:lnSpc>
              <a:spcBef>
                <a:spcPts val="0"/>
              </a:spcBef>
              <a:spcAft>
                <a:spcPts val="0"/>
              </a:spcAft>
              <a:buNone/>
            </a:pPr>
            <a:r>
              <a:rPr lang="en-US" sz="1800" dirty="0">
                <a:solidFill>
                  <a:srgbClr val="102B40"/>
                </a:solidFill>
                <a:latin typeface="Poppins" pitchFamily="2" charset="77"/>
                <a:ea typeface="Gill Sans"/>
                <a:cs typeface="Poppins" pitchFamily="2" charset="77"/>
                <a:sym typeface="Gill Sans"/>
              </a:rPr>
              <a:t>(Optional)</a:t>
            </a:r>
            <a:br>
              <a:rPr lang="en-US" sz="1800" dirty="0">
                <a:solidFill>
                  <a:srgbClr val="102B40"/>
                </a:solidFill>
                <a:latin typeface="Poppins" pitchFamily="2" charset="77"/>
                <a:ea typeface="Gill Sans"/>
                <a:cs typeface="Poppins" pitchFamily="2" charset="77"/>
                <a:sym typeface="Gill Sans"/>
              </a:rPr>
            </a:br>
            <a:endParaRPr sz="1800" dirty="0">
              <a:solidFill>
                <a:srgbClr val="102B40"/>
              </a:solidFill>
              <a:latin typeface="Poppins" pitchFamily="2" charset="77"/>
              <a:ea typeface="Gill Sans"/>
              <a:cs typeface="Poppins" pitchFamily="2" charset="77"/>
              <a:sym typeface="Gill Sans"/>
            </a:endParaRPr>
          </a:p>
          <a:p>
            <a:pPr marL="0" lvl="0" indent="0" algn="l" rtl="0">
              <a:lnSpc>
                <a:spcPct val="90000"/>
              </a:lnSpc>
              <a:spcBef>
                <a:spcPts val="0"/>
              </a:spcBef>
              <a:spcAft>
                <a:spcPts val="0"/>
              </a:spcAft>
              <a:buNone/>
            </a:pPr>
            <a:r>
              <a:rPr lang="en-US" sz="1800" dirty="0">
                <a:solidFill>
                  <a:srgbClr val="102B40"/>
                </a:solidFill>
                <a:latin typeface="Poppins" pitchFamily="2" charset="77"/>
                <a:ea typeface="Gill Sans"/>
                <a:cs typeface="Poppins" pitchFamily="2" charset="77"/>
                <a:sym typeface="Gill Sans"/>
              </a:rPr>
              <a:t>To hear the interpreted language</a:t>
            </a:r>
            <a:endParaRPr sz="1800" dirty="0">
              <a:solidFill>
                <a:srgbClr val="102B40"/>
              </a:solidFill>
              <a:latin typeface="Poppins" pitchFamily="2" charset="77"/>
              <a:ea typeface="Gill Sans"/>
              <a:cs typeface="Poppins" pitchFamily="2" charset="77"/>
              <a:sym typeface="Gill Sans"/>
            </a:endParaRPr>
          </a:p>
          <a:p>
            <a:pPr marL="0" lvl="0" indent="0" algn="l" rtl="0">
              <a:lnSpc>
                <a:spcPct val="90000"/>
              </a:lnSpc>
              <a:spcBef>
                <a:spcPts val="0"/>
              </a:spcBef>
              <a:spcAft>
                <a:spcPts val="0"/>
              </a:spcAft>
              <a:buNone/>
            </a:pPr>
            <a:r>
              <a:rPr lang="en-US" sz="1800" dirty="0">
                <a:solidFill>
                  <a:srgbClr val="102B40"/>
                </a:solidFill>
                <a:latin typeface="Poppins" pitchFamily="2" charset="77"/>
                <a:ea typeface="Gill Sans"/>
                <a:cs typeface="Poppins" pitchFamily="2" charset="77"/>
                <a:sym typeface="Gill Sans"/>
              </a:rPr>
              <a:t>only, click “Mute Original Audio”</a:t>
            </a:r>
            <a:endParaRPr sz="1800" dirty="0">
              <a:solidFill>
                <a:srgbClr val="102B40"/>
              </a:solidFill>
              <a:latin typeface="Poppins" pitchFamily="2" charset="77"/>
              <a:ea typeface="Gill Sans"/>
              <a:cs typeface="Poppins" pitchFamily="2" charset="77"/>
              <a:sym typeface="Gill Sans"/>
            </a:endParaRPr>
          </a:p>
        </p:txBody>
      </p:sp>
      <p:pic>
        <p:nvPicPr>
          <p:cNvPr id="3" name="Picture 2" descr="A screenshot of a computer, options to opt into English or Spanish translation ">
            <a:extLst>
              <a:ext uri="{FF2B5EF4-FFF2-40B4-BE49-F238E27FC236}">
                <a16:creationId xmlns:a16="http://schemas.microsoft.com/office/drawing/2014/main" id="{82EEBFD5-91AD-1313-A6C8-F001839BAF81}"/>
              </a:ext>
            </a:extLst>
          </p:cNvPr>
          <p:cNvPicPr>
            <a:picLocks noChangeAspect="1"/>
          </p:cNvPicPr>
          <p:nvPr/>
        </p:nvPicPr>
        <p:blipFill rotWithShape="1">
          <a:blip r:embed="rId3"/>
          <a:srcRect r="9955"/>
          <a:stretch/>
        </p:blipFill>
        <p:spPr>
          <a:xfrm>
            <a:off x="4420621" y="1799767"/>
            <a:ext cx="3269717" cy="3258465"/>
          </a:xfrm>
          <a:prstGeom prst="rect">
            <a:avLst/>
          </a:prstGeom>
        </p:spPr>
      </p:pic>
      <p:sp>
        <p:nvSpPr>
          <p:cNvPr id="1373" name="Google Shape;1373;p90"/>
          <p:cNvSpPr txBox="1"/>
          <p:nvPr/>
        </p:nvSpPr>
        <p:spPr>
          <a:xfrm>
            <a:off x="7775700" y="1552125"/>
            <a:ext cx="4416300" cy="414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sz="3200" dirty="0">
                <a:solidFill>
                  <a:srgbClr val="122C41"/>
                </a:solidFill>
                <a:latin typeface="Poppins" pitchFamily="2" charset="77"/>
                <a:ea typeface="Gill Sans"/>
                <a:cs typeface="Poppins" pitchFamily="2" charset="77"/>
                <a:sym typeface="Gill Sans"/>
              </a:rPr>
              <a:t>Para </a:t>
            </a:r>
            <a:r>
              <a:rPr lang="en-US" sz="3200" dirty="0" err="1">
                <a:solidFill>
                  <a:srgbClr val="122C41"/>
                </a:solidFill>
                <a:latin typeface="Poppins" pitchFamily="2" charset="77"/>
                <a:ea typeface="Gill Sans"/>
                <a:cs typeface="Poppins" pitchFamily="2" charset="77"/>
                <a:sym typeface="Gill Sans"/>
              </a:rPr>
              <a:t>traducción</a:t>
            </a:r>
            <a:r>
              <a:rPr lang="en-US" sz="3200" dirty="0">
                <a:solidFill>
                  <a:srgbClr val="122C41"/>
                </a:solidFill>
                <a:latin typeface="Poppins" pitchFamily="2" charset="77"/>
                <a:ea typeface="Gill Sans"/>
                <a:cs typeface="Poppins" pitchFamily="2" charset="77"/>
                <a:sym typeface="Gill Sans"/>
              </a:rPr>
              <a:t> al </a:t>
            </a:r>
            <a:r>
              <a:rPr lang="en-US" sz="3200" dirty="0" err="1">
                <a:solidFill>
                  <a:srgbClr val="122C41"/>
                </a:solidFill>
                <a:latin typeface="Poppins" pitchFamily="2" charset="77"/>
                <a:ea typeface="Gill Sans"/>
                <a:cs typeface="Poppins" pitchFamily="2" charset="77"/>
                <a:sym typeface="Gill Sans"/>
              </a:rPr>
              <a:t>español</a:t>
            </a:r>
            <a:r>
              <a:rPr lang="en-US" sz="3200" dirty="0">
                <a:solidFill>
                  <a:srgbClr val="122C41"/>
                </a:solidFill>
                <a:latin typeface="Poppins" pitchFamily="2" charset="77"/>
                <a:ea typeface="Gill Sans"/>
                <a:cs typeface="Poppins" pitchFamily="2" charset="77"/>
                <a:sym typeface="Gill Sans"/>
              </a:rPr>
              <a:t>:</a:t>
            </a:r>
            <a:endParaRPr sz="1800" dirty="0">
              <a:solidFill>
                <a:srgbClr val="102B40"/>
              </a:solidFill>
              <a:latin typeface="Poppins" pitchFamily="2" charset="77"/>
              <a:ea typeface="Gill Sans"/>
              <a:cs typeface="Poppins" pitchFamily="2" charset="77"/>
              <a:sym typeface="Gill Sans"/>
            </a:endParaRPr>
          </a:p>
          <a:p>
            <a:pPr marL="0" lvl="0" indent="0" algn="l" rtl="0">
              <a:lnSpc>
                <a:spcPct val="90000"/>
              </a:lnSpc>
              <a:spcBef>
                <a:spcPts val="0"/>
              </a:spcBef>
              <a:spcAft>
                <a:spcPts val="0"/>
              </a:spcAft>
              <a:buNone/>
            </a:pPr>
            <a:r>
              <a:rPr lang="en-US" sz="1800" dirty="0">
                <a:solidFill>
                  <a:srgbClr val="102B40"/>
                </a:solidFill>
                <a:latin typeface="Poppins" pitchFamily="2" charset="77"/>
                <a:ea typeface="Gill Sans"/>
                <a:cs typeface="Poppins" pitchFamily="2" charset="77"/>
                <a:sym typeface="Gill Sans"/>
              </a:rPr>
              <a:t>Haz </a:t>
            </a:r>
            <a:r>
              <a:rPr lang="en-US" sz="1800" dirty="0" err="1">
                <a:solidFill>
                  <a:srgbClr val="102B40"/>
                </a:solidFill>
                <a:latin typeface="Poppins" pitchFamily="2" charset="77"/>
                <a:ea typeface="Gill Sans"/>
                <a:cs typeface="Poppins" pitchFamily="2" charset="77"/>
                <a:sym typeface="Gill Sans"/>
              </a:rPr>
              <a:t>clic</a:t>
            </a:r>
            <a:r>
              <a:rPr lang="en-US" sz="1800" dirty="0">
                <a:solidFill>
                  <a:srgbClr val="102B40"/>
                </a:solidFill>
                <a:latin typeface="Poppins" pitchFamily="2" charset="77"/>
                <a:ea typeface="Gill Sans"/>
                <a:cs typeface="Poppins" pitchFamily="2" charset="77"/>
                <a:sym typeface="Gill Sans"/>
              </a:rPr>
              <a:t> </a:t>
            </a:r>
            <a:r>
              <a:rPr lang="en-US" sz="1800" dirty="0" err="1">
                <a:solidFill>
                  <a:srgbClr val="102B40"/>
                </a:solidFill>
                <a:latin typeface="Poppins" pitchFamily="2" charset="77"/>
                <a:ea typeface="Gill Sans"/>
                <a:cs typeface="Poppins" pitchFamily="2" charset="77"/>
                <a:sym typeface="Gill Sans"/>
              </a:rPr>
              <a:t>en</a:t>
            </a:r>
            <a:r>
              <a:rPr lang="en-US" sz="1800" dirty="0">
                <a:solidFill>
                  <a:srgbClr val="102B40"/>
                </a:solidFill>
                <a:latin typeface="Poppins" pitchFamily="2" charset="77"/>
                <a:ea typeface="Gill Sans"/>
                <a:cs typeface="Poppins" pitchFamily="2" charset="77"/>
                <a:sym typeface="Gill Sans"/>
              </a:rPr>
              <a:t> “</a:t>
            </a:r>
            <a:r>
              <a:rPr lang="en-US" sz="1800" dirty="0" err="1">
                <a:solidFill>
                  <a:srgbClr val="102B40"/>
                </a:solidFill>
                <a:latin typeface="Poppins" pitchFamily="2" charset="77"/>
                <a:ea typeface="Gill Sans"/>
                <a:cs typeface="Poppins" pitchFamily="2" charset="77"/>
                <a:sym typeface="Gill Sans"/>
              </a:rPr>
              <a:t>Interpretación</a:t>
            </a:r>
            <a:r>
              <a:rPr lang="en-US" sz="1800" dirty="0">
                <a:solidFill>
                  <a:srgbClr val="102B40"/>
                </a:solidFill>
                <a:latin typeface="Poppins" pitchFamily="2" charset="77"/>
                <a:ea typeface="Gill Sans"/>
                <a:cs typeface="Poppins" pitchFamily="2" charset="77"/>
                <a:sym typeface="Gill Sans"/>
              </a:rPr>
              <a:t>” </a:t>
            </a:r>
            <a:r>
              <a:rPr lang="en-US" sz="1800" dirty="0" err="1">
                <a:solidFill>
                  <a:srgbClr val="102B40"/>
                </a:solidFill>
                <a:latin typeface="Poppins" pitchFamily="2" charset="77"/>
                <a:ea typeface="Gill Sans"/>
                <a:cs typeface="Poppins" pitchFamily="2" charset="77"/>
                <a:sym typeface="Gill Sans"/>
              </a:rPr>
              <a:t>en</a:t>
            </a:r>
            <a:r>
              <a:rPr lang="en-US" sz="1800" dirty="0">
                <a:solidFill>
                  <a:srgbClr val="102B40"/>
                </a:solidFill>
                <a:latin typeface="Poppins" pitchFamily="2" charset="77"/>
                <a:ea typeface="Gill Sans"/>
                <a:cs typeface="Poppins" pitchFamily="2" charset="77"/>
                <a:sym typeface="Gill Sans"/>
              </a:rPr>
              <a:t> la</a:t>
            </a:r>
            <a:endParaRPr sz="1800" dirty="0">
              <a:solidFill>
                <a:srgbClr val="102B40"/>
              </a:solidFill>
              <a:latin typeface="Poppins" pitchFamily="2" charset="77"/>
              <a:ea typeface="Gill Sans"/>
              <a:cs typeface="Poppins" pitchFamily="2" charset="77"/>
              <a:sym typeface="Gill Sans"/>
            </a:endParaRPr>
          </a:p>
          <a:p>
            <a:pPr marL="0" lvl="0" indent="0" algn="l" rtl="0">
              <a:lnSpc>
                <a:spcPct val="90000"/>
              </a:lnSpc>
              <a:spcBef>
                <a:spcPts val="0"/>
              </a:spcBef>
              <a:spcAft>
                <a:spcPts val="0"/>
              </a:spcAft>
              <a:buNone/>
            </a:pPr>
            <a:r>
              <a:rPr lang="en-US" sz="1800" dirty="0" err="1">
                <a:solidFill>
                  <a:srgbClr val="102B40"/>
                </a:solidFill>
                <a:latin typeface="Poppins" pitchFamily="2" charset="77"/>
                <a:ea typeface="Gill Sans"/>
                <a:cs typeface="Poppins" pitchFamily="2" charset="77"/>
                <a:sym typeface="Gill Sans"/>
              </a:rPr>
              <a:t>configuración</a:t>
            </a:r>
            <a:r>
              <a:rPr lang="en-US" sz="1800" dirty="0">
                <a:solidFill>
                  <a:srgbClr val="102B40"/>
                </a:solidFill>
                <a:latin typeface="Poppins" pitchFamily="2" charset="77"/>
                <a:ea typeface="Gill Sans"/>
                <a:cs typeface="Poppins" pitchFamily="2" charset="77"/>
                <a:sym typeface="Gill Sans"/>
              </a:rPr>
              <a:t>/</a:t>
            </a:r>
            <a:r>
              <a:rPr lang="en-US" sz="1800" dirty="0" err="1">
                <a:solidFill>
                  <a:srgbClr val="102B40"/>
                </a:solidFill>
                <a:latin typeface="Poppins" pitchFamily="2" charset="77"/>
                <a:ea typeface="Gill Sans"/>
                <a:cs typeface="Poppins" pitchFamily="2" charset="77"/>
                <a:sym typeface="Gill Sans"/>
              </a:rPr>
              <a:t>controles</a:t>
            </a:r>
            <a:r>
              <a:rPr lang="en-US" sz="1800" dirty="0">
                <a:solidFill>
                  <a:srgbClr val="102B40"/>
                </a:solidFill>
                <a:latin typeface="Poppins" pitchFamily="2" charset="77"/>
                <a:ea typeface="Gill Sans"/>
                <a:cs typeface="Poppins" pitchFamily="2" charset="77"/>
                <a:sym typeface="Gill Sans"/>
              </a:rPr>
              <a:t> de la </a:t>
            </a:r>
            <a:r>
              <a:rPr lang="en-US" sz="1800" dirty="0" err="1">
                <a:solidFill>
                  <a:srgbClr val="102B40"/>
                </a:solidFill>
                <a:latin typeface="Poppins" pitchFamily="2" charset="77"/>
                <a:ea typeface="Gill Sans"/>
                <a:cs typeface="Poppins" pitchFamily="2" charset="77"/>
                <a:sym typeface="Gill Sans"/>
              </a:rPr>
              <a:t>reunión</a:t>
            </a:r>
            <a:br>
              <a:rPr lang="en-US" sz="1800" dirty="0">
                <a:solidFill>
                  <a:srgbClr val="102B40"/>
                </a:solidFill>
                <a:latin typeface="Poppins" pitchFamily="2" charset="77"/>
                <a:ea typeface="Gill Sans"/>
                <a:cs typeface="Poppins" pitchFamily="2" charset="77"/>
                <a:sym typeface="Gill Sans"/>
              </a:rPr>
            </a:br>
            <a:endParaRPr sz="1800" dirty="0">
              <a:solidFill>
                <a:srgbClr val="102B40"/>
              </a:solidFill>
              <a:latin typeface="Poppins" pitchFamily="2" charset="77"/>
              <a:ea typeface="Gill Sans"/>
              <a:cs typeface="Poppins" pitchFamily="2" charset="77"/>
              <a:sym typeface="Gill Sans"/>
            </a:endParaRPr>
          </a:p>
          <a:p>
            <a:pPr marL="0" lvl="0" indent="0" algn="l" rtl="0">
              <a:lnSpc>
                <a:spcPct val="90000"/>
              </a:lnSpc>
              <a:spcBef>
                <a:spcPts val="0"/>
              </a:spcBef>
              <a:spcAft>
                <a:spcPts val="0"/>
              </a:spcAft>
              <a:buNone/>
            </a:pPr>
            <a:r>
              <a:rPr lang="en-US" sz="1800" dirty="0" err="1">
                <a:solidFill>
                  <a:srgbClr val="102B40"/>
                </a:solidFill>
                <a:latin typeface="Poppins" pitchFamily="2" charset="77"/>
                <a:ea typeface="Gill Sans"/>
                <a:cs typeface="Poppins" pitchFamily="2" charset="77"/>
                <a:sym typeface="Gill Sans"/>
              </a:rPr>
              <a:t>Elija</a:t>
            </a:r>
            <a:r>
              <a:rPr lang="en-US" sz="1800" dirty="0">
                <a:solidFill>
                  <a:srgbClr val="102B40"/>
                </a:solidFill>
                <a:latin typeface="Poppins" pitchFamily="2" charset="77"/>
                <a:ea typeface="Gill Sans"/>
                <a:cs typeface="Poppins" pitchFamily="2" charset="77"/>
                <a:sym typeface="Gill Sans"/>
              </a:rPr>
              <a:t> </a:t>
            </a:r>
            <a:r>
              <a:rPr lang="en-US" sz="1800" dirty="0" err="1">
                <a:solidFill>
                  <a:srgbClr val="102B40"/>
                </a:solidFill>
                <a:latin typeface="Poppins" pitchFamily="2" charset="77"/>
                <a:ea typeface="Gill Sans"/>
                <a:cs typeface="Poppins" pitchFamily="2" charset="77"/>
                <a:sym typeface="Gill Sans"/>
              </a:rPr>
              <a:t>su</a:t>
            </a:r>
            <a:r>
              <a:rPr lang="en-US" sz="1800" dirty="0">
                <a:solidFill>
                  <a:srgbClr val="102B40"/>
                </a:solidFill>
                <a:latin typeface="Poppins" pitchFamily="2" charset="77"/>
                <a:ea typeface="Gill Sans"/>
                <a:cs typeface="Poppins" pitchFamily="2" charset="77"/>
                <a:sym typeface="Gill Sans"/>
              </a:rPr>
              <a:t> </a:t>
            </a:r>
            <a:r>
              <a:rPr lang="en-US" sz="1800" dirty="0" err="1">
                <a:solidFill>
                  <a:srgbClr val="102B40"/>
                </a:solidFill>
                <a:latin typeface="Poppins" pitchFamily="2" charset="77"/>
                <a:ea typeface="Gill Sans"/>
                <a:cs typeface="Poppins" pitchFamily="2" charset="77"/>
                <a:sym typeface="Gill Sans"/>
              </a:rPr>
              <a:t>idioma</a:t>
            </a:r>
            <a:r>
              <a:rPr lang="en-US" sz="1800" dirty="0">
                <a:solidFill>
                  <a:srgbClr val="102B40"/>
                </a:solidFill>
                <a:latin typeface="Poppins" pitchFamily="2" charset="77"/>
                <a:ea typeface="Gill Sans"/>
                <a:cs typeface="Poppins" pitchFamily="2" charset="77"/>
                <a:sym typeface="Gill Sans"/>
              </a:rPr>
              <a:t> </a:t>
            </a:r>
            <a:r>
              <a:rPr lang="en-US" sz="1800" dirty="0" err="1">
                <a:solidFill>
                  <a:srgbClr val="102B40"/>
                </a:solidFill>
                <a:latin typeface="Poppins" pitchFamily="2" charset="77"/>
                <a:ea typeface="Gill Sans"/>
                <a:cs typeface="Poppins" pitchFamily="2" charset="77"/>
                <a:sym typeface="Gill Sans"/>
              </a:rPr>
              <a:t>preferido</a:t>
            </a:r>
            <a:endParaRPr sz="1800" dirty="0">
              <a:solidFill>
                <a:srgbClr val="102B40"/>
              </a:solidFill>
              <a:latin typeface="Poppins" pitchFamily="2" charset="77"/>
              <a:ea typeface="Gill Sans"/>
              <a:cs typeface="Poppins" pitchFamily="2" charset="77"/>
              <a:sym typeface="Gill Sans"/>
            </a:endParaRPr>
          </a:p>
          <a:p>
            <a:pPr marL="0" lvl="0" indent="0" algn="l" rtl="0">
              <a:lnSpc>
                <a:spcPct val="90000"/>
              </a:lnSpc>
              <a:spcBef>
                <a:spcPts val="0"/>
              </a:spcBef>
              <a:spcAft>
                <a:spcPts val="0"/>
              </a:spcAft>
              <a:buNone/>
            </a:pPr>
            <a:r>
              <a:rPr lang="en-US" sz="1800" dirty="0">
                <a:solidFill>
                  <a:srgbClr val="102B40"/>
                </a:solidFill>
                <a:latin typeface="Poppins" pitchFamily="2" charset="77"/>
                <a:ea typeface="Gill Sans"/>
                <a:cs typeface="Poppins" pitchFamily="2" charset="77"/>
                <a:sym typeface="Gill Sans"/>
              </a:rPr>
              <a:t>(</a:t>
            </a:r>
            <a:r>
              <a:rPr lang="en-US" sz="1800" dirty="0" err="1">
                <a:solidFill>
                  <a:srgbClr val="102B40"/>
                </a:solidFill>
                <a:latin typeface="Poppins" pitchFamily="2" charset="77"/>
                <a:ea typeface="Gill Sans"/>
                <a:cs typeface="Poppins" pitchFamily="2" charset="77"/>
                <a:sym typeface="Gill Sans"/>
              </a:rPr>
              <a:t>Opcional</a:t>
            </a:r>
            <a:r>
              <a:rPr lang="en-US" sz="1800" dirty="0">
                <a:solidFill>
                  <a:srgbClr val="102B40"/>
                </a:solidFill>
                <a:latin typeface="Poppins" pitchFamily="2" charset="77"/>
                <a:ea typeface="Gill Sans"/>
                <a:cs typeface="Poppins" pitchFamily="2" charset="77"/>
                <a:sym typeface="Gill Sans"/>
              </a:rPr>
              <a:t>)</a:t>
            </a:r>
            <a:br>
              <a:rPr lang="en-US" sz="1800" dirty="0">
                <a:solidFill>
                  <a:srgbClr val="102B40"/>
                </a:solidFill>
                <a:latin typeface="Poppins" pitchFamily="2" charset="77"/>
                <a:ea typeface="Gill Sans"/>
                <a:cs typeface="Poppins" pitchFamily="2" charset="77"/>
                <a:sym typeface="Gill Sans"/>
              </a:rPr>
            </a:br>
            <a:endParaRPr sz="1800" dirty="0">
              <a:solidFill>
                <a:srgbClr val="102B40"/>
              </a:solidFill>
              <a:latin typeface="Poppins" pitchFamily="2" charset="77"/>
              <a:ea typeface="Gill Sans"/>
              <a:cs typeface="Poppins" pitchFamily="2" charset="77"/>
              <a:sym typeface="Gill Sans"/>
            </a:endParaRPr>
          </a:p>
          <a:p>
            <a:pPr marL="0" lvl="0" indent="0" algn="l" rtl="0">
              <a:lnSpc>
                <a:spcPct val="90000"/>
              </a:lnSpc>
              <a:spcBef>
                <a:spcPts val="0"/>
              </a:spcBef>
              <a:spcAft>
                <a:spcPts val="0"/>
              </a:spcAft>
              <a:buNone/>
            </a:pPr>
            <a:r>
              <a:rPr lang="en-US" sz="1800" dirty="0">
                <a:solidFill>
                  <a:srgbClr val="102B40"/>
                </a:solidFill>
                <a:latin typeface="Poppins" pitchFamily="2" charset="77"/>
                <a:ea typeface="Gill Sans"/>
                <a:cs typeface="Poppins" pitchFamily="2" charset="77"/>
                <a:sym typeface="Gill Sans"/>
              </a:rPr>
              <a:t>Para </a:t>
            </a:r>
            <a:r>
              <a:rPr lang="en-US" sz="1800" dirty="0" err="1">
                <a:solidFill>
                  <a:srgbClr val="102B40"/>
                </a:solidFill>
                <a:latin typeface="Poppins" pitchFamily="2" charset="77"/>
                <a:ea typeface="Gill Sans"/>
                <a:cs typeface="Poppins" pitchFamily="2" charset="77"/>
                <a:sym typeface="Gill Sans"/>
              </a:rPr>
              <a:t>escuchar</a:t>
            </a:r>
            <a:r>
              <a:rPr lang="en-US" sz="1800" dirty="0">
                <a:solidFill>
                  <a:srgbClr val="102B40"/>
                </a:solidFill>
                <a:latin typeface="Poppins" pitchFamily="2" charset="77"/>
                <a:ea typeface="Gill Sans"/>
                <a:cs typeface="Poppins" pitchFamily="2" charset="77"/>
                <a:sym typeface="Gill Sans"/>
              </a:rPr>
              <a:t> solo </a:t>
            </a:r>
            <a:r>
              <a:rPr lang="en-US" sz="1800" dirty="0" err="1">
                <a:solidFill>
                  <a:srgbClr val="102B40"/>
                </a:solidFill>
                <a:latin typeface="Poppins" pitchFamily="2" charset="77"/>
                <a:ea typeface="Gill Sans"/>
                <a:cs typeface="Poppins" pitchFamily="2" charset="77"/>
                <a:sym typeface="Gill Sans"/>
              </a:rPr>
              <a:t>el</a:t>
            </a:r>
            <a:r>
              <a:rPr lang="en-US" sz="1800" dirty="0">
                <a:solidFill>
                  <a:srgbClr val="102B40"/>
                </a:solidFill>
                <a:latin typeface="Poppins" pitchFamily="2" charset="77"/>
                <a:ea typeface="Gill Sans"/>
                <a:cs typeface="Poppins" pitchFamily="2" charset="77"/>
                <a:sym typeface="Gill Sans"/>
              </a:rPr>
              <a:t> </a:t>
            </a:r>
            <a:r>
              <a:rPr lang="en-US" sz="1800" dirty="0" err="1">
                <a:solidFill>
                  <a:srgbClr val="102B40"/>
                </a:solidFill>
                <a:latin typeface="Poppins" pitchFamily="2" charset="77"/>
                <a:ea typeface="Gill Sans"/>
                <a:cs typeface="Poppins" pitchFamily="2" charset="77"/>
                <a:sym typeface="Gill Sans"/>
              </a:rPr>
              <a:t>idioma</a:t>
            </a:r>
            <a:endParaRPr sz="1800" dirty="0">
              <a:solidFill>
                <a:srgbClr val="102B40"/>
              </a:solidFill>
              <a:latin typeface="Poppins" pitchFamily="2" charset="77"/>
              <a:ea typeface="Gill Sans"/>
              <a:cs typeface="Poppins" pitchFamily="2" charset="77"/>
              <a:sym typeface="Gill Sans"/>
            </a:endParaRPr>
          </a:p>
          <a:p>
            <a:pPr marL="0" lvl="0" indent="0" algn="l" rtl="0">
              <a:lnSpc>
                <a:spcPct val="90000"/>
              </a:lnSpc>
              <a:spcBef>
                <a:spcPts val="0"/>
              </a:spcBef>
              <a:spcAft>
                <a:spcPts val="0"/>
              </a:spcAft>
              <a:buNone/>
            </a:pPr>
            <a:r>
              <a:rPr lang="en-US" sz="1800" dirty="0" err="1">
                <a:solidFill>
                  <a:srgbClr val="102B40"/>
                </a:solidFill>
                <a:latin typeface="Poppins" pitchFamily="2" charset="77"/>
                <a:ea typeface="Gill Sans"/>
                <a:cs typeface="Poppins" pitchFamily="2" charset="77"/>
                <a:sym typeface="Gill Sans"/>
              </a:rPr>
              <a:t>interpretado</a:t>
            </a:r>
            <a:r>
              <a:rPr lang="en-US" sz="1800" dirty="0">
                <a:solidFill>
                  <a:srgbClr val="102B40"/>
                </a:solidFill>
                <a:latin typeface="Poppins" pitchFamily="2" charset="77"/>
                <a:ea typeface="Gill Sans"/>
                <a:cs typeface="Poppins" pitchFamily="2" charset="77"/>
                <a:sym typeface="Gill Sans"/>
              </a:rPr>
              <a:t>, </a:t>
            </a:r>
            <a:r>
              <a:rPr lang="en-US" sz="1800" dirty="0" err="1">
                <a:solidFill>
                  <a:srgbClr val="102B40"/>
                </a:solidFill>
                <a:latin typeface="Poppins" pitchFamily="2" charset="77"/>
                <a:ea typeface="Gill Sans"/>
                <a:cs typeface="Poppins" pitchFamily="2" charset="77"/>
                <a:sym typeface="Gill Sans"/>
              </a:rPr>
              <a:t>haga</a:t>
            </a:r>
            <a:r>
              <a:rPr lang="en-US" sz="1800" dirty="0">
                <a:solidFill>
                  <a:srgbClr val="102B40"/>
                </a:solidFill>
                <a:latin typeface="Poppins" pitchFamily="2" charset="77"/>
                <a:ea typeface="Gill Sans"/>
                <a:cs typeface="Poppins" pitchFamily="2" charset="77"/>
                <a:sym typeface="Gill Sans"/>
              </a:rPr>
              <a:t> </a:t>
            </a:r>
            <a:r>
              <a:rPr lang="en-US" sz="1800" dirty="0" err="1">
                <a:solidFill>
                  <a:srgbClr val="102B40"/>
                </a:solidFill>
                <a:latin typeface="Poppins" pitchFamily="2" charset="77"/>
                <a:ea typeface="Gill Sans"/>
                <a:cs typeface="Poppins" pitchFamily="2" charset="77"/>
                <a:sym typeface="Gill Sans"/>
              </a:rPr>
              <a:t>clic</a:t>
            </a:r>
            <a:r>
              <a:rPr lang="en-US" sz="1800" dirty="0">
                <a:solidFill>
                  <a:srgbClr val="102B40"/>
                </a:solidFill>
                <a:latin typeface="Poppins" pitchFamily="2" charset="77"/>
                <a:ea typeface="Gill Sans"/>
                <a:cs typeface="Poppins" pitchFamily="2" charset="77"/>
                <a:sym typeface="Gill Sans"/>
              </a:rPr>
              <a:t> </a:t>
            </a:r>
            <a:r>
              <a:rPr lang="en-US" sz="1800" dirty="0" err="1">
                <a:solidFill>
                  <a:srgbClr val="102B40"/>
                </a:solidFill>
                <a:latin typeface="Poppins" pitchFamily="2" charset="77"/>
                <a:ea typeface="Gill Sans"/>
                <a:cs typeface="Poppins" pitchFamily="2" charset="77"/>
                <a:sym typeface="Gill Sans"/>
              </a:rPr>
              <a:t>en</a:t>
            </a:r>
            <a:r>
              <a:rPr lang="en-US" sz="1800" dirty="0">
                <a:solidFill>
                  <a:srgbClr val="102B40"/>
                </a:solidFill>
                <a:latin typeface="Poppins" pitchFamily="2" charset="77"/>
                <a:ea typeface="Gill Sans"/>
                <a:cs typeface="Poppins" pitchFamily="2" charset="77"/>
                <a:sym typeface="Gill Sans"/>
              </a:rPr>
              <a:t> “mute</a:t>
            </a:r>
            <a:endParaRPr sz="1800" dirty="0">
              <a:solidFill>
                <a:srgbClr val="102B40"/>
              </a:solidFill>
              <a:latin typeface="Poppins" pitchFamily="2" charset="77"/>
              <a:ea typeface="Gill Sans"/>
              <a:cs typeface="Poppins" pitchFamily="2" charset="77"/>
              <a:sym typeface="Gill Sans"/>
            </a:endParaRPr>
          </a:p>
          <a:p>
            <a:pPr marL="0" lvl="0" indent="0" algn="l" rtl="0">
              <a:lnSpc>
                <a:spcPct val="90000"/>
              </a:lnSpc>
              <a:spcBef>
                <a:spcPts val="0"/>
              </a:spcBef>
              <a:spcAft>
                <a:spcPts val="0"/>
              </a:spcAft>
              <a:buNone/>
            </a:pPr>
            <a:r>
              <a:rPr lang="en-US" sz="1800" dirty="0">
                <a:solidFill>
                  <a:srgbClr val="102B40"/>
                </a:solidFill>
                <a:latin typeface="Poppins" pitchFamily="2" charset="77"/>
                <a:ea typeface="Gill Sans"/>
                <a:cs typeface="Poppins" pitchFamily="2" charset="77"/>
                <a:sym typeface="Gill Sans"/>
              </a:rPr>
              <a:t>original audio (</a:t>
            </a:r>
            <a:r>
              <a:rPr lang="en-US" sz="1800" dirty="0" err="1">
                <a:solidFill>
                  <a:srgbClr val="102B40"/>
                </a:solidFill>
                <a:latin typeface="Poppins" pitchFamily="2" charset="77"/>
                <a:ea typeface="Gill Sans"/>
                <a:cs typeface="Poppins" pitchFamily="2" charset="77"/>
                <a:sym typeface="Gill Sans"/>
              </a:rPr>
              <a:t>silenciar</a:t>
            </a:r>
            <a:r>
              <a:rPr lang="en-US" sz="1800" dirty="0">
                <a:solidFill>
                  <a:srgbClr val="102B40"/>
                </a:solidFill>
                <a:latin typeface="Poppins" pitchFamily="2" charset="77"/>
                <a:ea typeface="Gill Sans"/>
                <a:cs typeface="Poppins" pitchFamily="2" charset="77"/>
                <a:sym typeface="Gill Sans"/>
              </a:rPr>
              <a:t> audio original)”</a:t>
            </a:r>
            <a:endParaRPr sz="1800" dirty="0">
              <a:solidFill>
                <a:srgbClr val="102B40"/>
              </a:solidFill>
              <a:latin typeface="Poppins" pitchFamily="2" charset="77"/>
              <a:ea typeface="Gill Sans"/>
              <a:cs typeface="Poppins" pitchFamily="2" charset="77"/>
              <a:sym typeface="Gill Sans"/>
            </a:endParaRPr>
          </a:p>
          <a:p>
            <a:pPr marL="0" lvl="0" indent="0" algn="l" rtl="0">
              <a:lnSpc>
                <a:spcPct val="90000"/>
              </a:lnSpc>
              <a:spcBef>
                <a:spcPts val="0"/>
              </a:spcBef>
              <a:spcAft>
                <a:spcPts val="0"/>
              </a:spcAft>
              <a:buNone/>
            </a:pPr>
            <a:endParaRPr sz="1800" dirty="0">
              <a:solidFill>
                <a:srgbClr val="102B40"/>
              </a:solidFill>
              <a:latin typeface="Open Sans"/>
              <a:ea typeface="Open Sans"/>
              <a:cs typeface="Open Sans"/>
              <a:sym typeface="Open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33"/>
        <p:cNvGrpSpPr/>
        <p:nvPr/>
      </p:nvGrpSpPr>
      <p:grpSpPr>
        <a:xfrm>
          <a:off x="0" y="0"/>
          <a:ext cx="0" cy="0"/>
          <a:chOff x="0" y="0"/>
          <a:chExt cx="0" cy="0"/>
        </a:xfrm>
      </p:grpSpPr>
      <p:sp>
        <p:nvSpPr>
          <p:cNvPr id="1534" name="Google Shape;1534;p108"/>
          <p:cNvSpPr txBox="1">
            <a:spLocks noGrp="1"/>
          </p:cNvSpPr>
          <p:nvPr>
            <p:ph type="title"/>
          </p:nvPr>
        </p:nvSpPr>
        <p:spPr>
          <a:xfrm>
            <a:off x="415600" y="390167"/>
            <a:ext cx="1136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SzPts val="990"/>
              <a:buNone/>
            </a:pPr>
            <a:r>
              <a:rPr lang="en-US" sz="3609" dirty="0"/>
              <a:t>Competitive and Non-competitive Application</a:t>
            </a:r>
            <a:endParaRPr sz="3609" dirty="0"/>
          </a:p>
        </p:txBody>
      </p:sp>
      <p:pic>
        <p:nvPicPr>
          <p:cNvPr id="1535" name="Google Shape;1535;p108" descr="A screenshot of application instructions and description of the competitive application from Alchemer online survey tool. "/>
          <p:cNvPicPr preferRelativeResize="0"/>
          <p:nvPr/>
        </p:nvPicPr>
        <p:blipFill>
          <a:blip r:embed="rId3">
            <a:alphaModFix/>
          </a:blip>
          <a:stretch>
            <a:fillRect/>
          </a:stretch>
        </p:blipFill>
        <p:spPr>
          <a:xfrm>
            <a:off x="1072350" y="1206142"/>
            <a:ext cx="10047308" cy="539953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39"/>
        <p:cNvGrpSpPr/>
        <p:nvPr/>
      </p:nvGrpSpPr>
      <p:grpSpPr>
        <a:xfrm>
          <a:off x="0" y="0"/>
          <a:ext cx="0" cy="0"/>
          <a:chOff x="0" y="0"/>
          <a:chExt cx="0" cy="0"/>
        </a:xfrm>
      </p:grpSpPr>
      <p:sp>
        <p:nvSpPr>
          <p:cNvPr id="5" name="Title 4">
            <a:extLst>
              <a:ext uri="{FF2B5EF4-FFF2-40B4-BE49-F238E27FC236}">
                <a16:creationId xmlns:a16="http://schemas.microsoft.com/office/drawing/2014/main" id="{89EA5C2F-4F37-B0EE-9D38-9206932E5C6E}"/>
              </a:ext>
            </a:extLst>
          </p:cNvPr>
          <p:cNvSpPr>
            <a:spLocks noGrp="1"/>
          </p:cNvSpPr>
          <p:nvPr>
            <p:ph type="title"/>
          </p:nvPr>
        </p:nvSpPr>
        <p:spPr>
          <a:xfrm>
            <a:off x="1158388" y="-79976"/>
            <a:ext cx="9233200" cy="1600200"/>
          </a:xfrm>
        </p:spPr>
        <p:txBody>
          <a:bodyPr/>
          <a:lstStyle/>
          <a:p>
            <a:r>
              <a:rPr lang="en-US" dirty="0">
                <a:solidFill>
                  <a:srgbClr val="203D94"/>
                </a:solidFill>
              </a:rPr>
              <a:t>Competitive Application Weighted Scoring  </a:t>
            </a:r>
            <a:br>
              <a:rPr lang="en-US" dirty="0"/>
            </a:br>
            <a:endParaRPr lang="en-US" dirty="0"/>
          </a:p>
        </p:txBody>
      </p:sp>
      <p:graphicFrame>
        <p:nvGraphicFramePr>
          <p:cNvPr id="1542" name="Google Shape;1542;p109"/>
          <p:cNvGraphicFramePr/>
          <p:nvPr>
            <p:extLst>
              <p:ext uri="{D42A27DB-BD31-4B8C-83A1-F6EECF244321}">
                <p14:modId xmlns:p14="http://schemas.microsoft.com/office/powerpoint/2010/main" val="3834583549"/>
              </p:ext>
            </p:extLst>
          </p:nvPr>
        </p:nvGraphicFramePr>
        <p:xfrm>
          <a:off x="836612" y="1258822"/>
          <a:ext cx="10297169" cy="5070476"/>
        </p:xfrm>
        <a:graphic>
          <a:graphicData uri="http://schemas.openxmlformats.org/drawingml/2006/table">
            <a:tbl>
              <a:tblPr firstRow="1">
                <a:noFill/>
                <a:tableStyleId>{92FFE9EF-E0B4-4832-A096-12F78C0CD6C8}</a:tableStyleId>
              </a:tblPr>
              <a:tblGrid>
                <a:gridCol w="5083196">
                  <a:extLst>
                    <a:ext uri="{9D8B030D-6E8A-4147-A177-3AD203B41FA5}">
                      <a16:colId xmlns:a16="http://schemas.microsoft.com/office/drawing/2014/main" val="20000"/>
                    </a:ext>
                  </a:extLst>
                </a:gridCol>
                <a:gridCol w="1699847">
                  <a:extLst>
                    <a:ext uri="{9D8B030D-6E8A-4147-A177-3AD203B41FA5}">
                      <a16:colId xmlns:a16="http://schemas.microsoft.com/office/drawing/2014/main" val="20001"/>
                    </a:ext>
                  </a:extLst>
                </a:gridCol>
                <a:gridCol w="1716195">
                  <a:extLst>
                    <a:ext uri="{9D8B030D-6E8A-4147-A177-3AD203B41FA5}">
                      <a16:colId xmlns:a16="http://schemas.microsoft.com/office/drawing/2014/main" val="20002"/>
                    </a:ext>
                  </a:extLst>
                </a:gridCol>
                <a:gridCol w="1797931">
                  <a:extLst>
                    <a:ext uri="{9D8B030D-6E8A-4147-A177-3AD203B41FA5}">
                      <a16:colId xmlns:a16="http://schemas.microsoft.com/office/drawing/2014/main" val="20003"/>
                    </a:ext>
                  </a:extLst>
                </a:gridCol>
              </a:tblGrid>
              <a:tr h="529581">
                <a:tc>
                  <a:txBody>
                    <a:bodyPr/>
                    <a:lstStyle/>
                    <a:p>
                      <a:pPr marL="0" lvl="0" indent="0" algn="l" rtl="0">
                        <a:spcBef>
                          <a:spcPts val="0"/>
                        </a:spcBef>
                        <a:spcAft>
                          <a:spcPts val="0"/>
                        </a:spcAft>
                        <a:buNone/>
                      </a:pPr>
                      <a:r>
                        <a:rPr lang="en-US" sz="2000" b="1" dirty="0">
                          <a:solidFill>
                            <a:schemeClr val="lt1"/>
                          </a:solidFill>
                        </a:rPr>
                        <a:t>Section</a:t>
                      </a:r>
                      <a:endParaRPr sz="2000" b="1" dirty="0">
                        <a:solidFill>
                          <a:schemeClr val="lt1"/>
                        </a:solidFill>
                      </a:endParaRPr>
                    </a:p>
                  </a:txBody>
                  <a:tcPr marL="63500" marR="63500" marT="63500" marB="63500">
                    <a:solidFill>
                      <a:srgbClr val="4A86E8"/>
                    </a:solidFill>
                  </a:tcPr>
                </a:tc>
                <a:tc>
                  <a:txBody>
                    <a:bodyPr/>
                    <a:lstStyle/>
                    <a:p>
                      <a:pPr marL="0" lvl="0" indent="0" algn="l" rtl="0">
                        <a:spcBef>
                          <a:spcPts val="0"/>
                        </a:spcBef>
                        <a:spcAft>
                          <a:spcPts val="0"/>
                        </a:spcAft>
                        <a:buNone/>
                      </a:pPr>
                      <a:r>
                        <a:rPr lang="en-US" sz="2000" b="1">
                          <a:solidFill>
                            <a:schemeClr val="lt1"/>
                          </a:solidFill>
                        </a:rPr>
                        <a:t>Weighting</a:t>
                      </a:r>
                      <a:endParaRPr sz="2000" b="1">
                        <a:solidFill>
                          <a:schemeClr val="lt1"/>
                        </a:solidFill>
                      </a:endParaRPr>
                    </a:p>
                  </a:txBody>
                  <a:tcPr marL="63500" marR="63500" marT="63500" marB="63500">
                    <a:solidFill>
                      <a:srgbClr val="4A86E8"/>
                    </a:solidFill>
                  </a:tcPr>
                </a:tc>
                <a:tc>
                  <a:txBody>
                    <a:bodyPr/>
                    <a:lstStyle/>
                    <a:p>
                      <a:pPr marL="0" lvl="0" indent="0" algn="l" rtl="0">
                        <a:spcBef>
                          <a:spcPts val="0"/>
                        </a:spcBef>
                        <a:spcAft>
                          <a:spcPts val="0"/>
                        </a:spcAft>
                        <a:buNone/>
                      </a:pPr>
                      <a:r>
                        <a:rPr lang="en-US" sz="2000" b="1" dirty="0">
                          <a:solidFill>
                            <a:schemeClr val="lt1"/>
                          </a:solidFill>
                        </a:rPr>
                        <a:t>Min Score</a:t>
                      </a:r>
                      <a:endParaRPr sz="2000" b="1" dirty="0">
                        <a:solidFill>
                          <a:schemeClr val="lt1"/>
                        </a:solidFill>
                      </a:endParaRPr>
                    </a:p>
                  </a:txBody>
                  <a:tcPr marL="63500" marR="63500" marT="63500" marB="63500">
                    <a:solidFill>
                      <a:srgbClr val="4A86E8"/>
                    </a:solidFill>
                  </a:tcPr>
                </a:tc>
                <a:tc>
                  <a:txBody>
                    <a:bodyPr/>
                    <a:lstStyle/>
                    <a:p>
                      <a:pPr marL="0" lvl="0" indent="0" algn="l" rtl="0">
                        <a:spcBef>
                          <a:spcPts val="0"/>
                        </a:spcBef>
                        <a:spcAft>
                          <a:spcPts val="0"/>
                        </a:spcAft>
                        <a:buNone/>
                      </a:pPr>
                      <a:r>
                        <a:rPr lang="en-US" sz="2000" b="1" dirty="0">
                          <a:solidFill>
                            <a:schemeClr val="lt1"/>
                          </a:solidFill>
                        </a:rPr>
                        <a:t>Max Score</a:t>
                      </a:r>
                      <a:endParaRPr sz="2000" b="1" dirty="0">
                        <a:solidFill>
                          <a:schemeClr val="lt1"/>
                        </a:solidFill>
                      </a:endParaRPr>
                    </a:p>
                  </a:txBody>
                  <a:tcPr marL="63500" marR="63500" marT="63500" marB="63500">
                    <a:solidFill>
                      <a:srgbClr val="4A86E8"/>
                    </a:solidFill>
                  </a:tcPr>
                </a:tc>
                <a:extLst>
                  <a:ext uri="{0D108BD9-81ED-4DB2-BD59-A6C34878D82A}">
                    <a16:rowId xmlns:a16="http://schemas.microsoft.com/office/drawing/2014/main" val="10001"/>
                  </a:ext>
                </a:extLst>
              </a:tr>
              <a:tr h="529581">
                <a:tc>
                  <a:txBody>
                    <a:bodyPr/>
                    <a:lstStyle/>
                    <a:p>
                      <a:pPr marL="0" lvl="0" indent="0" algn="l" rtl="0">
                        <a:lnSpc>
                          <a:spcPct val="115000"/>
                        </a:lnSpc>
                        <a:spcBef>
                          <a:spcPts val="0"/>
                        </a:spcBef>
                        <a:spcAft>
                          <a:spcPts val="0"/>
                        </a:spcAft>
                        <a:buNone/>
                      </a:pPr>
                      <a:r>
                        <a:rPr lang="en-US" sz="1900" dirty="0"/>
                        <a:t>Applicant Profile</a:t>
                      </a:r>
                      <a:endParaRPr sz="1900" dirty="0"/>
                    </a:p>
                  </a:txBody>
                  <a:tcPr marL="63500" marR="63500" marT="63500" marB="63500"/>
                </a:tc>
                <a:tc>
                  <a:txBody>
                    <a:bodyPr/>
                    <a:lstStyle/>
                    <a:p>
                      <a:pPr marL="0" lvl="0" indent="0" algn="l" rtl="0">
                        <a:spcBef>
                          <a:spcPts val="0"/>
                        </a:spcBef>
                        <a:spcAft>
                          <a:spcPts val="0"/>
                        </a:spcAft>
                        <a:buNone/>
                      </a:pPr>
                      <a:r>
                        <a:rPr lang="en-US" sz="1900"/>
                        <a:t>x1</a:t>
                      </a:r>
                      <a:endParaRPr sz="1900"/>
                    </a:p>
                  </a:txBody>
                  <a:tcPr marL="63500" marR="63500" marT="63500" marB="63500"/>
                </a:tc>
                <a:tc>
                  <a:txBody>
                    <a:bodyPr/>
                    <a:lstStyle/>
                    <a:p>
                      <a:pPr marL="0" lvl="0" indent="0" algn="l" rtl="0">
                        <a:spcBef>
                          <a:spcPts val="0"/>
                        </a:spcBef>
                        <a:spcAft>
                          <a:spcPts val="0"/>
                        </a:spcAft>
                        <a:buNone/>
                      </a:pPr>
                      <a:r>
                        <a:rPr lang="en-US" sz="1900" dirty="0"/>
                        <a:t>1</a:t>
                      </a:r>
                      <a:endParaRPr sz="1900" dirty="0"/>
                    </a:p>
                  </a:txBody>
                  <a:tcPr marL="63500" marR="63500" marT="63500" marB="63500"/>
                </a:tc>
                <a:tc>
                  <a:txBody>
                    <a:bodyPr/>
                    <a:lstStyle/>
                    <a:p>
                      <a:pPr marL="0" lvl="0" indent="0" algn="l" rtl="0">
                        <a:spcBef>
                          <a:spcPts val="0"/>
                        </a:spcBef>
                        <a:spcAft>
                          <a:spcPts val="0"/>
                        </a:spcAft>
                        <a:buNone/>
                      </a:pPr>
                      <a:r>
                        <a:rPr lang="en-US" sz="1900"/>
                        <a:t>5</a:t>
                      </a:r>
                      <a:endParaRPr sz="1900"/>
                    </a:p>
                  </a:txBody>
                  <a:tcPr marL="63500" marR="63500" marT="63500" marB="63500"/>
                </a:tc>
                <a:extLst>
                  <a:ext uri="{0D108BD9-81ED-4DB2-BD59-A6C34878D82A}">
                    <a16:rowId xmlns:a16="http://schemas.microsoft.com/office/drawing/2014/main" val="10002"/>
                  </a:ext>
                </a:extLst>
              </a:tr>
              <a:tr h="529581">
                <a:tc>
                  <a:txBody>
                    <a:bodyPr/>
                    <a:lstStyle/>
                    <a:p>
                      <a:pPr marL="0" lvl="0" indent="0" algn="l" rtl="0">
                        <a:lnSpc>
                          <a:spcPct val="115000"/>
                        </a:lnSpc>
                        <a:spcBef>
                          <a:spcPts val="0"/>
                        </a:spcBef>
                        <a:spcAft>
                          <a:spcPts val="0"/>
                        </a:spcAft>
                        <a:buNone/>
                      </a:pPr>
                      <a:r>
                        <a:rPr lang="en-US" sz="1900"/>
                        <a:t>Need and Centering Community</a:t>
                      </a:r>
                      <a:endParaRPr sz="1900"/>
                    </a:p>
                  </a:txBody>
                  <a:tcPr marL="63500" marR="63500" marT="63500" marB="63500"/>
                </a:tc>
                <a:tc>
                  <a:txBody>
                    <a:bodyPr/>
                    <a:lstStyle/>
                    <a:p>
                      <a:pPr marL="0" lvl="0" indent="0" algn="l" rtl="0">
                        <a:spcBef>
                          <a:spcPts val="0"/>
                        </a:spcBef>
                        <a:spcAft>
                          <a:spcPts val="0"/>
                        </a:spcAft>
                        <a:buNone/>
                      </a:pPr>
                      <a:r>
                        <a:rPr lang="en-US" sz="1900"/>
                        <a:t>x3</a:t>
                      </a:r>
                      <a:endParaRPr sz="1900"/>
                    </a:p>
                  </a:txBody>
                  <a:tcPr marL="63500" marR="63500" marT="63500" marB="63500"/>
                </a:tc>
                <a:tc>
                  <a:txBody>
                    <a:bodyPr/>
                    <a:lstStyle/>
                    <a:p>
                      <a:pPr marL="0" lvl="0" indent="0" algn="l" rtl="0">
                        <a:spcBef>
                          <a:spcPts val="0"/>
                        </a:spcBef>
                        <a:spcAft>
                          <a:spcPts val="0"/>
                        </a:spcAft>
                        <a:buNone/>
                      </a:pPr>
                      <a:r>
                        <a:rPr lang="en-US" sz="1900"/>
                        <a:t>3</a:t>
                      </a:r>
                      <a:endParaRPr sz="1900"/>
                    </a:p>
                  </a:txBody>
                  <a:tcPr marL="63500" marR="63500" marT="63500" marB="63500"/>
                </a:tc>
                <a:tc>
                  <a:txBody>
                    <a:bodyPr/>
                    <a:lstStyle/>
                    <a:p>
                      <a:pPr marL="0" lvl="0" indent="0" algn="l" rtl="0">
                        <a:spcBef>
                          <a:spcPts val="0"/>
                        </a:spcBef>
                        <a:spcAft>
                          <a:spcPts val="0"/>
                        </a:spcAft>
                        <a:buNone/>
                      </a:pPr>
                      <a:r>
                        <a:rPr lang="en-US" sz="1900"/>
                        <a:t>15</a:t>
                      </a:r>
                      <a:endParaRPr sz="1900"/>
                    </a:p>
                  </a:txBody>
                  <a:tcPr marL="63500" marR="63500" marT="63500" marB="63500"/>
                </a:tc>
                <a:extLst>
                  <a:ext uri="{0D108BD9-81ED-4DB2-BD59-A6C34878D82A}">
                    <a16:rowId xmlns:a16="http://schemas.microsoft.com/office/drawing/2014/main" val="10003"/>
                  </a:ext>
                </a:extLst>
              </a:tr>
              <a:tr h="833828">
                <a:tc>
                  <a:txBody>
                    <a:bodyPr/>
                    <a:lstStyle/>
                    <a:p>
                      <a:pPr marL="0" lvl="0" indent="0" algn="l" rtl="0">
                        <a:lnSpc>
                          <a:spcPct val="115000"/>
                        </a:lnSpc>
                        <a:spcBef>
                          <a:spcPts val="0"/>
                        </a:spcBef>
                        <a:spcAft>
                          <a:spcPts val="0"/>
                        </a:spcAft>
                        <a:buNone/>
                      </a:pPr>
                      <a:r>
                        <a:rPr lang="en-US" sz="1900"/>
                        <a:t>Partnerships, Assets and Meaningful Community Engagement</a:t>
                      </a:r>
                      <a:endParaRPr sz="1900"/>
                    </a:p>
                  </a:txBody>
                  <a:tcPr marL="63500" marR="63500" marT="63500" marB="63500"/>
                </a:tc>
                <a:tc>
                  <a:txBody>
                    <a:bodyPr/>
                    <a:lstStyle/>
                    <a:p>
                      <a:pPr marL="0" lvl="0" indent="0" algn="l" rtl="0">
                        <a:spcBef>
                          <a:spcPts val="0"/>
                        </a:spcBef>
                        <a:spcAft>
                          <a:spcPts val="0"/>
                        </a:spcAft>
                        <a:buNone/>
                      </a:pPr>
                      <a:r>
                        <a:rPr lang="en-US" sz="1900"/>
                        <a:t>x4</a:t>
                      </a:r>
                      <a:endParaRPr sz="1900"/>
                    </a:p>
                  </a:txBody>
                  <a:tcPr marL="63500" marR="63500" marT="63500" marB="63500"/>
                </a:tc>
                <a:tc>
                  <a:txBody>
                    <a:bodyPr/>
                    <a:lstStyle/>
                    <a:p>
                      <a:pPr marL="0" lvl="0" indent="0" algn="l" rtl="0">
                        <a:spcBef>
                          <a:spcPts val="0"/>
                        </a:spcBef>
                        <a:spcAft>
                          <a:spcPts val="0"/>
                        </a:spcAft>
                        <a:buNone/>
                      </a:pPr>
                      <a:r>
                        <a:rPr lang="en-US" sz="1900" dirty="0"/>
                        <a:t>4</a:t>
                      </a:r>
                      <a:endParaRPr sz="1900" dirty="0"/>
                    </a:p>
                  </a:txBody>
                  <a:tcPr marL="63500" marR="63500" marT="63500" marB="63500"/>
                </a:tc>
                <a:tc>
                  <a:txBody>
                    <a:bodyPr/>
                    <a:lstStyle/>
                    <a:p>
                      <a:pPr marL="0" lvl="0" indent="0" algn="l" rtl="0">
                        <a:spcBef>
                          <a:spcPts val="0"/>
                        </a:spcBef>
                        <a:spcAft>
                          <a:spcPts val="0"/>
                        </a:spcAft>
                        <a:buNone/>
                      </a:pPr>
                      <a:r>
                        <a:rPr lang="en-US" sz="1900"/>
                        <a:t>20</a:t>
                      </a:r>
                      <a:endParaRPr sz="1900"/>
                    </a:p>
                  </a:txBody>
                  <a:tcPr marL="63500" marR="63500" marT="63500" marB="63500"/>
                </a:tc>
                <a:extLst>
                  <a:ext uri="{0D108BD9-81ED-4DB2-BD59-A6C34878D82A}">
                    <a16:rowId xmlns:a16="http://schemas.microsoft.com/office/drawing/2014/main" val="10004"/>
                  </a:ext>
                </a:extLst>
              </a:tr>
              <a:tr h="529581">
                <a:tc>
                  <a:txBody>
                    <a:bodyPr/>
                    <a:lstStyle/>
                    <a:p>
                      <a:pPr marL="0" lvl="0" indent="0" algn="l" rtl="0">
                        <a:lnSpc>
                          <a:spcPct val="115000"/>
                        </a:lnSpc>
                        <a:spcBef>
                          <a:spcPts val="0"/>
                        </a:spcBef>
                        <a:spcAft>
                          <a:spcPts val="0"/>
                        </a:spcAft>
                        <a:buNone/>
                      </a:pPr>
                      <a:r>
                        <a:rPr lang="en-US" sz="1900"/>
                        <a:t>Project Goals, Activities, and Milestones </a:t>
                      </a:r>
                      <a:endParaRPr sz="1900"/>
                    </a:p>
                  </a:txBody>
                  <a:tcPr marL="63500" marR="63500" marT="63500" marB="63500"/>
                </a:tc>
                <a:tc>
                  <a:txBody>
                    <a:bodyPr/>
                    <a:lstStyle/>
                    <a:p>
                      <a:pPr marL="0" lvl="0" indent="0" algn="l" rtl="0">
                        <a:spcBef>
                          <a:spcPts val="0"/>
                        </a:spcBef>
                        <a:spcAft>
                          <a:spcPts val="0"/>
                        </a:spcAft>
                        <a:buNone/>
                      </a:pPr>
                      <a:r>
                        <a:rPr lang="en-US" sz="1900"/>
                        <a:t>x4</a:t>
                      </a:r>
                      <a:endParaRPr sz="1900"/>
                    </a:p>
                  </a:txBody>
                  <a:tcPr marL="63500" marR="63500" marT="63500" marB="63500"/>
                </a:tc>
                <a:tc>
                  <a:txBody>
                    <a:bodyPr/>
                    <a:lstStyle/>
                    <a:p>
                      <a:pPr marL="0" lvl="0" indent="0" algn="l" rtl="0">
                        <a:spcBef>
                          <a:spcPts val="0"/>
                        </a:spcBef>
                        <a:spcAft>
                          <a:spcPts val="0"/>
                        </a:spcAft>
                        <a:buNone/>
                      </a:pPr>
                      <a:r>
                        <a:rPr lang="en-US" sz="1900"/>
                        <a:t>4</a:t>
                      </a:r>
                      <a:endParaRPr sz="1900"/>
                    </a:p>
                  </a:txBody>
                  <a:tcPr marL="63500" marR="63500" marT="63500" marB="63500"/>
                </a:tc>
                <a:tc>
                  <a:txBody>
                    <a:bodyPr/>
                    <a:lstStyle/>
                    <a:p>
                      <a:pPr marL="0" lvl="0" indent="0" algn="l" rtl="0">
                        <a:spcBef>
                          <a:spcPts val="0"/>
                        </a:spcBef>
                        <a:spcAft>
                          <a:spcPts val="0"/>
                        </a:spcAft>
                        <a:buNone/>
                      </a:pPr>
                      <a:r>
                        <a:rPr lang="en-US" sz="1900"/>
                        <a:t>25</a:t>
                      </a:r>
                      <a:endParaRPr sz="1900"/>
                    </a:p>
                  </a:txBody>
                  <a:tcPr marL="63500" marR="63500" marT="63500" marB="63500"/>
                </a:tc>
                <a:extLst>
                  <a:ext uri="{0D108BD9-81ED-4DB2-BD59-A6C34878D82A}">
                    <a16:rowId xmlns:a16="http://schemas.microsoft.com/office/drawing/2014/main" val="10005"/>
                  </a:ext>
                </a:extLst>
              </a:tr>
              <a:tr h="529581">
                <a:tc>
                  <a:txBody>
                    <a:bodyPr/>
                    <a:lstStyle/>
                    <a:p>
                      <a:pPr marL="0" lvl="0" indent="0" algn="l" rtl="0">
                        <a:lnSpc>
                          <a:spcPct val="115000"/>
                        </a:lnSpc>
                        <a:spcBef>
                          <a:spcPts val="0"/>
                        </a:spcBef>
                        <a:spcAft>
                          <a:spcPts val="0"/>
                        </a:spcAft>
                        <a:buNone/>
                      </a:pPr>
                      <a:r>
                        <a:rPr lang="en-US" sz="1900"/>
                        <a:t>Performance Measures &amp; Sustainability</a:t>
                      </a:r>
                      <a:endParaRPr sz="1900"/>
                    </a:p>
                  </a:txBody>
                  <a:tcPr marL="63500" marR="63500" marT="63500" marB="63500"/>
                </a:tc>
                <a:tc>
                  <a:txBody>
                    <a:bodyPr/>
                    <a:lstStyle/>
                    <a:p>
                      <a:pPr marL="0" lvl="0" indent="0" algn="l" rtl="0">
                        <a:spcBef>
                          <a:spcPts val="0"/>
                        </a:spcBef>
                        <a:spcAft>
                          <a:spcPts val="0"/>
                        </a:spcAft>
                        <a:buNone/>
                      </a:pPr>
                      <a:r>
                        <a:rPr lang="en-US" sz="1900"/>
                        <a:t>x3</a:t>
                      </a:r>
                      <a:endParaRPr sz="1900"/>
                    </a:p>
                  </a:txBody>
                  <a:tcPr marL="63500" marR="63500" marT="63500" marB="63500"/>
                </a:tc>
                <a:tc>
                  <a:txBody>
                    <a:bodyPr/>
                    <a:lstStyle/>
                    <a:p>
                      <a:pPr marL="0" lvl="0" indent="0" algn="l" rtl="0">
                        <a:spcBef>
                          <a:spcPts val="0"/>
                        </a:spcBef>
                        <a:spcAft>
                          <a:spcPts val="0"/>
                        </a:spcAft>
                        <a:buNone/>
                      </a:pPr>
                      <a:r>
                        <a:rPr lang="en-US" sz="1900"/>
                        <a:t>3</a:t>
                      </a:r>
                      <a:endParaRPr sz="1900"/>
                    </a:p>
                  </a:txBody>
                  <a:tcPr marL="63500" marR="63500" marT="63500" marB="63500"/>
                </a:tc>
                <a:tc>
                  <a:txBody>
                    <a:bodyPr/>
                    <a:lstStyle/>
                    <a:p>
                      <a:pPr marL="0" lvl="0" indent="0" algn="l" rtl="0">
                        <a:spcBef>
                          <a:spcPts val="0"/>
                        </a:spcBef>
                        <a:spcAft>
                          <a:spcPts val="0"/>
                        </a:spcAft>
                        <a:buNone/>
                      </a:pPr>
                      <a:r>
                        <a:rPr lang="en-US" sz="1900"/>
                        <a:t>15</a:t>
                      </a:r>
                      <a:endParaRPr sz="1900"/>
                    </a:p>
                  </a:txBody>
                  <a:tcPr marL="63500" marR="63500" marT="63500" marB="63500"/>
                </a:tc>
                <a:extLst>
                  <a:ext uri="{0D108BD9-81ED-4DB2-BD59-A6C34878D82A}">
                    <a16:rowId xmlns:a16="http://schemas.microsoft.com/office/drawing/2014/main" val="10006"/>
                  </a:ext>
                </a:extLst>
              </a:tr>
              <a:tr h="529581">
                <a:tc>
                  <a:txBody>
                    <a:bodyPr/>
                    <a:lstStyle/>
                    <a:p>
                      <a:pPr marL="0" lvl="0" indent="0" algn="l" rtl="0">
                        <a:lnSpc>
                          <a:spcPct val="115000"/>
                        </a:lnSpc>
                        <a:spcBef>
                          <a:spcPts val="0"/>
                        </a:spcBef>
                        <a:spcAft>
                          <a:spcPts val="0"/>
                        </a:spcAft>
                        <a:buNone/>
                      </a:pPr>
                      <a:r>
                        <a:rPr lang="en-US" sz="1900"/>
                        <a:t>Programmatic Capability </a:t>
                      </a:r>
                      <a:endParaRPr sz="1900"/>
                    </a:p>
                  </a:txBody>
                  <a:tcPr marL="63500" marR="63500" marT="63500" marB="63500"/>
                </a:tc>
                <a:tc>
                  <a:txBody>
                    <a:bodyPr/>
                    <a:lstStyle/>
                    <a:p>
                      <a:pPr marL="0" lvl="0" indent="0" algn="l" rtl="0">
                        <a:spcBef>
                          <a:spcPts val="0"/>
                        </a:spcBef>
                        <a:spcAft>
                          <a:spcPts val="0"/>
                        </a:spcAft>
                        <a:buNone/>
                      </a:pPr>
                      <a:r>
                        <a:rPr lang="en-US" sz="1900"/>
                        <a:t>x2</a:t>
                      </a:r>
                      <a:endParaRPr sz="1900"/>
                    </a:p>
                  </a:txBody>
                  <a:tcPr marL="63500" marR="63500" marT="63500" marB="63500"/>
                </a:tc>
                <a:tc>
                  <a:txBody>
                    <a:bodyPr/>
                    <a:lstStyle/>
                    <a:p>
                      <a:pPr marL="0" lvl="0" indent="0" algn="l" rtl="0">
                        <a:spcBef>
                          <a:spcPts val="0"/>
                        </a:spcBef>
                        <a:spcAft>
                          <a:spcPts val="0"/>
                        </a:spcAft>
                        <a:buNone/>
                      </a:pPr>
                      <a:r>
                        <a:rPr lang="en-US" sz="1900"/>
                        <a:t>2</a:t>
                      </a:r>
                      <a:endParaRPr sz="1900"/>
                    </a:p>
                  </a:txBody>
                  <a:tcPr marL="63500" marR="63500" marT="63500" marB="63500"/>
                </a:tc>
                <a:tc>
                  <a:txBody>
                    <a:bodyPr/>
                    <a:lstStyle/>
                    <a:p>
                      <a:pPr marL="0" lvl="0" indent="0" algn="l" rtl="0">
                        <a:spcBef>
                          <a:spcPts val="0"/>
                        </a:spcBef>
                        <a:spcAft>
                          <a:spcPts val="0"/>
                        </a:spcAft>
                        <a:buNone/>
                      </a:pPr>
                      <a:r>
                        <a:rPr lang="en-US" sz="1900"/>
                        <a:t>10</a:t>
                      </a:r>
                      <a:endParaRPr sz="1900"/>
                    </a:p>
                  </a:txBody>
                  <a:tcPr marL="63500" marR="63500" marT="63500" marB="63500"/>
                </a:tc>
                <a:extLst>
                  <a:ext uri="{0D108BD9-81ED-4DB2-BD59-A6C34878D82A}">
                    <a16:rowId xmlns:a16="http://schemas.microsoft.com/office/drawing/2014/main" val="10007"/>
                  </a:ext>
                </a:extLst>
              </a:tr>
              <a:tr h="529581">
                <a:tc>
                  <a:txBody>
                    <a:bodyPr/>
                    <a:lstStyle/>
                    <a:p>
                      <a:pPr marL="0" lvl="0" indent="0" algn="l" rtl="0">
                        <a:lnSpc>
                          <a:spcPct val="115000"/>
                        </a:lnSpc>
                        <a:spcBef>
                          <a:spcPts val="0"/>
                        </a:spcBef>
                        <a:spcAft>
                          <a:spcPts val="0"/>
                        </a:spcAft>
                        <a:buNone/>
                      </a:pPr>
                      <a:r>
                        <a:rPr lang="en-US" sz="1900"/>
                        <a:t>Budget &amp; Budget Narrative </a:t>
                      </a:r>
                      <a:endParaRPr sz="1900"/>
                    </a:p>
                  </a:txBody>
                  <a:tcPr marL="63500" marR="63500" marT="63500" marB="63500"/>
                </a:tc>
                <a:tc>
                  <a:txBody>
                    <a:bodyPr/>
                    <a:lstStyle/>
                    <a:p>
                      <a:pPr marL="0" lvl="0" indent="0" algn="l" rtl="0">
                        <a:spcBef>
                          <a:spcPts val="0"/>
                        </a:spcBef>
                        <a:spcAft>
                          <a:spcPts val="0"/>
                        </a:spcAft>
                        <a:buNone/>
                      </a:pPr>
                      <a:r>
                        <a:rPr lang="en-US" sz="1900"/>
                        <a:t>x2</a:t>
                      </a:r>
                      <a:endParaRPr sz="1900"/>
                    </a:p>
                  </a:txBody>
                  <a:tcPr marL="63500" marR="63500" marT="63500" marB="63500"/>
                </a:tc>
                <a:tc>
                  <a:txBody>
                    <a:bodyPr/>
                    <a:lstStyle/>
                    <a:p>
                      <a:pPr marL="0" lvl="0" indent="0" algn="l" rtl="0">
                        <a:spcBef>
                          <a:spcPts val="0"/>
                        </a:spcBef>
                        <a:spcAft>
                          <a:spcPts val="0"/>
                        </a:spcAft>
                        <a:buNone/>
                      </a:pPr>
                      <a:r>
                        <a:rPr lang="en-US" sz="1900"/>
                        <a:t>2</a:t>
                      </a:r>
                      <a:endParaRPr sz="1900"/>
                    </a:p>
                  </a:txBody>
                  <a:tcPr marL="63500" marR="63500" marT="63500" marB="63500"/>
                </a:tc>
                <a:tc>
                  <a:txBody>
                    <a:bodyPr/>
                    <a:lstStyle/>
                    <a:p>
                      <a:pPr marL="0" lvl="0" indent="0" algn="l" rtl="0">
                        <a:spcBef>
                          <a:spcPts val="0"/>
                        </a:spcBef>
                        <a:spcAft>
                          <a:spcPts val="0"/>
                        </a:spcAft>
                        <a:buNone/>
                      </a:pPr>
                      <a:r>
                        <a:rPr lang="en-US" sz="1900"/>
                        <a:t>10</a:t>
                      </a:r>
                      <a:endParaRPr sz="1900"/>
                    </a:p>
                  </a:txBody>
                  <a:tcPr marL="63500" marR="63500" marT="63500" marB="63500"/>
                </a:tc>
                <a:extLst>
                  <a:ext uri="{0D108BD9-81ED-4DB2-BD59-A6C34878D82A}">
                    <a16:rowId xmlns:a16="http://schemas.microsoft.com/office/drawing/2014/main" val="10008"/>
                  </a:ext>
                </a:extLst>
              </a:tr>
              <a:tr h="529581">
                <a:tc>
                  <a:txBody>
                    <a:bodyPr/>
                    <a:lstStyle/>
                    <a:p>
                      <a:pPr marL="0" lvl="0" indent="0" algn="l" rtl="0">
                        <a:lnSpc>
                          <a:spcPct val="115000"/>
                        </a:lnSpc>
                        <a:spcBef>
                          <a:spcPts val="0"/>
                        </a:spcBef>
                        <a:spcAft>
                          <a:spcPts val="0"/>
                        </a:spcAft>
                        <a:buNone/>
                      </a:pPr>
                      <a:r>
                        <a:rPr lang="en-US" sz="1900" b="1"/>
                        <a:t>TOTAL</a:t>
                      </a:r>
                      <a:endParaRPr sz="1900" b="1"/>
                    </a:p>
                  </a:txBody>
                  <a:tcPr marL="63500" marR="63500" marT="63500" marB="63500"/>
                </a:tc>
                <a:tc>
                  <a:txBody>
                    <a:bodyPr/>
                    <a:lstStyle/>
                    <a:p>
                      <a:pPr marL="0" lvl="0" indent="0" algn="l" rtl="0">
                        <a:spcBef>
                          <a:spcPts val="0"/>
                        </a:spcBef>
                        <a:spcAft>
                          <a:spcPts val="0"/>
                        </a:spcAft>
                        <a:buNone/>
                      </a:pPr>
                      <a:endParaRPr sz="1900" b="1"/>
                    </a:p>
                  </a:txBody>
                  <a:tcPr marL="63500" marR="63500" marT="63500" marB="63500"/>
                </a:tc>
                <a:tc>
                  <a:txBody>
                    <a:bodyPr/>
                    <a:lstStyle/>
                    <a:p>
                      <a:pPr marL="0" lvl="0" indent="0" algn="l" rtl="0">
                        <a:spcBef>
                          <a:spcPts val="0"/>
                        </a:spcBef>
                        <a:spcAft>
                          <a:spcPts val="0"/>
                        </a:spcAft>
                        <a:buNone/>
                      </a:pPr>
                      <a:r>
                        <a:rPr lang="en-US" sz="1900" b="1"/>
                        <a:t>19</a:t>
                      </a:r>
                      <a:endParaRPr sz="1900" b="1"/>
                    </a:p>
                  </a:txBody>
                  <a:tcPr marL="63500" marR="63500" marT="63500" marB="63500"/>
                </a:tc>
                <a:tc>
                  <a:txBody>
                    <a:bodyPr/>
                    <a:lstStyle/>
                    <a:p>
                      <a:pPr marL="0" lvl="0" indent="0" algn="l" rtl="0">
                        <a:spcBef>
                          <a:spcPts val="0"/>
                        </a:spcBef>
                        <a:spcAft>
                          <a:spcPts val="0"/>
                        </a:spcAft>
                        <a:buNone/>
                      </a:pPr>
                      <a:r>
                        <a:rPr lang="en-US" sz="1900" b="1" dirty="0"/>
                        <a:t>100</a:t>
                      </a:r>
                      <a:endParaRPr sz="1900" b="1" dirty="0"/>
                    </a:p>
                  </a:txBody>
                  <a:tcPr marL="63500" marR="63500" marT="63500" marB="63500"/>
                </a:tc>
                <a:extLst>
                  <a:ext uri="{0D108BD9-81ED-4DB2-BD59-A6C34878D82A}">
                    <a16:rowId xmlns:a16="http://schemas.microsoft.com/office/drawing/2014/main" val="10009"/>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46"/>
        <p:cNvGrpSpPr/>
        <p:nvPr/>
      </p:nvGrpSpPr>
      <p:grpSpPr>
        <a:xfrm>
          <a:off x="0" y="0"/>
          <a:ext cx="0" cy="0"/>
          <a:chOff x="0" y="0"/>
          <a:chExt cx="0" cy="0"/>
        </a:xfrm>
      </p:grpSpPr>
      <p:sp>
        <p:nvSpPr>
          <p:cNvPr id="2" name="Title 1">
            <a:extLst>
              <a:ext uri="{FF2B5EF4-FFF2-40B4-BE49-F238E27FC236}">
                <a16:creationId xmlns:a16="http://schemas.microsoft.com/office/drawing/2014/main" id="{0A406895-3872-7D4A-FAE8-56AB8E879BC0}"/>
              </a:ext>
            </a:extLst>
          </p:cNvPr>
          <p:cNvSpPr>
            <a:spLocks noGrp="1"/>
          </p:cNvSpPr>
          <p:nvPr>
            <p:ph type="title"/>
          </p:nvPr>
        </p:nvSpPr>
        <p:spPr>
          <a:xfrm>
            <a:off x="538229" y="224613"/>
            <a:ext cx="10920953" cy="724711"/>
          </a:xfrm>
        </p:spPr>
        <p:txBody>
          <a:bodyPr>
            <a:normAutofit/>
          </a:bodyPr>
          <a:lstStyle/>
          <a:p>
            <a:r>
              <a:rPr lang="en-US" dirty="0">
                <a:solidFill>
                  <a:srgbClr val="203D94"/>
                </a:solidFill>
              </a:rPr>
              <a:t>Competitive Application Scoring Rubric Summary </a:t>
            </a:r>
            <a:endParaRPr lang="en-US" dirty="0"/>
          </a:p>
        </p:txBody>
      </p:sp>
      <p:graphicFrame>
        <p:nvGraphicFramePr>
          <p:cNvPr id="1549" name="Google Shape;1549;p110"/>
          <p:cNvGraphicFramePr/>
          <p:nvPr>
            <p:extLst>
              <p:ext uri="{D42A27DB-BD31-4B8C-83A1-F6EECF244321}">
                <p14:modId xmlns:p14="http://schemas.microsoft.com/office/powerpoint/2010/main" val="1685678735"/>
              </p:ext>
            </p:extLst>
          </p:nvPr>
        </p:nvGraphicFramePr>
        <p:xfrm>
          <a:off x="920417" y="1055555"/>
          <a:ext cx="10017214" cy="5573845"/>
        </p:xfrm>
        <a:graphic>
          <a:graphicData uri="http://schemas.openxmlformats.org/drawingml/2006/table">
            <a:tbl>
              <a:tblPr firstRow="1">
                <a:noFill/>
                <a:tableStyleId>{92FFE9EF-E0B4-4832-A096-12F78C0CD6C8}</a:tableStyleId>
              </a:tblPr>
              <a:tblGrid>
                <a:gridCol w="6725612">
                  <a:extLst>
                    <a:ext uri="{9D8B030D-6E8A-4147-A177-3AD203B41FA5}">
                      <a16:colId xmlns:a16="http://schemas.microsoft.com/office/drawing/2014/main" val="20000"/>
                    </a:ext>
                  </a:extLst>
                </a:gridCol>
                <a:gridCol w="1186876">
                  <a:extLst>
                    <a:ext uri="{9D8B030D-6E8A-4147-A177-3AD203B41FA5}">
                      <a16:colId xmlns:a16="http://schemas.microsoft.com/office/drawing/2014/main" val="20001"/>
                    </a:ext>
                  </a:extLst>
                </a:gridCol>
                <a:gridCol w="2104726">
                  <a:extLst>
                    <a:ext uri="{9D8B030D-6E8A-4147-A177-3AD203B41FA5}">
                      <a16:colId xmlns:a16="http://schemas.microsoft.com/office/drawing/2014/main" val="20002"/>
                    </a:ext>
                  </a:extLst>
                </a:gridCol>
              </a:tblGrid>
              <a:tr h="302132">
                <a:tc>
                  <a:txBody>
                    <a:bodyPr/>
                    <a:lstStyle/>
                    <a:p>
                      <a:pPr marL="0" lvl="0" indent="0" algn="l" rtl="0">
                        <a:spcBef>
                          <a:spcPts val="0"/>
                        </a:spcBef>
                        <a:spcAft>
                          <a:spcPts val="0"/>
                        </a:spcAft>
                        <a:buNone/>
                      </a:pPr>
                      <a:r>
                        <a:rPr lang="en-US" sz="1500" b="1" dirty="0"/>
                        <a:t>Applicant</a:t>
                      </a:r>
                      <a:r>
                        <a:rPr lang="en-US" sz="1500" b="1" baseline="0" dirty="0"/>
                        <a:t> Response </a:t>
                      </a:r>
                      <a:endParaRPr sz="1500" b="1" dirty="0"/>
                    </a:p>
                  </a:txBody>
                  <a:tcPr marL="63500" marR="63500" marT="63500" marB="63500"/>
                </a:tc>
                <a:tc>
                  <a:txBody>
                    <a:bodyPr/>
                    <a:lstStyle/>
                    <a:p>
                      <a:pPr marL="0" lvl="0" indent="0" algn="l" rtl="0">
                        <a:spcBef>
                          <a:spcPts val="0"/>
                        </a:spcBef>
                        <a:spcAft>
                          <a:spcPts val="0"/>
                        </a:spcAft>
                        <a:buNone/>
                      </a:pPr>
                      <a:r>
                        <a:rPr lang="en-US" sz="1500" b="1" dirty="0"/>
                        <a:t>Score </a:t>
                      </a:r>
                      <a:endParaRPr sz="1500" b="1" dirty="0"/>
                    </a:p>
                  </a:txBody>
                  <a:tcPr marL="63500" marR="63500" marT="63500" marB="63500"/>
                </a:tc>
                <a:tc>
                  <a:txBody>
                    <a:bodyPr/>
                    <a:lstStyle/>
                    <a:p>
                      <a:pPr marL="0" lvl="0" indent="0" algn="l" rtl="0">
                        <a:spcBef>
                          <a:spcPts val="0"/>
                        </a:spcBef>
                        <a:spcAft>
                          <a:spcPts val="0"/>
                        </a:spcAft>
                        <a:buNone/>
                      </a:pPr>
                      <a:r>
                        <a:rPr lang="en-US" sz="1500" b="1" dirty="0"/>
                        <a:t>Recommendation </a:t>
                      </a:r>
                      <a:endParaRPr sz="1500" b="1" dirty="0"/>
                    </a:p>
                  </a:txBody>
                  <a:tcPr marL="63500" marR="63500" marT="63500" marB="63500"/>
                </a:tc>
                <a:extLst>
                  <a:ext uri="{0D108BD9-81ED-4DB2-BD59-A6C34878D82A}">
                    <a16:rowId xmlns:a16="http://schemas.microsoft.com/office/drawing/2014/main" val="794646226"/>
                  </a:ext>
                </a:extLst>
              </a:tr>
              <a:tr h="496360">
                <a:tc>
                  <a:txBody>
                    <a:bodyPr/>
                    <a:lstStyle/>
                    <a:p>
                      <a:pPr marL="0" lvl="0" indent="0" algn="l" rtl="0">
                        <a:spcBef>
                          <a:spcPts val="0"/>
                        </a:spcBef>
                        <a:spcAft>
                          <a:spcPts val="0"/>
                        </a:spcAft>
                        <a:buNone/>
                      </a:pPr>
                      <a:r>
                        <a:rPr lang="en-US" sz="1500" dirty="0"/>
                        <a:t>The applicant is not responsive to the application questions. </a:t>
                      </a:r>
                      <a:endParaRPr sz="1500" dirty="0"/>
                    </a:p>
                  </a:txBody>
                  <a:tcPr marL="63500" marR="63500" marT="63500" marB="63500"/>
                </a:tc>
                <a:tc>
                  <a:txBody>
                    <a:bodyPr/>
                    <a:lstStyle/>
                    <a:p>
                      <a:pPr marL="0" lvl="0" indent="0" algn="l" rtl="0">
                        <a:spcBef>
                          <a:spcPts val="0"/>
                        </a:spcBef>
                        <a:spcAft>
                          <a:spcPts val="0"/>
                        </a:spcAft>
                        <a:buNone/>
                      </a:pPr>
                      <a:r>
                        <a:rPr lang="en-US" sz="1500" dirty="0"/>
                        <a:t>1</a:t>
                      </a:r>
                      <a:endParaRPr sz="1500" dirty="0"/>
                    </a:p>
                  </a:txBody>
                  <a:tcPr marL="63500" marR="63500" marT="63500" marB="63500"/>
                </a:tc>
                <a:tc>
                  <a:txBody>
                    <a:bodyPr/>
                    <a:lstStyle/>
                    <a:p>
                      <a:pPr marL="0" lvl="0" indent="0" algn="l" rtl="0">
                        <a:spcBef>
                          <a:spcPts val="0"/>
                        </a:spcBef>
                        <a:spcAft>
                          <a:spcPts val="0"/>
                        </a:spcAft>
                        <a:buNone/>
                      </a:pPr>
                      <a:r>
                        <a:rPr lang="en-US" sz="1500" dirty="0"/>
                        <a:t>Not recommended for funding.</a:t>
                      </a:r>
                      <a:endParaRPr sz="1500" dirty="0"/>
                    </a:p>
                  </a:txBody>
                  <a:tcPr marL="63500" marR="63500" marT="63500" marB="63500"/>
                </a:tc>
                <a:extLst>
                  <a:ext uri="{0D108BD9-81ED-4DB2-BD59-A6C34878D82A}">
                    <a16:rowId xmlns:a16="http://schemas.microsoft.com/office/drawing/2014/main" val="10001"/>
                  </a:ext>
                </a:extLst>
              </a:tr>
              <a:tr h="1281245">
                <a:tc>
                  <a:txBody>
                    <a:bodyPr/>
                    <a:lstStyle/>
                    <a:p>
                      <a:pPr marL="0" lvl="0" indent="0" algn="l" rtl="0">
                        <a:spcBef>
                          <a:spcPts val="0"/>
                        </a:spcBef>
                        <a:spcAft>
                          <a:spcPts val="0"/>
                        </a:spcAft>
                        <a:buNone/>
                      </a:pPr>
                      <a:r>
                        <a:rPr lang="en-US" sz="1500" dirty="0"/>
                        <a:t>The applicant has proposed a project that does not align with the goals and principles of the Thriving Communities Grantmaker Program, the applicant doesn’t effectively convey how they will address an environmental justice issue in a way that benefits a community of focus, and/or the applicant does not demonstrate the capacity to complete the project as described.</a:t>
                      </a:r>
                      <a:endParaRPr sz="1500" dirty="0"/>
                    </a:p>
                  </a:txBody>
                  <a:tcPr marL="63500" marR="63500" marT="63500" marB="63500"/>
                </a:tc>
                <a:tc>
                  <a:txBody>
                    <a:bodyPr/>
                    <a:lstStyle/>
                    <a:p>
                      <a:pPr marL="0" lvl="0" indent="0" algn="l" rtl="0">
                        <a:spcBef>
                          <a:spcPts val="0"/>
                        </a:spcBef>
                        <a:spcAft>
                          <a:spcPts val="0"/>
                        </a:spcAft>
                        <a:buNone/>
                      </a:pPr>
                      <a:endParaRPr sz="1500" dirty="0"/>
                    </a:p>
                    <a:p>
                      <a:pPr marL="0" lvl="0" indent="0" algn="l" rtl="0">
                        <a:spcBef>
                          <a:spcPts val="0"/>
                        </a:spcBef>
                        <a:spcAft>
                          <a:spcPts val="0"/>
                        </a:spcAft>
                        <a:buNone/>
                      </a:pPr>
                      <a:endParaRPr sz="1500" dirty="0"/>
                    </a:p>
                    <a:p>
                      <a:pPr marL="0" lvl="0" indent="0" algn="l" rtl="0">
                        <a:spcBef>
                          <a:spcPts val="0"/>
                        </a:spcBef>
                        <a:spcAft>
                          <a:spcPts val="0"/>
                        </a:spcAft>
                        <a:buNone/>
                      </a:pPr>
                      <a:endParaRPr sz="1500" dirty="0"/>
                    </a:p>
                    <a:p>
                      <a:pPr marL="0" lvl="0" indent="0" algn="l" rtl="0">
                        <a:spcBef>
                          <a:spcPts val="0"/>
                        </a:spcBef>
                        <a:spcAft>
                          <a:spcPts val="0"/>
                        </a:spcAft>
                        <a:buNone/>
                      </a:pPr>
                      <a:r>
                        <a:rPr lang="en-US" sz="1500" dirty="0"/>
                        <a:t>2</a:t>
                      </a:r>
                      <a:endParaRPr sz="1500" dirty="0"/>
                    </a:p>
                  </a:txBody>
                  <a:tcPr marL="63500" marR="63500" marT="63500" marB="63500"/>
                </a:tc>
                <a:tc>
                  <a:txBody>
                    <a:bodyPr/>
                    <a:lstStyle/>
                    <a:p>
                      <a:endParaRPr lang="en-US" sz="1400" dirty="0"/>
                    </a:p>
                    <a:p>
                      <a:endParaRPr lang="en-US" sz="1400" dirty="0"/>
                    </a:p>
                    <a:p>
                      <a:r>
                        <a:rPr lang="en-US" sz="1400" dirty="0"/>
                        <a:t>Not recommended for funding.</a:t>
                      </a:r>
                      <a:endParaRPr lang="en-US" dirty="0"/>
                    </a:p>
                  </a:txBody>
                  <a:tcPr marL="63500" marR="63500" marT="63500" marB="63500"/>
                </a:tc>
                <a:extLst>
                  <a:ext uri="{0D108BD9-81ED-4DB2-BD59-A6C34878D82A}">
                    <a16:rowId xmlns:a16="http://schemas.microsoft.com/office/drawing/2014/main" val="10002"/>
                  </a:ext>
                </a:extLst>
              </a:tr>
              <a:tr h="951701">
                <a:tc>
                  <a:txBody>
                    <a:bodyPr/>
                    <a:lstStyle/>
                    <a:p>
                      <a:pPr marL="0" lvl="0" indent="0" algn="l" rtl="0">
                        <a:spcBef>
                          <a:spcPts val="0"/>
                        </a:spcBef>
                        <a:spcAft>
                          <a:spcPts val="0"/>
                        </a:spcAft>
                        <a:buNone/>
                      </a:pPr>
                      <a:r>
                        <a:rPr lang="en-US" sz="1500" dirty="0"/>
                        <a:t>The applicant has proposed a project that is intended to address an environmental justice issue in a community of focus, but there are capacity concerns, gaps in the project design, or issues with the project approach that may impact its success. </a:t>
                      </a:r>
                      <a:endParaRPr sz="1500" dirty="0"/>
                    </a:p>
                  </a:txBody>
                  <a:tcPr marL="63500" marR="63500" marT="63500" marB="63500"/>
                </a:tc>
                <a:tc>
                  <a:txBody>
                    <a:bodyPr/>
                    <a:lstStyle/>
                    <a:p>
                      <a:pPr marL="0" lvl="0" indent="0" algn="l" rtl="0">
                        <a:spcBef>
                          <a:spcPts val="0"/>
                        </a:spcBef>
                        <a:spcAft>
                          <a:spcPts val="0"/>
                        </a:spcAft>
                        <a:buNone/>
                      </a:pPr>
                      <a:endParaRPr sz="1500" dirty="0"/>
                    </a:p>
                    <a:p>
                      <a:pPr marL="0" lvl="0" indent="0" algn="l" rtl="0">
                        <a:spcBef>
                          <a:spcPts val="0"/>
                        </a:spcBef>
                        <a:spcAft>
                          <a:spcPts val="0"/>
                        </a:spcAft>
                        <a:buNone/>
                      </a:pPr>
                      <a:endParaRPr sz="1500" dirty="0"/>
                    </a:p>
                    <a:p>
                      <a:pPr marL="0" lvl="0" indent="0" algn="l" rtl="0">
                        <a:spcBef>
                          <a:spcPts val="0"/>
                        </a:spcBef>
                        <a:spcAft>
                          <a:spcPts val="0"/>
                        </a:spcAft>
                        <a:buNone/>
                      </a:pPr>
                      <a:r>
                        <a:rPr lang="en-US" sz="1500" dirty="0"/>
                        <a:t>3</a:t>
                      </a:r>
                      <a:endParaRPr sz="1500" dirty="0"/>
                    </a:p>
                  </a:txBody>
                  <a:tcPr marL="63500" marR="63500" marT="63500" marB="63500"/>
                </a:tc>
                <a:tc>
                  <a:txBody>
                    <a:bodyPr/>
                    <a:lstStyle/>
                    <a:p>
                      <a:pPr marL="0" lvl="0" indent="0" algn="l" rtl="0">
                        <a:spcBef>
                          <a:spcPts val="0"/>
                        </a:spcBef>
                        <a:spcAft>
                          <a:spcPts val="0"/>
                        </a:spcAft>
                        <a:buNone/>
                      </a:pPr>
                      <a:r>
                        <a:rPr lang="en-US" sz="1500" dirty="0"/>
                        <a:t>Possibly recommended for funding; may need technical support.</a:t>
                      </a:r>
                      <a:endParaRPr sz="1500" dirty="0"/>
                    </a:p>
                  </a:txBody>
                  <a:tcPr marL="63500" marR="63500" marT="63500" marB="63500"/>
                </a:tc>
                <a:extLst>
                  <a:ext uri="{0D108BD9-81ED-4DB2-BD59-A6C34878D82A}">
                    <a16:rowId xmlns:a16="http://schemas.microsoft.com/office/drawing/2014/main" val="10003"/>
                  </a:ext>
                </a:extLst>
              </a:tr>
              <a:tr h="780394">
                <a:tc>
                  <a:txBody>
                    <a:bodyPr/>
                    <a:lstStyle/>
                    <a:p>
                      <a:pPr marL="0" lvl="0" indent="0" algn="l" rtl="0">
                        <a:spcBef>
                          <a:spcPts val="0"/>
                        </a:spcBef>
                        <a:spcAft>
                          <a:spcPts val="0"/>
                        </a:spcAft>
                        <a:buNone/>
                      </a:pPr>
                      <a:r>
                        <a:rPr lang="en-US" sz="1500" dirty="0"/>
                        <a:t>The applicant has proposed an attainable project that is intended to address an environmental justice issue in a community of focus, has plans to effectively engage impacted communities, and demonstrates capacity to achieve project goals.</a:t>
                      </a:r>
                      <a:endParaRPr sz="1500" dirty="0"/>
                    </a:p>
                  </a:txBody>
                  <a:tcPr marL="63500" marR="63500" marT="63500" marB="63500"/>
                </a:tc>
                <a:tc>
                  <a:txBody>
                    <a:bodyPr/>
                    <a:lstStyle/>
                    <a:p>
                      <a:pPr marL="0" lvl="0" indent="0" algn="l" rtl="0">
                        <a:spcBef>
                          <a:spcPts val="0"/>
                        </a:spcBef>
                        <a:spcAft>
                          <a:spcPts val="0"/>
                        </a:spcAft>
                        <a:buNone/>
                      </a:pPr>
                      <a:endParaRPr sz="1500" dirty="0"/>
                    </a:p>
                    <a:p>
                      <a:pPr marL="0" lvl="0" indent="0" algn="l" rtl="0">
                        <a:spcBef>
                          <a:spcPts val="0"/>
                        </a:spcBef>
                        <a:spcAft>
                          <a:spcPts val="0"/>
                        </a:spcAft>
                        <a:buNone/>
                      </a:pPr>
                      <a:endParaRPr sz="1500" dirty="0"/>
                    </a:p>
                    <a:p>
                      <a:pPr marL="0" lvl="0" indent="0" algn="l" rtl="0">
                        <a:spcBef>
                          <a:spcPts val="0"/>
                        </a:spcBef>
                        <a:spcAft>
                          <a:spcPts val="0"/>
                        </a:spcAft>
                        <a:buNone/>
                      </a:pPr>
                      <a:r>
                        <a:rPr lang="en-US" sz="1500" dirty="0"/>
                        <a:t>4</a:t>
                      </a:r>
                      <a:endParaRPr sz="1500" dirty="0"/>
                    </a:p>
                  </a:txBody>
                  <a:tcPr marL="63500" marR="63500" marT="63500" marB="63500"/>
                </a:tc>
                <a:tc>
                  <a:txBody>
                    <a:bodyPr/>
                    <a:lstStyle/>
                    <a:p>
                      <a:pPr marL="0" lvl="0" indent="0" algn="l" rtl="0">
                        <a:spcBef>
                          <a:spcPts val="0"/>
                        </a:spcBef>
                        <a:spcAft>
                          <a:spcPts val="0"/>
                        </a:spcAft>
                        <a:buNone/>
                      </a:pPr>
                      <a:endParaRPr sz="1500" dirty="0"/>
                    </a:p>
                    <a:p>
                      <a:pPr marL="0" lvl="0" indent="0" algn="l" rtl="0">
                        <a:spcBef>
                          <a:spcPts val="0"/>
                        </a:spcBef>
                        <a:spcAft>
                          <a:spcPts val="0"/>
                        </a:spcAft>
                        <a:buNone/>
                      </a:pPr>
                      <a:r>
                        <a:rPr lang="en-US" sz="1500" dirty="0"/>
                        <a:t>Recommended for funding.</a:t>
                      </a:r>
                      <a:endParaRPr sz="1500" dirty="0"/>
                    </a:p>
                  </a:txBody>
                  <a:tcPr marL="63500" marR="63500" marT="63500" marB="63500"/>
                </a:tc>
                <a:extLst>
                  <a:ext uri="{0D108BD9-81ED-4DB2-BD59-A6C34878D82A}">
                    <a16:rowId xmlns:a16="http://schemas.microsoft.com/office/drawing/2014/main" val="10004"/>
                  </a:ext>
                </a:extLst>
              </a:tr>
              <a:tr h="1164697">
                <a:tc>
                  <a:txBody>
                    <a:bodyPr/>
                    <a:lstStyle/>
                    <a:p>
                      <a:pPr marL="0" lvl="0" indent="0" algn="l" rtl="0">
                        <a:spcBef>
                          <a:spcPts val="0"/>
                        </a:spcBef>
                        <a:spcAft>
                          <a:spcPts val="0"/>
                        </a:spcAft>
                        <a:buNone/>
                      </a:pPr>
                      <a:r>
                        <a:rPr lang="en-US" sz="1500" dirty="0"/>
                        <a:t>The applicant has proposed a community-driven project that will effectively address the environmental justice issue described. The applicant demonstrates the capacity to successfully achieve project goals and has articulated how this project fits into a broader community environmental justice strategy.</a:t>
                      </a:r>
                      <a:endParaRPr sz="1500" dirty="0"/>
                    </a:p>
                  </a:txBody>
                  <a:tcPr marL="63500" marR="63500" marT="63500" marB="63500"/>
                </a:tc>
                <a:tc>
                  <a:txBody>
                    <a:bodyPr/>
                    <a:lstStyle/>
                    <a:p>
                      <a:pPr marL="0" lvl="0" indent="0" algn="l" rtl="0">
                        <a:spcBef>
                          <a:spcPts val="0"/>
                        </a:spcBef>
                        <a:spcAft>
                          <a:spcPts val="0"/>
                        </a:spcAft>
                        <a:buNone/>
                      </a:pPr>
                      <a:endParaRPr sz="1500" dirty="0"/>
                    </a:p>
                    <a:p>
                      <a:pPr marL="0" lvl="0" indent="0" algn="l" rtl="0">
                        <a:spcBef>
                          <a:spcPts val="0"/>
                        </a:spcBef>
                        <a:spcAft>
                          <a:spcPts val="0"/>
                        </a:spcAft>
                        <a:buNone/>
                      </a:pPr>
                      <a:endParaRPr sz="1500" dirty="0"/>
                    </a:p>
                    <a:p>
                      <a:pPr marL="0" lvl="0" indent="0" algn="l" rtl="0">
                        <a:spcBef>
                          <a:spcPts val="0"/>
                        </a:spcBef>
                        <a:spcAft>
                          <a:spcPts val="0"/>
                        </a:spcAft>
                        <a:buNone/>
                      </a:pPr>
                      <a:endParaRPr sz="1500" dirty="0"/>
                    </a:p>
                    <a:p>
                      <a:pPr marL="0" lvl="0" indent="0" algn="l" rtl="0">
                        <a:spcBef>
                          <a:spcPts val="0"/>
                        </a:spcBef>
                        <a:spcAft>
                          <a:spcPts val="0"/>
                        </a:spcAft>
                        <a:buNone/>
                      </a:pPr>
                      <a:r>
                        <a:rPr lang="en-US" sz="1500" dirty="0"/>
                        <a:t>5</a:t>
                      </a:r>
                      <a:endParaRPr sz="1500" dirty="0"/>
                    </a:p>
                  </a:txBody>
                  <a:tcPr marL="63500" marR="63500" marT="63500" marB="63500"/>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400"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400" dirty="0"/>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t>Recommended for funding.</a:t>
                      </a:r>
                    </a:p>
                    <a:p>
                      <a:endParaRPr lang="en-US" dirty="0"/>
                    </a:p>
                  </a:txBody>
                  <a:tcPr marL="63500" marR="63500" marT="63500" marB="63500"/>
                </a:tc>
                <a:extLst>
                  <a:ext uri="{0D108BD9-81ED-4DB2-BD59-A6C34878D82A}">
                    <a16:rowId xmlns:a16="http://schemas.microsoft.com/office/drawing/2014/main" val="10005"/>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53"/>
        <p:cNvGrpSpPr/>
        <p:nvPr/>
      </p:nvGrpSpPr>
      <p:grpSpPr>
        <a:xfrm>
          <a:off x="0" y="0"/>
          <a:ext cx="0" cy="0"/>
          <a:chOff x="0" y="0"/>
          <a:chExt cx="0" cy="0"/>
        </a:xfrm>
      </p:grpSpPr>
      <p:sp>
        <p:nvSpPr>
          <p:cNvPr id="1554" name="Google Shape;1554;p111"/>
          <p:cNvSpPr txBox="1">
            <a:spLocks noGrp="1"/>
          </p:cNvSpPr>
          <p:nvPr>
            <p:ph type="title"/>
          </p:nvPr>
        </p:nvSpPr>
        <p:spPr>
          <a:xfrm>
            <a:off x="415600" y="390167"/>
            <a:ext cx="1136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4800" dirty="0"/>
              <a:t>The Non-Competitive Application</a:t>
            </a:r>
            <a:endParaRPr sz="4800" dirty="0"/>
          </a:p>
        </p:txBody>
      </p:sp>
      <p:pic>
        <p:nvPicPr>
          <p:cNvPr id="1555" name="Google Shape;1555;p111" descr="A survey form for the organizational capacity assessment with text and circles&#10;"/>
          <p:cNvPicPr preferRelativeResize="0"/>
          <p:nvPr/>
        </p:nvPicPr>
        <p:blipFill>
          <a:blip r:embed="rId3">
            <a:alphaModFix/>
          </a:blip>
          <a:stretch>
            <a:fillRect/>
          </a:stretch>
        </p:blipFill>
        <p:spPr>
          <a:xfrm>
            <a:off x="559025" y="1525375"/>
            <a:ext cx="11073851" cy="498282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59"/>
        <p:cNvGrpSpPr/>
        <p:nvPr/>
      </p:nvGrpSpPr>
      <p:grpSpPr>
        <a:xfrm>
          <a:off x="0" y="0"/>
          <a:ext cx="0" cy="0"/>
          <a:chOff x="0" y="0"/>
          <a:chExt cx="0" cy="0"/>
        </a:xfrm>
      </p:grpSpPr>
      <p:sp>
        <p:nvSpPr>
          <p:cNvPr id="1560" name="Google Shape;1560;p112"/>
          <p:cNvSpPr txBox="1">
            <a:spLocks noGrp="1"/>
          </p:cNvSpPr>
          <p:nvPr>
            <p:ph type="title"/>
          </p:nvPr>
        </p:nvSpPr>
        <p:spPr>
          <a:xfrm>
            <a:off x="415600" y="390167"/>
            <a:ext cx="113607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Additional Resources</a:t>
            </a:r>
            <a:endParaRPr/>
          </a:p>
        </p:txBody>
      </p:sp>
      <p:sp>
        <p:nvSpPr>
          <p:cNvPr id="1561" name="Google Shape;1561;p112"/>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p>
            <a:pPr marL="457200" lvl="0" indent="-400050" algn="l" rtl="0">
              <a:spcBef>
                <a:spcPts val="1000"/>
              </a:spcBef>
              <a:spcAft>
                <a:spcPts val="0"/>
              </a:spcAft>
              <a:buSzPts val="2700"/>
              <a:buChar char="●"/>
            </a:pPr>
            <a:r>
              <a:rPr lang="en-US"/>
              <a:t>All of the application details are available on our website, mapejgrants.org. </a:t>
            </a:r>
            <a:endParaRPr/>
          </a:p>
          <a:p>
            <a:pPr marL="457200" lvl="0" indent="-400050" algn="l" rtl="0">
              <a:spcBef>
                <a:spcPts val="1000"/>
              </a:spcBef>
              <a:spcAft>
                <a:spcPts val="0"/>
              </a:spcAft>
              <a:buSzPts val="2700"/>
              <a:buChar char="●"/>
            </a:pPr>
            <a:r>
              <a:rPr lang="en-US"/>
              <a:t>The Climate Justice Alliance is hosting a Quality Assurance webinar on October 29th</a:t>
            </a:r>
            <a:endParaRPr/>
          </a:p>
          <a:p>
            <a:pPr marL="457200" lvl="0" indent="-400050" algn="l" rtl="0">
              <a:spcBef>
                <a:spcPts val="1000"/>
              </a:spcBef>
              <a:spcAft>
                <a:spcPts val="700"/>
              </a:spcAft>
              <a:buSzPts val="2700"/>
              <a:buChar char="●"/>
            </a:pPr>
            <a:r>
              <a:rPr lang="en-US"/>
              <a:t>The Environmental Protection Network (EPN) has many resources available, including every other week office hours on UEI assistance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65"/>
        <p:cNvGrpSpPr/>
        <p:nvPr/>
      </p:nvGrpSpPr>
      <p:grpSpPr>
        <a:xfrm>
          <a:off x="0" y="0"/>
          <a:ext cx="0" cy="0"/>
          <a:chOff x="0" y="0"/>
          <a:chExt cx="0" cy="0"/>
        </a:xfrm>
      </p:grpSpPr>
      <p:sp>
        <p:nvSpPr>
          <p:cNvPr id="1566" name="Google Shape;1566;p113"/>
          <p:cNvSpPr txBox="1">
            <a:spLocks noGrp="1"/>
          </p:cNvSpPr>
          <p:nvPr>
            <p:ph type="title"/>
          </p:nvPr>
        </p:nvSpPr>
        <p:spPr>
          <a:xfrm>
            <a:off x="191200" y="179625"/>
            <a:ext cx="11700300" cy="10098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dirty="0"/>
              <a:t>Technical Assistance: </a:t>
            </a:r>
            <a:r>
              <a:rPr lang="en-US" dirty="0" err="1"/>
              <a:t>MaPTCC</a:t>
            </a:r>
            <a:endParaRPr dirty="0"/>
          </a:p>
        </p:txBody>
      </p:sp>
      <p:sp>
        <p:nvSpPr>
          <p:cNvPr id="1567" name="Google Shape;1567;p113"/>
          <p:cNvSpPr txBox="1">
            <a:spLocks noGrp="1"/>
          </p:cNvSpPr>
          <p:nvPr>
            <p:ph type="body" idx="1"/>
          </p:nvPr>
        </p:nvSpPr>
        <p:spPr>
          <a:xfrm>
            <a:off x="553175" y="1363800"/>
            <a:ext cx="11095800" cy="4869900"/>
          </a:xfrm>
          <a:prstGeom prst="rect">
            <a:avLst/>
          </a:prstGeom>
        </p:spPr>
        <p:txBody>
          <a:bodyPr spcFirstLastPara="1" wrap="square" lIns="121900" tIns="121900" rIns="121900" bIns="121900" anchor="t" anchorCtr="0">
            <a:normAutofit/>
          </a:bodyPr>
          <a:lstStyle/>
          <a:p>
            <a:pPr marL="0" lvl="0" indent="0" algn="l" rtl="0">
              <a:lnSpc>
                <a:spcPct val="105000"/>
              </a:lnSpc>
              <a:spcBef>
                <a:spcPts val="0"/>
              </a:spcBef>
              <a:spcAft>
                <a:spcPts val="0"/>
              </a:spcAft>
              <a:buSzPts val="1018"/>
              <a:buNone/>
            </a:pPr>
            <a:r>
              <a:rPr lang="en-US" sz="2120"/>
              <a:t>The Mountains and Plains Thriving Communities Collaborative (MaPTCC) is the EPA funded TA provider for Region 8.</a:t>
            </a:r>
            <a:endParaRPr sz="2120"/>
          </a:p>
          <a:p>
            <a:pPr marL="0" lvl="0" indent="0" algn="l" rtl="0">
              <a:lnSpc>
                <a:spcPct val="105000"/>
              </a:lnSpc>
              <a:spcBef>
                <a:spcPts val="1000"/>
              </a:spcBef>
              <a:spcAft>
                <a:spcPts val="0"/>
              </a:spcAft>
              <a:buClr>
                <a:schemeClr val="dk1"/>
              </a:buClr>
              <a:buSzPts val="1018"/>
              <a:buFont typeface="Arial"/>
              <a:buNone/>
            </a:pPr>
            <a:r>
              <a:rPr lang="en-US" sz="2120"/>
              <a:t>Services Offered through MaPTCC:</a:t>
            </a:r>
            <a:endParaRPr sz="2120"/>
          </a:p>
          <a:p>
            <a:pPr marL="457200" lvl="0" indent="-363220" algn="l" rtl="0">
              <a:lnSpc>
                <a:spcPct val="105000"/>
              </a:lnSpc>
              <a:spcBef>
                <a:spcPts val="1000"/>
              </a:spcBef>
              <a:spcAft>
                <a:spcPts val="0"/>
              </a:spcAft>
              <a:buSzPts val="2120"/>
              <a:buChar char="●"/>
            </a:pPr>
            <a:r>
              <a:rPr lang="en-US" sz="2120"/>
              <a:t>Figure out what your community needs most</a:t>
            </a:r>
            <a:endParaRPr sz="2120"/>
          </a:p>
          <a:p>
            <a:pPr marL="457200" lvl="0" indent="-363220" algn="l" rtl="0">
              <a:lnSpc>
                <a:spcPct val="105000"/>
              </a:lnSpc>
              <a:spcBef>
                <a:spcPts val="1000"/>
              </a:spcBef>
              <a:spcAft>
                <a:spcPts val="0"/>
              </a:spcAft>
              <a:buSzPts val="2120"/>
              <a:buChar char="●"/>
            </a:pPr>
            <a:r>
              <a:rPr lang="en-US" sz="2120"/>
              <a:t>Find the right grant for your project</a:t>
            </a:r>
            <a:endParaRPr sz="2120"/>
          </a:p>
          <a:p>
            <a:pPr marL="457200" lvl="0" indent="-363220" algn="l" rtl="0">
              <a:lnSpc>
                <a:spcPct val="105000"/>
              </a:lnSpc>
              <a:spcBef>
                <a:spcPts val="1000"/>
              </a:spcBef>
              <a:spcAft>
                <a:spcPts val="0"/>
              </a:spcAft>
              <a:buSzPts val="2120"/>
              <a:buChar char="●"/>
            </a:pPr>
            <a:r>
              <a:rPr lang="en-US" sz="2120"/>
              <a:t>Help you identify and use resources to develop a </a:t>
            </a:r>
            <a:endParaRPr sz="2120"/>
          </a:p>
          <a:p>
            <a:pPr marL="0" lvl="0" indent="457200" algn="l" rtl="0">
              <a:lnSpc>
                <a:spcPct val="105000"/>
              </a:lnSpc>
              <a:spcBef>
                <a:spcPts val="0"/>
              </a:spcBef>
              <a:spcAft>
                <a:spcPts val="0"/>
              </a:spcAft>
              <a:buSzPts val="1018"/>
              <a:buNone/>
            </a:pPr>
            <a:r>
              <a:rPr lang="en-US" sz="2120"/>
              <a:t>proposal</a:t>
            </a:r>
            <a:endParaRPr sz="2120"/>
          </a:p>
          <a:p>
            <a:pPr marL="457200" lvl="0" indent="-363220" algn="l" rtl="0">
              <a:lnSpc>
                <a:spcPct val="105000"/>
              </a:lnSpc>
              <a:spcBef>
                <a:spcPts val="1000"/>
              </a:spcBef>
              <a:spcAft>
                <a:spcPts val="0"/>
              </a:spcAft>
              <a:buSzPts val="2120"/>
              <a:buChar char="●"/>
            </a:pPr>
            <a:r>
              <a:rPr lang="en-US" sz="2120"/>
              <a:t>Plan your project step-by-step</a:t>
            </a:r>
            <a:endParaRPr sz="2120"/>
          </a:p>
          <a:p>
            <a:pPr marL="457200" lvl="0" indent="-363220" algn="l" rtl="0">
              <a:lnSpc>
                <a:spcPct val="105000"/>
              </a:lnSpc>
              <a:spcBef>
                <a:spcPts val="1000"/>
              </a:spcBef>
              <a:spcAft>
                <a:spcPts val="0"/>
              </a:spcAft>
              <a:buSzPts val="2120"/>
              <a:buChar char="●"/>
            </a:pPr>
            <a:r>
              <a:rPr lang="en-US" sz="2120"/>
              <a:t>Connect with other groups doing similar work</a:t>
            </a:r>
            <a:endParaRPr sz="2120"/>
          </a:p>
          <a:p>
            <a:pPr marL="457200" lvl="0" indent="-363220" algn="l" rtl="0">
              <a:lnSpc>
                <a:spcPct val="105000"/>
              </a:lnSpc>
              <a:spcBef>
                <a:spcPts val="1000"/>
              </a:spcBef>
              <a:spcAft>
                <a:spcPts val="1000"/>
              </a:spcAft>
              <a:buSzPts val="2120"/>
              <a:buChar char="●"/>
            </a:pPr>
            <a:r>
              <a:rPr lang="en-US" sz="2120"/>
              <a:t>And much more!</a:t>
            </a:r>
            <a:endParaRPr sz="871">
              <a:solidFill>
                <a:schemeClr val="accent6"/>
              </a:solidFill>
              <a:highlight>
                <a:srgbClr val="FFFFFF"/>
              </a:highlight>
              <a:latin typeface="Verdana"/>
              <a:ea typeface="Verdana"/>
              <a:cs typeface="Verdana"/>
              <a:sym typeface="Verdana"/>
            </a:endParaRPr>
          </a:p>
        </p:txBody>
      </p:sp>
      <p:sp>
        <p:nvSpPr>
          <p:cNvPr id="1569" name="Google Shape;1569;p113"/>
          <p:cNvSpPr txBox="1"/>
          <p:nvPr/>
        </p:nvSpPr>
        <p:spPr>
          <a:xfrm>
            <a:off x="329100" y="6140600"/>
            <a:ext cx="7238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chemeClr val="accent1"/>
                </a:solidFill>
                <a:latin typeface="Poppins"/>
                <a:ea typeface="Poppins"/>
                <a:cs typeface="Poppins"/>
                <a:sym typeface="Poppins"/>
              </a:rPr>
              <a:t>https://www.montana.edu/thrivingcommunities/</a:t>
            </a:r>
            <a:endParaRPr sz="2000" b="1">
              <a:solidFill>
                <a:schemeClr val="accent1"/>
              </a:solidFill>
              <a:latin typeface="Poppins"/>
              <a:ea typeface="Poppins"/>
              <a:cs typeface="Poppins"/>
              <a:sym typeface="Poppins"/>
            </a:endParaRPr>
          </a:p>
        </p:txBody>
      </p:sp>
      <p:pic>
        <p:nvPicPr>
          <p:cNvPr id="1568" name="Google Shape;1568;p113" descr="A logo with flowers and mountains in the background&#10;"/>
          <p:cNvPicPr preferRelativeResize="0"/>
          <p:nvPr/>
        </p:nvPicPr>
        <p:blipFill>
          <a:blip r:embed="rId3">
            <a:alphaModFix/>
          </a:blip>
          <a:stretch>
            <a:fillRect/>
          </a:stretch>
        </p:blipFill>
        <p:spPr>
          <a:xfrm>
            <a:off x="8850575" y="3730850"/>
            <a:ext cx="2902350" cy="29023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73"/>
        <p:cNvGrpSpPr/>
        <p:nvPr/>
      </p:nvGrpSpPr>
      <p:grpSpPr>
        <a:xfrm>
          <a:off x="0" y="0"/>
          <a:ext cx="0" cy="0"/>
          <a:chOff x="0" y="0"/>
          <a:chExt cx="0" cy="0"/>
        </a:xfrm>
      </p:grpSpPr>
      <p:sp>
        <p:nvSpPr>
          <p:cNvPr id="1574" name="Google Shape;1574;p114"/>
          <p:cNvSpPr txBox="1">
            <a:spLocks noGrp="1"/>
          </p:cNvSpPr>
          <p:nvPr>
            <p:ph type="title"/>
          </p:nvPr>
        </p:nvSpPr>
        <p:spPr>
          <a:xfrm>
            <a:off x="4418966" y="1236110"/>
            <a:ext cx="7053600" cy="23922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accent1"/>
              </a:buClr>
              <a:buSzPts val="6600"/>
              <a:buFont typeface="Gill Sans"/>
              <a:buNone/>
            </a:pPr>
            <a:r>
              <a:rPr lang="en-US"/>
              <a:t>Q&amp;A</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78"/>
        <p:cNvGrpSpPr/>
        <p:nvPr/>
      </p:nvGrpSpPr>
      <p:grpSpPr>
        <a:xfrm>
          <a:off x="0" y="0"/>
          <a:ext cx="0" cy="0"/>
          <a:chOff x="0" y="0"/>
          <a:chExt cx="0" cy="0"/>
        </a:xfrm>
      </p:grpSpPr>
      <p:sp>
        <p:nvSpPr>
          <p:cNvPr id="1579" name="Google Shape;1579;p115"/>
          <p:cNvSpPr txBox="1">
            <a:spLocks noGrp="1"/>
          </p:cNvSpPr>
          <p:nvPr>
            <p:ph type="title"/>
          </p:nvPr>
        </p:nvSpPr>
        <p:spPr>
          <a:xfrm>
            <a:off x="838200" y="681037"/>
            <a:ext cx="10515600" cy="100965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Gill Sans"/>
              <a:buNone/>
            </a:pPr>
            <a:r>
              <a:rPr lang="en-US" dirty="0"/>
              <a:t>Contact Us </a:t>
            </a:r>
            <a:endParaRPr dirty="0"/>
          </a:p>
        </p:txBody>
      </p:sp>
      <p:pic>
        <p:nvPicPr>
          <p:cNvPr id="1583" name="Google Shape;1583;p115" descr="MAP EJ Grants Hub logo, EPA Environmental Justice Thriving Communities Grantmaking Program icon, JSI Research &amp; Training Institute logo "/>
          <p:cNvPicPr preferRelativeResize="0"/>
          <p:nvPr/>
        </p:nvPicPr>
        <p:blipFill>
          <a:blip r:embed="rId3">
            <a:alphaModFix/>
          </a:blip>
          <a:stretch>
            <a:fillRect/>
          </a:stretch>
        </p:blipFill>
        <p:spPr>
          <a:xfrm>
            <a:off x="5531074" y="602212"/>
            <a:ext cx="6427099" cy="1196325"/>
          </a:xfrm>
          <a:prstGeom prst="rect">
            <a:avLst/>
          </a:prstGeom>
          <a:noFill/>
          <a:ln>
            <a:noFill/>
          </a:ln>
        </p:spPr>
      </p:pic>
      <p:sp>
        <p:nvSpPr>
          <p:cNvPr id="1580" name="Google Shape;1580;p115"/>
          <p:cNvSpPr txBox="1">
            <a:spLocks noGrp="1"/>
          </p:cNvSpPr>
          <p:nvPr>
            <p:ph type="body" idx="1"/>
          </p:nvPr>
        </p:nvSpPr>
        <p:spPr>
          <a:xfrm>
            <a:off x="419025" y="2210925"/>
            <a:ext cx="6568800" cy="3435300"/>
          </a:xfrm>
          <a:prstGeom prst="rect">
            <a:avLst/>
          </a:prstGeom>
          <a:noFill/>
          <a:ln>
            <a:noFill/>
          </a:ln>
        </p:spPr>
        <p:txBody>
          <a:bodyPr spcFirstLastPara="1" wrap="square" lIns="91425" tIns="45700" rIns="91425" bIns="45700" anchor="ctr" anchorCtr="0">
            <a:noAutofit/>
          </a:bodyPr>
          <a:lstStyle/>
          <a:p>
            <a:pPr marL="457200" lvl="0" indent="-228600" algn="l" rtl="0">
              <a:lnSpc>
                <a:spcPct val="90000"/>
              </a:lnSpc>
              <a:spcBef>
                <a:spcPts val="1000"/>
              </a:spcBef>
              <a:spcAft>
                <a:spcPts val="0"/>
              </a:spcAft>
              <a:buClr>
                <a:schemeClr val="lt1"/>
              </a:buClr>
              <a:buSzPts val="2800"/>
              <a:buNone/>
            </a:pPr>
            <a:r>
              <a:rPr lang="en-US" sz="2500"/>
              <a:t>For any questions or more information, please email </a:t>
            </a:r>
            <a:r>
              <a:rPr lang="en-US" sz="2500" u="sng">
                <a:hlinkClick r:id="rId4"/>
              </a:rPr>
              <a:t>mapejgrants@jsi.com</a:t>
            </a:r>
            <a:endParaRPr sz="2500"/>
          </a:p>
          <a:p>
            <a:pPr marL="457200" lvl="0" indent="-228600" algn="l" rtl="0">
              <a:lnSpc>
                <a:spcPct val="90000"/>
              </a:lnSpc>
              <a:spcBef>
                <a:spcPts val="1000"/>
              </a:spcBef>
              <a:spcAft>
                <a:spcPts val="0"/>
              </a:spcAft>
              <a:buClr>
                <a:schemeClr val="lt1"/>
              </a:buClr>
              <a:buSzPts val="2800"/>
              <a:buNone/>
            </a:pPr>
            <a:endParaRPr sz="2500"/>
          </a:p>
          <a:p>
            <a:pPr marL="457200" lvl="0" indent="-228600" algn="l" rtl="0">
              <a:lnSpc>
                <a:spcPct val="90000"/>
              </a:lnSpc>
              <a:spcBef>
                <a:spcPts val="1000"/>
              </a:spcBef>
              <a:spcAft>
                <a:spcPts val="0"/>
              </a:spcAft>
              <a:buClr>
                <a:schemeClr val="lt1"/>
              </a:buClr>
              <a:buSzPts val="2800"/>
              <a:buNone/>
            </a:pPr>
            <a:endParaRPr sz="2500"/>
          </a:p>
          <a:p>
            <a:pPr marL="2743200" lvl="0" indent="-228600" algn="l" rtl="0">
              <a:lnSpc>
                <a:spcPct val="90000"/>
              </a:lnSpc>
              <a:spcBef>
                <a:spcPts val="1000"/>
              </a:spcBef>
              <a:spcAft>
                <a:spcPts val="0"/>
              </a:spcAft>
              <a:buClr>
                <a:schemeClr val="lt1"/>
              </a:buClr>
              <a:buSzPts val="2800"/>
              <a:buNone/>
            </a:pPr>
            <a:r>
              <a:rPr lang="en-US" sz="2500"/>
              <a:t>Visit </a:t>
            </a:r>
            <a:r>
              <a:rPr lang="en-US" sz="2500" b="1"/>
              <a:t>mapejgrants.org</a:t>
            </a:r>
            <a:r>
              <a:rPr lang="en-US" sz="2500"/>
              <a:t> for more information</a:t>
            </a:r>
            <a:endParaRPr sz="2500"/>
          </a:p>
          <a:p>
            <a:pPr marL="457200" lvl="0" indent="-228600" algn="l" rtl="0">
              <a:lnSpc>
                <a:spcPct val="90000"/>
              </a:lnSpc>
              <a:spcBef>
                <a:spcPts val="1000"/>
              </a:spcBef>
              <a:spcAft>
                <a:spcPts val="0"/>
              </a:spcAft>
              <a:buClr>
                <a:schemeClr val="lt1"/>
              </a:buClr>
              <a:buSzPts val="2800"/>
              <a:buNone/>
            </a:pPr>
            <a:endParaRPr sz="2500"/>
          </a:p>
          <a:p>
            <a:pPr marL="457200" lvl="0" indent="-228600" algn="l" rtl="0">
              <a:lnSpc>
                <a:spcPct val="90000"/>
              </a:lnSpc>
              <a:spcBef>
                <a:spcPts val="1000"/>
              </a:spcBef>
              <a:spcAft>
                <a:spcPts val="0"/>
              </a:spcAft>
              <a:buClr>
                <a:schemeClr val="lt1"/>
              </a:buClr>
              <a:buSzPts val="2800"/>
              <a:buNone/>
            </a:pPr>
            <a:endParaRPr sz="2500"/>
          </a:p>
        </p:txBody>
      </p:sp>
      <p:pic>
        <p:nvPicPr>
          <p:cNvPr id="1585" name="Google Shape;1585;p115" descr="A qr code on a white background for the mapejgrants.org "/>
          <p:cNvPicPr preferRelativeResize="0"/>
          <p:nvPr/>
        </p:nvPicPr>
        <p:blipFill>
          <a:blip r:embed="rId5">
            <a:alphaModFix/>
          </a:blip>
          <a:stretch>
            <a:fillRect/>
          </a:stretch>
        </p:blipFill>
        <p:spPr>
          <a:xfrm>
            <a:off x="740950" y="3303150"/>
            <a:ext cx="1892050" cy="1892050"/>
          </a:xfrm>
          <a:prstGeom prst="rect">
            <a:avLst/>
          </a:prstGeom>
          <a:noFill/>
          <a:ln>
            <a:noFill/>
          </a:ln>
        </p:spPr>
      </p:pic>
      <p:pic>
        <p:nvPicPr>
          <p:cNvPr id="1581" name="Google Shape;1581;p115" descr="A river running through a valley&#10;&#10;"/>
          <p:cNvPicPr preferRelativeResize="0">
            <a:picLocks noGrp="1"/>
          </p:cNvPicPr>
          <p:nvPr>
            <p:ph type="pic" idx="2"/>
          </p:nvPr>
        </p:nvPicPr>
        <p:blipFill rotWithShape="1">
          <a:blip r:embed="rId6">
            <a:alphaModFix/>
          </a:blip>
          <a:srcRect l="6719" r="6720"/>
          <a:stretch/>
        </p:blipFill>
        <p:spPr>
          <a:xfrm>
            <a:off x="7374070" y="2015859"/>
            <a:ext cx="3979800" cy="3678300"/>
          </a:xfrm>
          <a:prstGeom prst="flowChartDelay">
            <a:avLst/>
          </a:prstGeom>
          <a:noFill/>
          <a:ln>
            <a:noFill/>
          </a:ln>
        </p:spPr>
      </p:pic>
      <p:sp>
        <p:nvSpPr>
          <p:cNvPr id="1584" name="Google Shape;1584;p115"/>
          <p:cNvSpPr txBox="1"/>
          <p:nvPr/>
        </p:nvSpPr>
        <p:spPr>
          <a:xfrm>
            <a:off x="238125" y="6467475"/>
            <a:ext cx="11829600" cy="2478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US" sz="1100" b="1" dirty="0">
                <a:solidFill>
                  <a:schemeClr val="dk1"/>
                </a:solidFill>
                <a:highlight>
                  <a:srgbClr val="FFFFFF"/>
                </a:highlight>
              </a:rPr>
              <a:t>Disclaimer Statement: </a:t>
            </a:r>
            <a:r>
              <a:rPr lang="en-US" sz="1100" dirty="0">
                <a:solidFill>
                  <a:schemeClr val="dk1"/>
                </a:solidFill>
                <a:highlight>
                  <a:srgbClr val="FFFFFF"/>
                </a:highlight>
              </a:rPr>
              <a:t>The Mountains and Plains Environmental Justice Grants Hub is supported by funding from the U.S. Environmental Protection Agency under cooperative agreement 00150001. The information does not necessarily reflect the views and policies of the U.S. Environmental Protection Agency. </a:t>
            </a:r>
            <a:endParaRPr sz="1100" dirty="0">
              <a:solidFill>
                <a:schemeClr val="dk1"/>
              </a:solidFill>
              <a:highlight>
                <a:srgbClr val="FFFFFF"/>
              </a:highlight>
            </a:endParaRPr>
          </a:p>
          <a:p>
            <a:pPr marL="0" lvl="0" indent="0" algn="l" rtl="0">
              <a:spcBef>
                <a:spcPts val="0"/>
              </a:spcBef>
              <a:spcAft>
                <a:spcPts val="0"/>
              </a:spcAft>
              <a:buNone/>
            </a:pPr>
            <a:endParaRPr sz="900" dirty="0">
              <a:solidFill>
                <a:schemeClr val="dk1"/>
              </a:solidFill>
              <a:highlight>
                <a:srgbClr val="FFFFFF"/>
              </a:highlight>
            </a:endParaRPr>
          </a:p>
          <a:p>
            <a:pPr marL="0" lvl="0" indent="0" algn="l" rtl="0">
              <a:spcBef>
                <a:spcPts val="0"/>
              </a:spcBef>
              <a:spcAft>
                <a:spcPts val="0"/>
              </a:spcAft>
              <a:buNone/>
            </a:pPr>
            <a:endParaRPr sz="900" dirty="0">
              <a:solidFill>
                <a:schemeClr val="dk1"/>
              </a:solidFill>
              <a:highlight>
                <a:srgbClr val="FFFFFF"/>
              </a:highlight>
            </a:endParaRPr>
          </a:p>
          <a:p>
            <a:pPr marL="0" lvl="0" indent="0" algn="l" rtl="0">
              <a:spcBef>
                <a:spcPts val="0"/>
              </a:spcBef>
              <a:spcAft>
                <a:spcPts val="0"/>
              </a:spcAft>
              <a:buNone/>
            </a:pPr>
            <a:endParaRPr sz="900" dirty="0">
              <a:solidFill>
                <a:schemeClr val="dk1"/>
              </a:solidFill>
              <a:highlight>
                <a:srgbClr val="FFFFFF"/>
              </a:highlight>
            </a:endParaRPr>
          </a:p>
          <a:p>
            <a:pPr marL="0" lvl="0" indent="0" algn="l" rtl="0">
              <a:spcBef>
                <a:spcPts val="0"/>
              </a:spcBef>
              <a:spcAft>
                <a:spcPts val="0"/>
              </a:spcAft>
              <a:buNone/>
            </a:pPr>
            <a:endParaRPr sz="1100" dirty="0">
              <a:solidFill>
                <a:schemeClr val="dk1"/>
              </a:solidFill>
            </a:endParaRPr>
          </a:p>
          <a:p>
            <a:pPr marL="0" lvl="0" indent="0" algn="l" rtl="0">
              <a:spcBef>
                <a:spcPts val="0"/>
              </a:spcBef>
              <a:spcAft>
                <a:spcPts val="0"/>
              </a:spcAft>
              <a:buNone/>
            </a:pPr>
            <a:endParaRPr sz="2800" dirty="0">
              <a:solidFill>
                <a:schemeClr val="dk1"/>
              </a:solidFill>
              <a:latin typeface="Poppins" pitchFamily="2" charset="77"/>
              <a:ea typeface="Gill Sans"/>
              <a:cs typeface="Poppins" pitchFamily="2" charset="77"/>
              <a:sym typeface="Gill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79"/>
        <p:cNvGrpSpPr/>
        <p:nvPr/>
      </p:nvGrpSpPr>
      <p:grpSpPr>
        <a:xfrm>
          <a:off x="0" y="0"/>
          <a:ext cx="0" cy="0"/>
          <a:chOff x="0" y="0"/>
          <a:chExt cx="0" cy="0"/>
        </a:xfrm>
      </p:grpSpPr>
      <p:sp>
        <p:nvSpPr>
          <p:cNvPr id="1380" name="Google Shape;1380;p91"/>
          <p:cNvSpPr txBox="1">
            <a:spLocks noGrp="1"/>
          </p:cNvSpPr>
          <p:nvPr>
            <p:ph type="title"/>
          </p:nvPr>
        </p:nvSpPr>
        <p:spPr>
          <a:xfrm>
            <a:off x="249250" y="694112"/>
            <a:ext cx="10515600" cy="1009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b="1"/>
              <a:t>Closed Captioning is available</a:t>
            </a:r>
            <a:endParaRPr b="1"/>
          </a:p>
        </p:txBody>
      </p:sp>
      <p:sp>
        <p:nvSpPr>
          <p:cNvPr id="1381" name="Google Shape;1381;p91"/>
          <p:cNvSpPr txBox="1">
            <a:spLocks noGrp="1"/>
          </p:cNvSpPr>
          <p:nvPr>
            <p:ph type="body" idx="1"/>
          </p:nvPr>
        </p:nvSpPr>
        <p:spPr>
          <a:xfrm>
            <a:off x="249250" y="1703900"/>
            <a:ext cx="10902900" cy="14232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en-US" dirty="0">
                <a:latin typeface="Poppins" pitchFamily="2" charset="77"/>
                <a:ea typeface="Gill Sans"/>
                <a:cs typeface="Poppins" pitchFamily="2" charset="77"/>
                <a:sym typeface="Gill Sans"/>
              </a:rPr>
              <a:t>To enable closed captioning, click on the “CC” icon in your meeting/webinar controls. </a:t>
            </a:r>
            <a:endParaRPr dirty="0">
              <a:latin typeface="Poppins" pitchFamily="2" charset="77"/>
              <a:ea typeface="Gill Sans"/>
              <a:cs typeface="Poppins" pitchFamily="2" charset="77"/>
              <a:sym typeface="Gill Sans"/>
            </a:endParaRPr>
          </a:p>
          <a:p>
            <a:pPr marL="0" lvl="0" indent="0" algn="l" rtl="0">
              <a:spcBef>
                <a:spcPts val="1000"/>
              </a:spcBef>
              <a:spcAft>
                <a:spcPts val="0"/>
              </a:spcAft>
              <a:buNone/>
            </a:pPr>
            <a:r>
              <a:rPr lang="en-US" dirty="0">
                <a:latin typeface="Poppins" pitchFamily="2" charset="77"/>
                <a:ea typeface="Gill Sans"/>
                <a:cs typeface="Poppins" pitchFamily="2" charset="77"/>
                <a:sym typeface="Gill Sans"/>
              </a:rPr>
              <a:t>Select “Show Captions”</a:t>
            </a:r>
            <a:endParaRPr dirty="0">
              <a:latin typeface="Poppins" pitchFamily="2" charset="77"/>
              <a:ea typeface="Gill Sans"/>
              <a:cs typeface="Poppins" pitchFamily="2" charset="77"/>
              <a:sym typeface="Gill Sans"/>
            </a:endParaRPr>
          </a:p>
        </p:txBody>
      </p:sp>
      <p:pic>
        <p:nvPicPr>
          <p:cNvPr id="1382" name="Google Shape;1382;p91" descr="A screenshot of a computer&#10;&#10;Zoom options: participants, chat, share screen. Record. Hide captions, breakout rooms, reactions, apps, whiteboards. "/>
          <p:cNvPicPr preferRelativeResize="0"/>
          <p:nvPr/>
        </p:nvPicPr>
        <p:blipFill rotWithShape="1">
          <a:blip r:embed="rId3">
            <a:alphaModFix/>
          </a:blip>
          <a:srcRect t="76000"/>
          <a:stretch/>
        </p:blipFill>
        <p:spPr>
          <a:xfrm>
            <a:off x="383425" y="3199300"/>
            <a:ext cx="10948053" cy="14231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sp>
        <p:nvSpPr>
          <p:cNvPr id="1387" name="Google Shape;1387;p92"/>
          <p:cNvSpPr txBox="1">
            <a:spLocks noGrp="1"/>
          </p:cNvSpPr>
          <p:nvPr>
            <p:ph type="title"/>
          </p:nvPr>
        </p:nvSpPr>
        <p:spPr>
          <a:xfrm>
            <a:off x="838200" y="681037"/>
            <a:ext cx="10515600" cy="1009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b="1"/>
              <a:t>How to Ask a Question</a:t>
            </a:r>
            <a:endParaRPr b="1"/>
          </a:p>
        </p:txBody>
      </p:sp>
      <p:sp>
        <p:nvSpPr>
          <p:cNvPr id="1388" name="Google Shape;1388;p92"/>
          <p:cNvSpPr txBox="1">
            <a:spLocks noGrp="1"/>
          </p:cNvSpPr>
          <p:nvPr>
            <p:ph type="body" idx="1"/>
          </p:nvPr>
        </p:nvSpPr>
        <p:spPr>
          <a:xfrm>
            <a:off x="838200" y="1825625"/>
            <a:ext cx="5661900" cy="38211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en-US" dirty="0">
                <a:latin typeface="Poppins" pitchFamily="2" charset="77"/>
                <a:ea typeface="Gill Sans"/>
                <a:cs typeface="Poppins" pitchFamily="2" charset="77"/>
                <a:sym typeface="Gill Sans"/>
              </a:rPr>
              <a:t>Two ways to ask a question:</a:t>
            </a:r>
            <a:endParaRPr dirty="0">
              <a:latin typeface="Poppins" pitchFamily="2" charset="77"/>
              <a:ea typeface="Gill Sans"/>
              <a:cs typeface="Poppins" pitchFamily="2" charset="77"/>
              <a:sym typeface="Gill Sans"/>
            </a:endParaRPr>
          </a:p>
          <a:p>
            <a:pPr marL="457200" lvl="0" indent="-342900" algn="l" rtl="0">
              <a:spcBef>
                <a:spcPts val="1000"/>
              </a:spcBef>
              <a:spcAft>
                <a:spcPts val="0"/>
              </a:spcAft>
              <a:buSzPts val="1800"/>
              <a:buFont typeface="Gill Sans"/>
              <a:buAutoNum type="arabicPeriod"/>
            </a:pPr>
            <a:r>
              <a:rPr lang="en-US" dirty="0">
                <a:latin typeface="Poppins" pitchFamily="2" charset="77"/>
                <a:ea typeface="Gill Sans"/>
                <a:cs typeface="Poppins" pitchFamily="2" charset="77"/>
                <a:sym typeface="Gill Sans"/>
              </a:rPr>
              <a:t>Use the Q&amp;A box at the lower-left of your screen to chat with the presenter.</a:t>
            </a:r>
            <a:endParaRPr dirty="0">
              <a:latin typeface="Poppins" pitchFamily="2" charset="77"/>
              <a:ea typeface="Gill Sans"/>
              <a:cs typeface="Poppins" pitchFamily="2" charset="77"/>
              <a:sym typeface="Gill Sans"/>
            </a:endParaRPr>
          </a:p>
          <a:p>
            <a:pPr marL="0" lvl="0" indent="0" algn="l" rtl="0">
              <a:spcBef>
                <a:spcPts val="1000"/>
              </a:spcBef>
              <a:spcAft>
                <a:spcPts val="0"/>
              </a:spcAft>
              <a:buNone/>
            </a:pPr>
            <a:endParaRPr dirty="0">
              <a:latin typeface="Poppins" pitchFamily="2" charset="77"/>
              <a:ea typeface="Gill Sans"/>
              <a:cs typeface="Poppins" pitchFamily="2" charset="77"/>
              <a:sym typeface="Gill Sans"/>
            </a:endParaRPr>
          </a:p>
          <a:p>
            <a:pPr marL="457200" lvl="0" indent="-342900" algn="l" rtl="0">
              <a:spcBef>
                <a:spcPts val="1000"/>
              </a:spcBef>
              <a:spcAft>
                <a:spcPts val="0"/>
              </a:spcAft>
              <a:buSzPts val="1800"/>
              <a:buFont typeface="Gill Sans"/>
              <a:buAutoNum type="arabicPeriod"/>
            </a:pPr>
            <a:r>
              <a:rPr lang="en-US" dirty="0">
                <a:latin typeface="Poppins" pitchFamily="2" charset="77"/>
                <a:ea typeface="Gill Sans"/>
                <a:cs typeface="Poppins" pitchFamily="2" charset="77"/>
                <a:sym typeface="Gill Sans"/>
              </a:rPr>
              <a:t>You may also email questions to </a:t>
            </a:r>
            <a:r>
              <a:rPr lang="en-US" u="sng" dirty="0" err="1">
                <a:solidFill>
                  <a:schemeClr val="accent1"/>
                </a:solidFill>
                <a:latin typeface="Poppins" pitchFamily="2" charset="77"/>
                <a:ea typeface="Gill Sans"/>
                <a:cs typeface="Poppins" pitchFamily="2" charset="77"/>
                <a:sym typeface="Gill Sans"/>
              </a:rPr>
              <a:t>mapejgrants@jsi.com</a:t>
            </a:r>
            <a:r>
              <a:rPr lang="en-US" dirty="0">
                <a:latin typeface="Poppins" pitchFamily="2" charset="77"/>
                <a:ea typeface="Gill Sans"/>
                <a:cs typeface="Poppins" pitchFamily="2" charset="77"/>
                <a:sym typeface="Gill Sans"/>
              </a:rPr>
              <a:t> after the webinar.</a:t>
            </a:r>
            <a:endParaRPr dirty="0">
              <a:latin typeface="Poppins" pitchFamily="2" charset="77"/>
              <a:ea typeface="Gill Sans"/>
              <a:cs typeface="Poppins" pitchFamily="2" charset="77"/>
              <a:sym typeface="Gill Sans"/>
            </a:endParaRPr>
          </a:p>
          <a:p>
            <a:pPr marL="0" lvl="0" indent="0" algn="l" rtl="0">
              <a:spcBef>
                <a:spcPts val="1000"/>
              </a:spcBef>
              <a:spcAft>
                <a:spcPts val="0"/>
              </a:spcAft>
              <a:buNone/>
            </a:pPr>
            <a:endParaRPr dirty="0">
              <a:latin typeface="Poppins" pitchFamily="2" charset="77"/>
              <a:ea typeface="Gill Sans"/>
              <a:cs typeface="Poppins" pitchFamily="2" charset="77"/>
              <a:sym typeface="Gill Sans"/>
            </a:endParaRPr>
          </a:p>
          <a:p>
            <a:pPr marL="0" lvl="0" indent="0" algn="l" rtl="0">
              <a:spcBef>
                <a:spcPts val="1000"/>
              </a:spcBef>
              <a:spcAft>
                <a:spcPts val="0"/>
              </a:spcAft>
              <a:buNone/>
            </a:pPr>
            <a:endParaRPr dirty="0">
              <a:latin typeface="Poppins" pitchFamily="2" charset="77"/>
              <a:ea typeface="Gill Sans"/>
              <a:cs typeface="Poppins" pitchFamily="2" charset="77"/>
              <a:sym typeface="Gill Sans"/>
            </a:endParaRPr>
          </a:p>
        </p:txBody>
      </p:sp>
      <p:pic>
        <p:nvPicPr>
          <p:cNvPr id="1389" name="Google Shape;1389;p92" descr="A screenshot of a phone&#10;&#10;White how to ask a question of gif, rectangle "/>
          <p:cNvPicPr preferRelativeResize="0"/>
          <p:nvPr/>
        </p:nvPicPr>
        <p:blipFill rotWithShape="1">
          <a:blip r:embed="rId3">
            <a:alphaModFix/>
          </a:blip>
          <a:srcRect/>
          <a:stretch/>
        </p:blipFill>
        <p:spPr>
          <a:xfrm>
            <a:off x="6814200" y="1621400"/>
            <a:ext cx="3484375" cy="3876975"/>
          </a:xfrm>
          <a:prstGeom prst="rect">
            <a:avLst/>
          </a:prstGeom>
          <a:noFill/>
          <a:ln>
            <a:noFill/>
          </a:ln>
        </p:spPr>
      </p:pic>
      <p:pic>
        <p:nvPicPr>
          <p:cNvPr id="1390" name="Google Shape;1390;p92" descr="A screenshot of a computer pointing to Q&amp;A box"/>
          <p:cNvPicPr preferRelativeResize="0"/>
          <p:nvPr/>
        </p:nvPicPr>
        <p:blipFill rotWithShape="1">
          <a:blip r:embed="rId4">
            <a:alphaModFix/>
          </a:blip>
          <a:srcRect l="43371" t="78223" r="39907"/>
          <a:stretch/>
        </p:blipFill>
        <p:spPr>
          <a:xfrm>
            <a:off x="10504950" y="2992050"/>
            <a:ext cx="1191000" cy="8738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94"/>
        <p:cNvGrpSpPr/>
        <p:nvPr/>
      </p:nvGrpSpPr>
      <p:grpSpPr>
        <a:xfrm>
          <a:off x="0" y="0"/>
          <a:ext cx="0" cy="0"/>
          <a:chOff x="0" y="0"/>
          <a:chExt cx="0" cy="0"/>
        </a:xfrm>
      </p:grpSpPr>
      <p:sp>
        <p:nvSpPr>
          <p:cNvPr id="1395" name="Google Shape;1395;p93"/>
          <p:cNvSpPr txBox="1">
            <a:spLocks noGrp="1"/>
          </p:cNvSpPr>
          <p:nvPr>
            <p:ph type="title"/>
          </p:nvPr>
        </p:nvSpPr>
        <p:spPr>
          <a:xfrm>
            <a:off x="5678062" y="491059"/>
            <a:ext cx="5675700" cy="1775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Gill Sans"/>
              <a:buNone/>
            </a:pPr>
            <a:r>
              <a:rPr lang="en-US" sz="4100" dirty="0"/>
              <a:t>Agenda</a:t>
            </a:r>
            <a:endParaRPr sz="4100" dirty="0"/>
          </a:p>
        </p:txBody>
      </p:sp>
      <p:pic>
        <p:nvPicPr>
          <p:cNvPr id="1397" name="Google Shape;1397;p93" descr="Long rounded rectangle photo of a field of yellow flowers and mountains "/>
          <p:cNvPicPr preferRelativeResize="0">
            <a:picLocks noGrp="1"/>
          </p:cNvPicPr>
          <p:nvPr>
            <p:ph type="pic" idx="2"/>
          </p:nvPr>
        </p:nvPicPr>
        <p:blipFill rotWithShape="1">
          <a:blip r:embed="rId3">
            <a:alphaModFix/>
          </a:blip>
          <a:srcRect t="18897" b="18897"/>
          <a:stretch/>
        </p:blipFill>
        <p:spPr>
          <a:xfrm>
            <a:off x="-12700" y="1009650"/>
            <a:ext cx="4852500" cy="4387200"/>
          </a:xfrm>
          <a:prstGeom prst="flowChartDelay">
            <a:avLst/>
          </a:prstGeom>
          <a:noFill/>
          <a:ln>
            <a:noFill/>
          </a:ln>
        </p:spPr>
      </p:pic>
      <p:sp>
        <p:nvSpPr>
          <p:cNvPr id="1396" name="Google Shape;1396;p93"/>
          <p:cNvSpPr txBox="1">
            <a:spLocks noGrp="1"/>
          </p:cNvSpPr>
          <p:nvPr>
            <p:ph type="body" idx="1"/>
          </p:nvPr>
        </p:nvSpPr>
        <p:spPr>
          <a:xfrm>
            <a:off x="5678062" y="1782242"/>
            <a:ext cx="5675700" cy="3447300"/>
          </a:xfrm>
          <a:prstGeom prst="rect">
            <a:avLst/>
          </a:prstGeom>
          <a:noFill/>
          <a:ln>
            <a:noFill/>
          </a:ln>
        </p:spPr>
        <p:txBody>
          <a:bodyPr spcFirstLastPara="1" wrap="square" lIns="91425" tIns="45700" rIns="91425" bIns="45700" anchor="t" anchorCtr="0">
            <a:normAutofit fontScale="85000" lnSpcReduction="20000"/>
          </a:bodyPr>
          <a:lstStyle/>
          <a:p>
            <a:pPr marL="457200" lvl="0" indent="-368935" algn="l" rtl="0">
              <a:lnSpc>
                <a:spcPct val="115000"/>
              </a:lnSpc>
              <a:spcBef>
                <a:spcPts val="1000"/>
              </a:spcBef>
              <a:spcAft>
                <a:spcPts val="0"/>
              </a:spcAft>
              <a:buSzPct val="100000"/>
              <a:buAutoNum type="romanUcPeriod"/>
            </a:pPr>
            <a:r>
              <a:rPr lang="en-US" sz="2600" dirty="0"/>
              <a:t>Introduction to TCGM</a:t>
            </a:r>
            <a:endParaRPr sz="2600" dirty="0"/>
          </a:p>
          <a:p>
            <a:pPr marL="914400" lvl="1" indent="-347344" algn="l" rtl="0">
              <a:lnSpc>
                <a:spcPct val="115000"/>
              </a:lnSpc>
              <a:spcBef>
                <a:spcPts val="0"/>
              </a:spcBef>
              <a:spcAft>
                <a:spcPts val="0"/>
              </a:spcAft>
              <a:buSzPct val="100000"/>
              <a:buAutoNum type="alphaUcPeriod"/>
            </a:pPr>
            <a:r>
              <a:rPr lang="en-US" sz="2200" dirty="0">
                <a:latin typeface="Poppins" pitchFamily="2" charset="77"/>
                <a:cs typeface="Poppins" pitchFamily="2" charset="77"/>
              </a:rPr>
              <a:t>Who are we?</a:t>
            </a:r>
            <a:endParaRPr sz="2200" dirty="0">
              <a:latin typeface="Poppins" pitchFamily="2" charset="77"/>
              <a:cs typeface="Poppins" pitchFamily="2" charset="77"/>
            </a:endParaRPr>
          </a:p>
          <a:p>
            <a:pPr marL="914400" lvl="1" indent="-347344" algn="l" rtl="0">
              <a:lnSpc>
                <a:spcPct val="115000"/>
              </a:lnSpc>
              <a:spcBef>
                <a:spcPts val="0"/>
              </a:spcBef>
              <a:spcAft>
                <a:spcPts val="0"/>
              </a:spcAft>
              <a:buSzPct val="100000"/>
              <a:buAutoNum type="alphaUcPeriod"/>
            </a:pPr>
            <a:r>
              <a:rPr lang="en-US" sz="2200" dirty="0">
                <a:latin typeface="Poppins" pitchFamily="2" charset="77"/>
                <a:cs typeface="Poppins" pitchFamily="2" charset="77"/>
              </a:rPr>
              <a:t>What do we do?</a:t>
            </a:r>
            <a:endParaRPr sz="2200" dirty="0">
              <a:latin typeface="Poppins" pitchFamily="2" charset="77"/>
              <a:cs typeface="Poppins" pitchFamily="2" charset="77"/>
            </a:endParaRPr>
          </a:p>
          <a:p>
            <a:pPr marL="457200" lvl="0" indent="-368935" algn="l" rtl="0">
              <a:lnSpc>
                <a:spcPct val="115000"/>
              </a:lnSpc>
              <a:spcBef>
                <a:spcPts val="0"/>
              </a:spcBef>
              <a:spcAft>
                <a:spcPts val="0"/>
              </a:spcAft>
              <a:buSzPct val="100000"/>
              <a:buAutoNum type="romanUcPeriod"/>
            </a:pPr>
            <a:r>
              <a:rPr lang="en-US" sz="2600" dirty="0"/>
              <a:t>Grant Overview</a:t>
            </a:r>
            <a:endParaRPr sz="2600" dirty="0"/>
          </a:p>
          <a:p>
            <a:pPr marL="914400" lvl="1" indent="-347344" algn="l" rtl="0">
              <a:lnSpc>
                <a:spcPct val="115000"/>
              </a:lnSpc>
              <a:spcBef>
                <a:spcPts val="0"/>
              </a:spcBef>
              <a:spcAft>
                <a:spcPts val="0"/>
              </a:spcAft>
              <a:buSzPct val="100000"/>
              <a:buAutoNum type="alphaUcPeriod"/>
            </a:pPr>
            <a:r>
              <a:rPr lang="en-US" sz="2200" dirty="0">
                <a:latin typeface="Poppins" pitchFamily="2" charset="77"/>
                <a:cs typeface="Poppins" pitchFamily="2" charset="77"/>
              </a:rPr>
              <a:t>Tiers</a:t>
            </a:r>
            <a:endParaRPr sz="2200" dirty="0">
              <a:latin typeface="Poppins" pitchFamily="2" charset="77"/>
              <a:cs typeface="Poppins" pitchFamily="2" charset="77"/>
            </a:endParaRPr>
          </a:p>
          <a:p>
            <a:pPr marL="914400" lvl="1" indent="-347344" algn="l" rtl="0">
              <a:lnSpc>
                <a:spcPct val="115000"/>
              </a:lnSpc>
              <a:spcBef>
                <a:spcPts val="0"/>
              </a:spcBef>
              <a:spcAft>
                <a:spcPts val="0"/>
              </a:spcAft>
              <a:buSzPct val="100000"/>
              <a:buAutoNum type="alphaUcPeriod"/>
            </a:pPr>
            <a:r>
              <a:rPr lang="en-US" sz="2200" dirty="0">
                <a:latin typeface="Poppins" pitchFamily="2" charset="77"/>
                <a:cs typeface="Poppins" pitchFamily="2" charset="77"/>
              </a:rPr>
              <a:t>Eligibility</a:t>
            </a:r>
            <a:endParaRPr sz="2200" dirty="0">
              <a:latin typeface="Poppins" pitchFamily="2" charset="77"/>
              <a:cs typeface="Poppins" pitchFamily="2" charset="77"/>
            </a:endParaRPr>
          </a:p>
          <a:p>
            <a:pPr marL="914400" lvl="1" indent="-347344" algn="l" rtl="0">
              <a:lnSpc>
                <a:spcPct val="115000"/>
              </a:lnSpc>
              <a:spcBef>
                <a:spcPts val="0"/>
              </a:spcBef>
              <a:spcAft>
                <a:spcPts val="0"/>
              </a:spcAft>
              <a:buSzPct val="100000"/>
              <a:buAutoNum type="alphaUcPeriod"/>
            </a:pPr>
            <a:r>
              <a:rPr lang="en-US" sz="2200" dirty="0">
                <a:latin typeface="Poppins" pitchFamily="2" charset="77"/>
                <a:cs typeface="Poppins" pitchFamily="2" charset="77"/>
              </a:rPr>
              <a:t>Timeline</a:t>
            </a:r>
            <a:endParaRPr sz="2200" dirty="0">
              <a:latin typeface="Poppins" pitchFamily="2" charset="77"/>
              <a:cs typeface="Poppins" pitchFamily="2" charset="77"/>
            </a:endParaRPr>
          </a:p>
          <a:p>
            <a:pPr marL="914400" lvl="1" indent="-347344" algn="l" rtl="0">
              <a:lnSpc>
                <a:spcPct val="115000"/>
              </a:lnSpc>
              <a:spcBef>
                <a:spcPts val="0"/>
              </a:spcBef>
              <a:spcAft>
                <a:spcPts val="0"/>
              </a:spcAft>
              <a:buSzPct val="100000"/>
              <a:buAutoNum type="alphaUcPeriod"/>
            </a:pPr>
            <a:r>
              <a:rPr lang="en-US" sz="2200" dirty="0">
                <a:latin typeface="Poppins" pitchFamily="2" charset="77"/>
                <a:cs typeface="Poppins" pitchFamily="2" charset="77"/>
              </a:rPr>
              <a:t>Additional considerations</a:t>
            </a:r>
            <a:endParaRPr sz="2200" dirty="0">
              <a:latin typeface="Poppins" pitchFamily="2" charset="77"/>
              <a:cs typeface="Poppins" pitchFamily="2" charset="77"/>
            </a:endParaRPr>
          </a:p>
          <a:p>
            <a:pPr marL="457200" lvl="0" indent="-368935" algn="l" rtl="0">
              <a:lnSpc>
                <a:spcPct val="115000"/>
              </a:lnSpc>
              <a:spcBef>
                <a:spcPts val="0"/>
              </a:spcBef>
              <a:spcAft>
                <a:spcPts val="0"/>
              </a:spcAft>
              <a:buSzPct val="100000"/>
              <a:buAutoNum type="romanUcPeriod"/>
            </a:pPr>
            <a:r>
              <a:rPr lang="en-US" sz="2600" dirty="0"/>
              <a:t>Application Overview</a:t>
            </a:r>
            <a:endParaRPr sz="2600" dirty="0"/>
          </a:p>
          <a:p>
            <a:pPr marL="914400" lvl="1" indent="-347344" algn="l" rtl="0">
              <a:lnSpc>
                <a:spcPct val="115000"/>
              </a:lnSpc>
              <a:spcBef>
                <a:spcPts val="0"/>
              </a:spcBef>
              <a:spcAft>
                <a:spcPts val="0"/>
              </a:spcAft>
              <a:buSzPct val="100000"/>
              <a:buAutoNum type="alphaUcPeriod"/>
            </a:pPr>
            <a:r>
              <a:rPr lang="en-US" sz="2200" dirty="0">
                <a:latin typeface="Poppins" pitchFamily="2" charset="77"/>
                <a:cs typeface="Poppins" pitchFamily="2" charset="77"/>
              </a:rPr>
              <a:t>Competitive</a:t>
            </a:r>
            <a:endParaRPr sz="2200" dirty="0">
              <a:latin typeface="Poppins" pitchFamily="2" charset="77"/>
              <a:cs typeface="Poppins" pitchFamily="2" charset="77"/>
            </a:endParaRPr>
          </a:p>
          <a:p>
            <a:pPr marL="914400" lvl="1" indent="-347344" algn="l" rtl="0">
              <a:lnSpc>
                <a:spcPct val="115000"/>
              </a:lnSpc>
              <a:spcBef>
                <a:spcPts val="0"/>
              </a:spcBef>
              <a:spcAft>
                <a:spcPts val="0"/>
              </a:spcAft>
              <a:buSzPct val="100000"/>
              <a:buAutoNum type="alphaUcPeriod"/>
            </a:pPr>
            <a:r>
              <a:rPr lang="en-US" sz="2200" dirty="0">
                <a:latin typeface="Poppins" pitchFamily="2" charset="77"/>
                <a:cs typeface="Poppins" pitchFamily="2" charset="77"/>
              </a:rPr>
              <a:t>Non-competitive </a:t>
            </a:r>
            <a:endParaRPr dirty="0">
              <a:latin typeface="Poppins" pitchFamily="2" charset="77"/>
              <a:cs typeface="Poppins" pitchFamily="2" charset="77"/>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01"/>
        <p:cNvGrpSpPr/>
        <p:nvPr/>
      </p:nvGrpSpPr>
      <p:grpSpPr>
        <a:xfrm>
          <a:off x="0" y="0"/>
          <a:ext cx="0" cy="0"/>
          <a:chOff x="0" y="0"/>
          <a:chExt cx="0" cy="0"/>
        </a:xfrm>
      </p:grpSpPr>
      <p:sp>
        <p:nvSpPr>
          <p:cNvPr id="1402" name="Google Shape;1402;p94"/>
          <p:cNvSpPr txBox="1">
            <a:spLocks noGrp="1"/>
          </p:cNvSpPr>
          <p:nvPr>
            <p:ph type="title"/>
          </p:nvPr>
        </p:nvSpPr>
        <p:spPr>
          <a:xfrm>
            <a:off x="288250" y="348200"/>
            <a:ext cx="7559700" cy="1009800"/>
          </a:xfrm>
          <a:prstGeom prst="rect">
            <a:avLst/>
          </a:prstGeom>
          <a:noFill/>
          <a:ln>
            <a:noFill/>
          </a:ln>
        </p:spPr>
        <p:txBody>
          <a:bodyPr spcFirstLastPara="1" wrap="square" lIns="91425" tIns="45700" rIns="91425" bIns="45700" anchor="ctr" anchorCtr="0">
            <a:noAutofit/>
          </a:bodyPr>
          <a:lstStyle/>
          <a:p>
            <a:pPr marL="0" lvl="0" indent="0" algn="l" rtl="0">
              <a:lnSpc>
                <a:spcPct val="125000"/>
              </a:lnSpc>
              <a:spcBef>
                <a:spcPts val="0"/>
              </a:spcBef>
              <a:spcAft>
                <a:spcPts val="0"/>
              </a:spcAft>
              <a:buClr>
                <a:schemeClr val="dk1"/>
              </a:buClr>
              <a:buSzPts val="990"/>
              <a:buFont typeface="Arial"/>
              <a:buNone/>
            </a:pPr>
            <a:r>
              <a:rPr lang="en-US" sz="3000"/>
              <a:t>Overview: EPA Thriving Communities Grantmaking Program</a:t>
            </a:r>
            <a:endParaRPr sz="3000"/>
          </a:p>
        </p:txBody>
      </p:sp>
      <p:sp>
        <p:nvSpPr>
          <p:cNvPr id="1403" name="Google Shape;1403;p94"/>
          <p:cNvSpPr txBox="1">
            <a:spLocks noGrp="1"/>
          </p:cNvSpPr>
          <p:nvPr>
            <p:ph type="body" idx="1"/>
          </p:nvPr>
        </p:nvSpPr>
        <p:spPr>
          <a:xfrm>
            <a:off x="431300" y="1755475"/>
            <a:ext cx="7416600" cy="5143500"/>
          </a:xfrm>
          <a:prstGeom prst="rect">
            <a:avLst/>
          </a:prstGeom>
          <a:noFill/>
          <a:ln>
            <a:noFill/>
          </a:ln>
        </p:spPr>
        <p:txBody>
          <a:bodyPr spcFirstLastPara="1" wrap="square" lIns="91425" tIns="45700" rIns="91425" bIns="45700" anchor="t" anchorCtr="0">
            <a:normAutofit/>
          </a:bodyPr>
          <a:lstStyle/>
          <a:p>
            <a:pPr marL="0" lvl="0" indent="0" algn="l" rtl="0">
              <a:lnSpc>
                <a:spcPct val="125000"/>
              </a:lnSpc>
              <a:spcBef>
                <a:spcPts val="0"/>
              </a:spcBef>
              <a:spcAft>
                <a:spcPts val="0"/>
              </a:spcAft>
              <a:buClr>
                <a:schemeClr val="dk1"/>
              </a:buClr>
              <a:buSzPts val="1100"/>
              <a:buFont typeface="Arial"/>
              <a:buNone/>
            </a:pPr>
            <a:r>
              <a:rPr lang="en-US" sz="2317" b="1"/>
              <a:t>Purpose</a:t>
            </a:r>
            <a:r>
              <a:rPr lang="en-US" sz="2317"/>
              <a:t>: to reduce barriers and make it easier for small, community-based organizations to access federal environmental justice funds</a:t>
            </a:r>
            <a:endParaRPr sz="2317" b="1"/>
          </a:p>
          <a:p>
            <a:pPr marL="0" lvl="0" indent="0" algn="l" rtl="0">
              <a:lnSpc>
                <a:spcPct val="125000"/>
              </a:lnSpc>
              <a:spcBef>
                <a:spcPts val="2500"/>
              </a:spcBef>
              <a:spcAft>
                <a:spcPts val="0"/>
              </a:spcAft>
              <a:buClr>
                <a:schemeClr val="dk1"/>
              </a:buClr>
              <a:buSzPts val="1100"/>
              <a:buFont typeface="Arial"/>
              <a:buNone/>
            </a:pPr>
            <a:r>
              <a:rPr lang="en-US" sz="2317" b="1"/>
              <a:t>Funding</a:t>
            </a:r>
            <a:r>
              <a:rPr lang="en-US" sz="2317"/>
              <a:t>: $600 million from Inflation Reduction Act (IRA), the largest investment in climate action in history.</a:t>
            </a:r>
            <a:endParaRPr sz="2317" b="1"/>
          </a:p>
          <a:p>
            <a:pPr marL="0" lvl="0" indent="0" algn="l" rtl="0">
              <a:lnSpc>
                <a:spcPct val="125000"/>
              </a:lnSpc>
              <a:spcBef>
                <a:spcPts val="2500"/>
              </a:spcBef>
              <a:spcAft>
                <a:spcPts val="2500"/>
              </a:spcAft>
              <a:buClr>
                <a:schemeClr val="dk1"/>
              </a:buClr>
              <a:buSzPts val="1100"/>
              <a:buFont typeface="Arial"/>
              <a:buNone/>
            </a:pPr>
            <a:r>
              <a:rPr lang="en-US" sz="2317" b="1"/>
              <a:t>Who and what</a:t>
            </a:r>
            <a:r>
              <a:rPr lang="en-US" sz="2317"/>
              <a:t>: Nationally 11 grantmakers covering all EPA regions will distribute thousands of grants over 3 years.</a:t>
            </a:r>
            <a:endParaRPr sz="3017"/>
          </a:p>
        </p:txBody>
      </p:sp>
      <p:pic>
        <p:nvPicPr>
          <p:cNvPr id="1404" name="Google Shape;1404;p94" descr="Photo of prairie landscape with mountains and clouds. "/>
          <p:cNvPicPr preferRelativeResize="0"/>
          <p:nvPr/>
        </p:nvPicPr>
        <p:blipFill rotWithShape="1">
          <a:blip r:embed="rId3">
            <a:alphaModFix/>
          </a:blip>
          <a:srcRect l="59183" r="1361"/>
          <a:stretch/>
        </p:blipFill>
        <p:spPr>
          <a:xfrm>
            <a:off x="8132066" y="0"/>
            <a:ext cx="4059935" cy="68579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8"/>
        <p:cNvGrpSpPr/>
        <p:nvPr/>
      </p:nvGrpSpPr>
      <p:grpSpPr>
        <a:xfrm>
          <a:off x="0" y="0"/>
          <a:ext cx="0" cy="0"/>
          <a:chOff x="0" y="0"/>
          <a:chExt cx="0" cy="0"/>
        </a:xfrm>
      </p:grpSpPr>
      <p:sp>
        <p:nvSpPr>
          <p:cNvPr id="1409" name="Google Shape;1409;p95"/>
          <p:cNvSpPr txBox="1">
            <a:spLocks noGrp="1"/>
          </p:cNvSpPr>
          <p:nvPr>
            <p:ph type="title"/>
          </p:nvPr>
        </p:nvSpPr>
        <p:spPr>
          <a:xfrm>
            <a:off x="187000" y="161567"/>
            <a:ext cx="113607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sz="4400" dirty="0">
                <a:solidFill>
                  <a:srgbClr val="203D94"/>
                </a:solidFill>
              </a:rPr>
              <a:t>Overview: MAP EJ Grants Hub Team</a:t>
            </a:r>
            <a:endParaRPr dirty="0"/>
          </a:p>
        </p:txBody>
      </p:sp>
      <p:pic>
        <p:nvPicPr>
          <p:cNvPr id="1413" name="Google Shape;1413;p95" descr="JSI Research &amp; Training Institute, Red logo "/>
          <p:cNvPicPr preferRelativeResize="0"/>
          <p:nvPr/>
        </p:nvPicPr>
        <p:blipFill>
          <a:blip r:embed="rId3">
            <a:alphaModFix/>
          </a:blip>
          <a:stretch>
            <a:fillRect/>
          </a:stretch>
        </p:blipFill>
        <p:spPr>
          <a:xfrm>
            <a:off x="9999446" y="240625"/>
            <a:ext cx="1726200" cy="1173025"/>
          </a:xfrm>
          <a:prstGeom prst="rect">
            <a:avLst/>
          </a:prstGeom>
          <a:noFill/>
          <a:ln>
            <a:noFill/>
          </a:ln>
        </p:spPr>
      </p:pic>
      <p:sp>
        <p:nvSpPr>
          <p:cNvPr id="1410" name="Google Shape;1410;p95"/>
          <p:cNvSpPr txBox="1">
            <a:spLocks noGrp="1"/>
          </p:cNvSpPr>
          <p:nvPr>
            <p:ph type="body" idx="1"/>
          </p:nvPr>
        </p:nvSpPr>
        <p:spPr>
          <a:xfrm>
            <a:off x="415600" y="1041325"/>
            <a:ext cx="8288400" cy="1289100"/>
          </a:xfrm>
          <a:prstGeom prst="rect">
            <a:avLst/>
          </a:prstGeom>
        </p:spPr>
        <p:txBody>
          <a:bodyPr spcFirstLastPara="1" wrap="square" lIns="121900" tIns="121900" rIns="121900" bIns="121900" anchor="t" anchorCtr="0">
            <a:normAutofit/>
          </a:bodyPr>
          <a:lstStyle/>
          <a:p>
            <a:pPr marL="139700" lvl="0" indent="0" algn="l" rtl="0">
              <a:lnSpc>
                <a:spcPct val="115000"/>
              </a:lnSpc>
              <a:spcBef>
                <a:spcPts val="0"/>
              </a:spcBef>
              <a:spcAft>
                <a:spcPts val="0"/>
              </a:spcAft>
              <a:buClr>
                <a:schemeClr val="dk1"/>
              </a:buClr>
              <a:buSzPts val="1100"/>
              <a:buFont typeface="Arial"/>
              <a:buNone/>
            </a:pPr>
            <a:r>
              <a:rPr lang="en-US" sz="1900" b="1"/>
              <a:t>Who we are?</a:t>
            </a:r>
            <a:endParaRPr sz="1900" b="1"/>
          </a:p>
          <a:p>
            <a:pPr marL="139700" lvl="0" indent="0" algn="l" rtl="0">
              <a:lnSpc>
                <a:spcPct val="115000"/>
              </a:lnSpc>
              <a:spcBef>
                <a:spcPts val="0"/>
              </a:spcBef>
              <a:spcAft>
                <a:spcPts val="0"/>
              </a:spcAft>
              <a:buNone/>
            </a:pPr>
            <a:r>
              <a:rPr lang="en-US" sz="1900"/>
              <a:t>JSI Research &amp; Training Institute, Inc. (Denver, CO) &amp; community-based partner organizations across EPA Region 8.</a:t>
            </a:r>
            <a:endParaRPr/>
          </a:p>
        </p:txBody>
      </p:sp>
      <p:pic>
        <p:nvPicPr>
          <p:cNvPr id="1411" name="Google Shape;1411;p95" descr="The logos of out MAP EJ Councils: Green Latinos, Community Health Association of Mountains/ Plains States, HEAL Utah, North Dakota Native Vote, Cheyenne River Youth Project, Montana Association of Conservation Districts, Womxn From The Mountain, Dakota Resource Council, Montana Watershed Coordination Council, and Wyoming Outdoor Council. "/>
          <p:cNvPicPr preferRelativeResize="0"/>
          <p:nvPr/>
        </p:nvPicPr>
        <p:blipFill>
          <a:blip r:embed="rId4">
            <a:alphaModFix/>
          </a:blip>
          <a:stretch>
            <a:fillRect/>
          </a:stretch>
        </p:blipFill>
        <p:spPr>
          <a:xfrm>
            <a:off x="415600" y="2446675"/>
            <a:ext cx="11218598" cy="4173750"/>
          </a:xfrm>
          <a:prstGeom prst="rect">
            <a:avLst/>
          </a:prstGeom>
          <a:noFill/>
          <a:ln>
            <a:noFill/>
          </a:ln>
        </p:spPr>
      </p:pic>
      <p:pic>
        <p:nvPicPr>
          <p:cNvPr id="1412" name="Google Shape;1412;p95" descr="Dakota Resource Council logo "/>
          <p:cNvPicPr preferRelativeResize="0"/>
          <p:nvPr/>
        </p:nvPicPr>
        <p:blipFill>
          <a:blip r:embed="rId5">
            <a:alphaModFix/>
          </a:blip>
          <a:stretch>
            <a:fillRect/>
          </a:stretch>
        </p:blipFill>
        <p:spPr>
          <a:xfrm>
            <a:off x="8704000" y="2045150"/>
            <a:ext cx="2274700" cy="15143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sp>
        <p:nvSpPr>
          <p:cNvPr id="1418" name="Google Shape;1418;p96"/>
          <p:cNvSpPr txBox="1">
            <a:spLocks noGrp="1"/>
          </p:cNvSpPr>
          <p:nvPr>
            <p:ph type="title"/>
          </p:nvPr>
        </p:nvSpPr>
        <p:spPr>
          <a:xfrm>
            <a:off x="415600" y="390167"/>
            <a:ext cx="113607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Meet the Team</a:t>
            </a:r>
            <a:endParaRPr/>
          </a:p>
        </p:txBody>
      </p:sp>
      <p:pic>
        <p:nvPicPr>
          <p:cNvPr id="1427" name="Google Shape;1427;p96" descr="Photo of Alexia Eslan, Project Director"/>
          <p:cNvPicPr preferRelativeResize="0"/>
          <p:nvPr/>
        </p:nvPicPr>
        <p:blipFill rotWithShape="1">
          <a:blip r:embed="rId3">
            <a:alphaModFix/>
          </a:blip>
          <a:srcRect b="-10"/>
          <a:stretch/>
        </p:blipFill>
        <p:spPr>
          <a:xfrm>
            <a:off x="1169500" y="1619192"/>
            <a:ext cx="1545300" cy="1545300"/>
          </a:xfrm>
          <a:prstGeom prst="ellipse">
            <a:avLst/>
          </a:prstGeom>
          <a:noFill/>
          <a:ln>
            <a:noFill/>
          </a:ln>
        </p:spPr>
      </p:pic>
      <p:sp>
        <p:nvSpPr>
          <p:cNvPr id="1438" name="Google Shape;1438;p96"/>
          <p:cNvSpPr txBox="1"/>
          <p:nvPr/>
        </p:nvSpPr>
        <p:spPr>
          <a:xfrm>
            <a:off x="823950" y="3124375"/>
            <a:ext cx="2142600" cy="59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dk1"/>
                </a:solidFill>
                <a:latin typeface="Poppins"/>
                <a:ea typeface="Poppins"/>
                <a:cs typeface="Poppins"/>
                <a:sym typeface="Poppins"/>
              </a:rPr>
              <a:t>Alexia Eslan</a:t>
            </a:r>
            <a:endParaRPr>
              <a:solidFill>
                <a:schemeClr val="dk1"/>
              </a:solidFill>
              <a:latin typeface="Poppins"/>
              <a:ea typeface="Poppins"/>
              <a:cs typeface="Poppins"/>
              <a:sym typeface="Poppins"/>
            </a:endParaRPr>
          </a:p>
          <a:p>
            <a:pPr marL="0" lvl="0" indent="0" algn="ctr" rtl="0">
              <a:spcBef>
                <a:spcPts val="0"/>
              </a:spcBef>
              <a:spcAft>
                <a:spcPts val="0"/>
              </a:spcAft>
              <a:buNone/>
            </a:pPr>
            <a:r>
              <a:rPr lang="en-US">
                <a:solidFill>
                  <a:schemeClr val="dk1"/>
                </a:solidFill>
                <a:latin typeface="Poppins"/>
                <a:ea typeface="Poppins"/>
                <a:cs typeface="Poppins"/>
                <a:sym typeface="Poppins"/>
              </a:rPr>
              <a:t>Project Director</a:t>
            </a:r>
            <a:endParaRPr>
              <a:solidFill>
                <a:schemeClr val="dk1"/>
              </a:solidFill>
              <a:latin typeface="Poppins"/>
              <a:ea typeface="Poppins"/>
              <a:cs typeface="Poppins"/>
              <a:sym typeface="Poppins"/>
            </a:endParaRPr>
          </a:p>
        </p:txBody>
      </p:sp>
      <p:pic>
        <p:nvPicPr>
          <p:cNvPr id="1426" name="Google Shape;1426;p96" descr="Photo of Elizabeth White, Deputy Director "/>
          <p:cNvPicPr preferRelativeResize="0"/>
          <p:nvPr/>
        </p:nvPicPr>
        <p:blipFill rotWithShape="1">
          <a:blip r:embed="rId4">
            <a:alphaModFix/>
          </a:blip>
          <a:srcRect l="7756" t="18422" r="7748" b="18422"/>
          <a:stretch/>
        </p:blipFill>
        <p:spPr>
          <a:xfrm>
            <a:off x="3221400" y="1619192"/>
            <a:ext cx="1545300" cy="1545300"/>
          </a:xfrm>
          <a:prstGeom prst="ellipse">
            <a:avLst/>
          </a:prstGeom>
          <a:noFill/>
          <a:ln>
            <a:noFill/>
          </a:ln>
        </p:spPr>
      </p:pic>
      <p:sp>
        <p:nvSpPr>
          <p:cNvPr id="1437" name="Google Shape;1437;p96"/>
          <p:cNvSpPr txBox="1"/>
          <p:nvPr/>
        </p:nvSpPr>
        <p:spPr>
          <a:xfrm>
            <a:off x="2941500" y="3124375"/>
            <a:ext cx="2142600" cy="59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dk1"/>
                </a:solidFill>
                <a:latin typeface="Poppins"/>
                <a:ea typeface="Poppins"/>
                <a:cs typeface="Poppins"/>
                <a:sym typeface="Poppins"/>
              </a:rPr>
              <a:t>Elizabeth White</a:t>
            </a:r>
            <a:endParaRPr>
              <a:solidFill>
                <a:schemeClr val="dk1"/>
              </a:solidFill>
              <a:latin typeface="Poppins"/>
              <a:ea typeface="Poppins"/>
              <a:cs typeface="Poppins"/>
              <a:sym typeface="Poppins"/>
            </a:endParaRPr>
          </a:p>
          <a:p>
            <a:pPr marL="0" lvl="0" indent="0" algn="ctr" rtl="0">
              <a:spcBef>
                <a:spcPts val="0"/>
              </a:spcBef>
              <a:spcAft>
                <a:spcPts val="0"/>
              </a:spcAft>
              <a:buNone/>
            </a:pPr>
            <a:r>
              <a:rPr lang="en-US">
                <a:solidFill>
                  <a:schemeClr val="dk1"/>
                </a:solidFill>
                <a:latin typeface="Poppins"/>
                <a:ea typeface="Poppins"/>
                <a:cs typeface="Poppins"/>
                <a:sym typeface="Poppins"/>
              </a:rPr>
              <a:t>Deputy Director</a:t>
            </a:r>
            <a:endParaRPr>
              <a:solidFill>
                <a:schemeClr val="dk1"/>
              </a:solidFill>
              <a:latin typeface="Poppins"/>
              <a:ea typeface="Poppins"/>
              <a:cs typeface="Poppins"/>
              <a:sym typeface="Poppins"/>
            </a:endParaRPr>
          </a:p>
        </p:txBody>
      </p:sp>
      <p:pic>
        <p:nvPicPr>
          <p:cNvPr id="1424" name="Google Shape;1424;p96" descr="Photo of Meredith Lee, Grantmaking Director"/>
          <p:cNvPicPr preferRelativeResize="0"/>
          <p:nvPr/>
        </p:nvPicPr>
        <p:blipFill rotWithShape="1">
          <a:blip r:embed="rId5">
            <a:alphaModFix/>
          </a:blip>
          <a:srcRect t="8521" b="16728"/>
          <a:stretch/>
        </p:blipFill>
        <p:spPr>
          <a:xfrm>
            <a:off x="5310813" y="1619192"/>
            <a:ext cx="1545300" cy="1545300"/>
          </a:xfrm>
          <a:prstGeom prst="ellipse">
            <a:avLst/>
          </a:prstGeom>
          <a:noFill/>
          <a:ln>
            <a:noFill/>
          </a:ln>
        </p:spPr>
      </p:pic>
      <p:sp>
        <p:nvSpPr>
          <p:cNvPr id="1436" name="Google Shape;1436;p96"/>
          <p:cNvSpPr txBox="1"/>
          <p:nvPr/>
        </p:nvSpPr>
        <p:spPr>
          <a:xfrm>
            <a:off x="5021550" y="3124375"/>
            <a:ext cx="2142600" cy="59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dk1"/>
                </a:solidFill>
                <a:latin typeface="Poppins"/>
                <a:ea typeface="Poppins"/>
                <a:cs typeface="Poppins"/>
                <a:sym typeface="Poppins"/>
              </a:rPr>
              <a:t>Meredith Lee</a:t>
            </a:r>
            <a:endParaRPr>
              <a:solidFill>
                <a:schemeClr val="dk1"/>
              </a:solidFill>
              <a:latin typeface="Poppins"/>
              <a:ea typeface="Poppins"/>
              <a:cs typeface="Poppins"/>
              <a:sym typeface="Poppins"/>
            </a:endParaRPr>
          </a:p>
          <a:p>
            <a:pPr marL="0" lvl="0" indent="0" algn="ctr" rtl="0">
              <a:spcBef>
                <a:spcPts val="0"/>
              </a:spcBef>
              <a:spcAft>
                <a:spcPts val="0"/>
              </a:spcAft>
              <a:buNone/>
            </a:pPr>
            <a:r>
              <a:rPr lang="en-US">
                <a:solidFill>
                  <a:schemeClr val="dk1"/>
                </a:solidFill>
                <a:latin typeface="Poppins"/>
                <a:ea typeface="Poppins"/>
                <a:cs typeface="Poppins"/>
                <a:sym typeface="Poppins"/>
              </a:rPr>
              <a:t>Grantmaking Director</a:t>
            </a:r>
            <a:endParaRPr>
              <a:solidFill>
                <a:schemeClr val="dk1"/>
              </a:solidFill>
              <a:latin typeface="Poppins"/>
              <a:ea typeface="Poppins"/>
              <a:cs typeface="Poppins"/>
              <a:sym typeface="Poppins"/>
            </a:endParaRPr>
          </a:p>
        </p:txBody>
      </p:sp>
      <p:pic>
        <p:nvPicPr>
          <p:cNvPr id="1425" name="Google Shape;1425;p96" descr="Photo of Meghan Guevara, Senior Grant Manager, MT"/>
          <p:cNvPicPr preferRelativeResize="0"/>
          <p:nvPr/>
        </p:nvPicPr>
        <p:blipFill rotWithShape="1">
          <a:blip r:embed="rId6">
            <a:alphaModFix/>
          </a:blip>
          <a:srcRect l="12597" t="9239" r="12597" b="34659"/>
          <a:stretch/>
        </p:blipFill>
        <p:spPr>
          <a:xfrm>
            <a:off x="7419026" y="1619192"/>
            <a:ext cx="1545300" cy="1545300"/>
          </a:xfrm>
          <a:prstGeom prst="ellipse">
            <a:avLst/>
          </a:prstGeom>
          <a:noFill/>
          <a:ln>
            <a:noFill/>
          </a:ln>
        </p:spPr>
      </p:pic>
      <p:sp>
        <p:nvSpPr>
          <p:cNvPr id="1435" name="Google Shape;1435;p96"/>
          <p:cNvSpPr txBox="1"/>
          <p:nvPr/>
        </p:nvSpPr>
        <p:spPr>
          <a:xfrm>
            <a:off x="7120363" y="3124375"/>
            <a:ext cx="2142600" cy="59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dk1"/>
                </a:solidFill>
                <a:latin typeface="Poppins"/>
                <a:ea typeface="Poppins"/>
                <a:cs typeface="Poppins"/>
                <a:sym typeface="Poppins"/>
              </a:rPr>
              <a:t>Meghan Guevara</a:t>
            </a:r>
            <a:endParaRPr>
              <a:solidFill>
                <a:schemeClr val="dk1"/>
              </a:solidFill>
              <a:latin typeface="Poppins"/>
              <a:ea typeface="Poppins"/>
              <a:cs typeface="Poppins"/>
              <a:sym typeface="Poppins"/>
            </a:endParaRPr>
          </a:p>
          <a:p>
            <a:pPr marL="0" lvl="0" indent="0" algn="ctr" rtl="0">
              <a:spcBef>
                <a:spcPts val="0"/>
              </a:spcBef>
              <a:spcAft>
                <a:spcPts val="0"/>
              </a:spcAft>
              <a:buNone/>
            </a:pPr>
            <a:r>
              <a:rPr lang="en-US">
                <a:solidFill>
                  <a:schemeClr val="dk1"/>
                </a:solidFill>
                <a:latin typeface="Poppins"/>
                <a:ea typeface="Poppins"/>
                <a:cs typeface="Poppins"/>
                <a:sym typeface="Poppins"/>
              </a:rPr>
              <a:t>Senior Grant Manager</a:t>
            </a:r>
            <a:endParaRPr>
              <a:solidFill>
                <a:schemeClr val="dk1"/>
              </a:solidFill>
              <a:latin typeface="Poppins"/>
              <a:ea typeface="Poppins"/>
              <a:cs typeface="Poppins"/>
              <a:sym typeface="Poppins"/>
            </a:endParaRPr>
          </a:p>
          <a:p>
            <a:pPr marL="0" lvl="0" indent="0" algn="ctr" rtl="0">
              <a:spcBef>
                <a:spcPts val="0"/>
              </a:spcBef>
              <a:spcAft>
                <a:spcPts val="0"/>
              </a:spcAft>
              <a:buNone/>
            </a:pPr>
            <a:r>
              <a:rPr lang="en-US">
                <a:solidFill>
                  <a:schemeClr val="dk1"/>
                </a:solidFill>
                <a:latin typeface="Poppins"/>
                <a:ea typeface="Poppins"/>
                <a:cs typeface="Poppins"/>
                <a:sym typeface="Poppins"/>
              </a:rPr>
              <a:t>MT Grant Manager</a:t>
            </a:r>
            <a:endParaRPr>
              <a:solidFill>
                <a:schemeClr val="dk1"/>
              </a:solidFill>
              <a:latin typeface="Poppins"/>
              <a:ea typeface="Poppins"/>
              <a:cs typeface="Poppins"/>
              <a:sym typeface="Poppins"/>
            </a:endParaRPr>
          </a:p>
        </p:txBody>
      </p:sp>
      <p:pic>
        <p:nvPicPr>
          <p:cNvPr id="1428" name="Google Shape;1428;p96" descr="Photo of Leslie Fajardo-Feaux, Senior Grant Manager, North Dakota "/>
          <p:cNvPicPr preferRelativeResize="0"/>
          <p:nvPr/>
        </p:nvPicPr>
        <p:blipFill rotWithShape="1">
          <a:blip r:embed="rId7">
            <a:alphaModFix/>
          </a:blip>
          <a:srcRect r="19961" b="46754"/>
          <a:stretch/>
        </p:blipFill>
        <p:spPr>
          <a:xfrm>
            <a:off x="9527215" y="1619200"/>
            <a:ext cx="1545300" cy="1545300"/>
          </a:xfrm>
          <a:prstGeom prst="ellipse">
            <a:avLst/>
          </a:prstGeom>
          <a:noFill/>
          <a:ln>
            <a:noFill/>
          </a:ln>
        </p:spPr>
      </p:pic>
      <p:sp>
        <p:nvSpPr>
          <p:cNvPr id="1434" name="Google Shape;1434;p96"/>
          <p:cNvSpPr txBox="1"/>
          <p:nvPr/>
        </p:nvSpPr>
        <p:spPr>
          <a:xfrm>
            <a:off x="9306650" y="3124375"/>
            <a:ext cx="2142600" cy="59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dk1"/>
                </a:solidFill>
                <a:latin typeface="Poppins"/>
                <a:ea typeface="Poppins"/>
                <a:cs typeface="Poppins"/>
                <a:sym typeface="Poppins"/>
              </a:rPr>
              <a:t>Lesly Fajardo-Feaux</a:t>
            </a:r>
            <a:endParaRPr>
              <a:solidFill>
                <a:schemeClr val="dk1"/>
              </a:solidFill>
              <a:latin typeface="Poppins"/>
              <a:ea typeface="Poppins"/>
              <a:cs typeface="Poppins"/>
              <a:sym typeface="Poppins"/>
            </a:endParaRPr>
          </a:p>
          <a:p>
            <a:pPr marL="0" lvl="0" indent="0" algn="ctr" rtl="0">
              <a:spcBef>
                <a:spcPts val="0"/>
              </a:spcBef>
              <a:spcAft>
                <a:spcPts val="0"/>
              </a:spcAft>
              <a:buNone/>
            </a:pPr>
            <a:r>
              <a:rPr lang="en-US">
                <a:solidFill>
                  <a:schemeClr val="dk1"/>
                </a:solidFill>
                <a:latin typeface="Poppins"/>
                <a:ea typeface="Poppins"/>
                <a:cs typeface="Poppins"/>
                <a:sym typeface="Poppins"/>
              </a:rPr>
              <a:t>Senior Grant Manager</a:t>
            </a:r>
            <a:endParaRPr>
              <a:solidFill>
                <a:schemeClr val="dk1"/>
              </a:solidFill>
              <a:latin typeface="Poppins"/>
              <a:ea typeface="Poppins"/>
              <a:cs typeface="Poppins"/>
              <a:sym typeface="Poppins"/>
            </a:endParaRPr>
          </a:p>
          <a:p>
            <a:pPr marL="0" lvl="0" indent="0" algn="ctr" rtl="0">
              <a:spcBef>
                <a:spcPts val="0"/>
              </a:spcBef>
              <a:spcAft>
                <a:spcPts val="0"/>
              </a:spcAft>
              <a:buNone/>
            </a:pPr>
            <a:r>
              <a:rPr lang="en-US">
                <a:solidFill>
                  <a:schemeClr val="dk1"/>
                </a:solidFill>
                <a:latin typeface="Poppins"/>
                <a:ea typeface="Poppins"/>
                <a:cs typeface="Poppins"/>
                <a:sym typeface="Poppins"/>
              </a:rPr>
              <a:t>ND Grant Manager</a:t>
            </a:r>
            <a:endParaRPr>
              <a:solidFill>
                <a:schemeClr val="dk1"/>
              </a:solidFill>
              <a:latin typeface="Poppins"/>
              <a:ea typeface="Poppins"/>
              <a:cs typeface="Poppins"/>
              <a:sym typeface="Poppins"/>
            </a:endParaRPr>
          </a:p>
        </p:txBody>
      </p:sp>
      <p:pic>
        <p:nvPicPr>
          <p:cNvPr id="1419" name="Google Shape;1419;p96" descr="Ali Witonsky, Colorado Grant Manager "/>
          <p:cNvPicPr preferRelativeResize="0"/>
          <p:nvPr/>
        </p:nvPicPr>
        <p:blipFill rotWithShape="1">
          <a:blip r:embed="rId8">
            <a:alphaModFix/>
          </a:blip>
          <a:srcRect t="9279" r="6664" b="45298"/>
          <a:stretch/>
        </p:blipFill>
        <p:spPr>
          <a:xfrm>
            <a:off x="1169488" y="4294675"/>
            <a:ext cx="1545300" cy="1549200"/>
          </a:xfrm>
          <a:prstGeom prst="ellipse">
            <a:avLst/>
          </a:prstGeom>
          <a:noFill/>
          <a:ln>
            <a:noFill/>
          </a:ln>
        </p:spPr>
      </p:pic>
      <p:sp>
        <p:nvSpPr>
          <p:cNvPr id="1429" name="Google Shape;1429;p96"/>
          <p:cNvSpPr txBox="1"/>
          <p:nvPr/>
        </p:nvSpPr>
        <p:spPr>
          <a:xfrm>
            <a:off x="947800" y="5843875"/>
            <a:ext cx="1988700" cy="59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dk1"/>
                </a:solidFill>
                <a:latin typeface="Poppins"/>
                <a:ea typeface="Poppins"/>
                <a:cs typeface="Poppins"/>
                <a:sym typeface="Poppins"/>
              </a:rPr>
              <a:t>Ali Witonsky</a:t>
            </a:r>
            <a:endParaRPr>
              <a:solidFill>
                <a:schemeClr val="dk1"/>
              </a:solidFill>
              <a:latin typeface="Poppins"/>
              <a:ea typeface="Poppins"/>
              <a:cs typeface="Poppins"/>
              <a:sym typeface="Poppins"/>
            </a:endParaRPr>
          </a:p>
          <a:p>
            <a:pPr marL="0" lvl="0" indent="0" algn="ctr" rtl="0">
              <a:spcBef>
                <a:spcPts val="0"/>
              </a:spcBef>
              <a:spcAft>
                <a:spcPts val="0"/>
              </a:spcAft>
              <a:buNone/>
            </a:pPr>
            <a:r>
              <a:rPr lang="en-US">
                <a:solidFill>
                  <a:schemeClr val="dk1"/>
                </a:solidFill>
                <a:latin typeface="Poppins"/>
                <a:ea typeface="Poppins"/>
                <a:cs typeface="Poppins"/>
                <a:sym typeface="Poppins"/>
              </a:rPr>
              <a:t>CO Grant Manager</a:t>
            </a:r>
            <a:endParaRPr>
              <a:solidFill>
                <a:schemeClr val="dk1"/>
              </a:solidFill>
              <a:latin typeface="Poppins"/>
              <a:ea typeface="Poppins"/>
              <a:cs typeface="Poppins"/>
              <a:sym typeface="Poppins"/>
            </a:endParaRPr>
          </a:p>
        </p:txBody>
      </p:sp>
      <p:pic>
        <p:nvPicPr>
          <p:cNvPr id="1420" name="Google Shape;1420;p96" descr="John Karikas, Wyoming Grants Manager "/>
          <p:cNvPicPr preferRelativeResize="0"/>
          <p:nvPr/>
        </p:nvPicPr>
        <p:blipFill rotWithShape="1">
          <a:blip r:embed="rId9">
            <a:alphaModFix/>
          </a:blip>
          <a:srcRect l="10961" t="11209" r="10968" b="11217"/>
          <a:stretch/>
        </p:blipFill>
        <p:spPr>
          <a:xfrm>
            <a:off x="3246413" y="4296617"/>
            <a:ext cx="1545300" cy="1545300"/>
          </a:xfrm>
          <a:prstGeom prst="ellipse">
            <a:avLst/>
          </a:prstGeom>
          <a:noFill/>
          <a:ln>
            <a:noFill/>
          </a:ln>
        </p:spPr>
      </p:pic>
      <p:sp>
        <p:nvSpPr>
          <p:cNvPr id="1430" name="Google Shape;1430;p96"/>
          <p:cNvSpPr txBox="1"/>
          <p:nvPr/>
        </p:nvSpPr>
        <p:spPr>
          <a:xfrm>
            <a:off x="3024725" y="5843875"/>
            <a:ext cx="1988700" cy="59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dk1"/>
                </a:solidFill>
                <a:latin typeface="Poppins"/>
                <a:ea typeface="Poppins"/>
                <a:cs typeface="Poppins"/>
                <a:sym typeface="Poppins"/>
              </a:rPr>
              <a:t>John Karikas</a:t>
            </a:r>
            <a:endParaRPr>
              <a:solidFill>
                <a:schemeClr val="dk1"/>
              </a:solidFill>
              <a:latin typeface="Poppins"/>
              <a:ea typeface="Poppins"/>
              <a:cs typeface="Poppins"/>
              <a:sym typeface="Poppins"/>
            </a:endParaRPr>
          </a:p>
          <a:p>
            <a:pPr marL="0" lvl="0" indent="0" algn="ctr" rtl="0">
              <a:spcBef>
                <a:spcPts val="0"/>
              </a:spcBef>
              <a:spcAft>
                <a:spcPts val="0"/>
              </a:spcAft>
              <a:buNone/>
            </a:pPr>
            <a:r>
              <a:rPr lang="en-US">
                <a:solidFill>
                  <a:schemeClr val="dk1"/>
                </a:solidFill>
                <a:latin typeface="Poppins"/>
                <a:ea typeface="Poppins"/>
                <a:cs typeface="Poppins"/>
                <a:sym typeface="Poppins"/>
              </a:rPr>
              <a:t>WY Grant Manager</a:t>
            </a:r>
            <a:endParaRPr>
              <a:solidFill>
                <a:schemeClr val="dk1"/>
              </a:solidFill>
              <a:latin typeface="Poppins"/>
              <a:ea typeface="Poppins"/>
              <a:cs typeface="Poppins"/>
              <a:sym typeface="Poppins"/>
            </a:endParaRPr>
          </a:p>
        </p:txBody>
      </p:sp>
      <p:pic>
        <p:nvPicPr>
          <p:cNvPr id="1421" name="Google Shape;1421;p96" descr="Molly Rafferty, South Dakota Grant Manager "/>
          <p:cNvPicPr preferRelativeResize="0"/>
          <p:nvPr/>
        </p:nvPicPr>
        <p:blipFill>
          <a:blip r:embed="rId10">
            <a:alphaModFix/>
          </a:blip>
          <a:stretch>
            <a:fillRect/>
          </a:stretch>
        </p:blipFill>
        <p:spPr>
          <a:xfrm>
            <a:off x="5323338" y="4296617"/>
            <a:ext cx="1545300" cy="1545300"/>
          </a:xfrm>
          <a:prstGeom prst="ellipse">
            <a:avLst/>
          </a:prstGeom>
          <a:noFill/>
          <a:ln>
            <a:noFill/>
          </a:ln>
        </p:spPr>
      </p:pic>
      <p:sp>
        <p:nvSpPr>
          <p:cNvPr id="1431" name="Google Shape;1431;p96"/>
          <p:cNvSpPr txBox="1"/>
          <p:nvPr/>
        </p:nvSpPr>
        <p:spPr>
          <a:xfrm>
            <a:off x="5089125" y="5843875"/>
            <a:ext cx="1988700" cy="59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dk1"/>
                </a:solidFill>
                <a:latin typeface="Poppins"/>
                <a:ea typeface="Poppins"/>
                <a:cs typeface="Poppins"/>
                <a:sym typeface="Poppins"/>
              </a:rPr>
              <a:t>Molly Rafferty</a:t>
            </a:r>
            <a:endParaRPr>
              <a:solidFill>
                <a:schemeClr val="dk1"/>
              </a:solidFill>
              <a:latin typeface="Poppins"/>
              <a:ea typeface="Poppins"/>
              <a:cs typeface="Poppins"/>
              <a:sym typeface="Poppins"/>
            </a:endParaRPr>
          </a:p>
          <a:p>
            <a:pPr marL="0" lvl="0" indent="0" algn="ctr" rtl="0">
              <a:spcBef>
                <a:spcPts val="0"/>
              </a:spcBef>
              <a:spcAft>
                <a:spcPts val="0"/>
              </a:spcAft>
              <a:buNone/>
            </a:pPr>
            <a:r>
              <a:rPr lang="en-US">
                <a:solidFill>
                  <a:schemeClr val="dk1"/>
                </a:solidFill>
                <a:latin typeface="Poppins"/>
                <a:ea typeface="Poppins"/>
                <a:cs typeface="Poppins"/>
                <a:sym typeface="Poppins"/>
              </a:rPr>
              <a:t>SD Grant Manager</a:t>
            </a:r>
            <a:endParaRPr>
              <a:solidFill>
                <a:schemeClr val="dk1"/>
              </a:solidFill>
              <a:latin typeface="Poppins"/>
              <a:ea typeface="Poppins"/>
              <a:cs typeface="Poppins"/>
              <a:sym typeface="Poppins"/>
            </a:endParaRPr>
          </a:p>
        </p:txBody>
      </p:sp>
      <p:pic>
        <p:nvPicPr>
          <p:cNvPr id="1422" name="Google Shape;1422;p96" descr="Savannah Smith, Tribal Grant Manager "/>
          <p:cNvPicPr preferRelativeResize="0"/>
          <p:nvPr/>
        </p:nvPicPr>
        <p:blipFill rotWithShape="1">
          <a:blip r:embed="rId11">
            <a:alphaModFix/>
          </a:blip>
          <a:srcRect l="4520" t="7148" r="4529" b="20061"/>
          <a:stretch/>
        </p:blipFill>
        <p:spPr>
          <a:xfrm>
            <a:off x="7400275" y="4296617"/>
            <a:ext cx="1545300" cy="1545300"/>
          </a:xfrm>
          <a:prstGeom prst="ellipse">
            <a:avLst/>
          </a:prstGeom>
          <a:noFill/>
          <a:ln>
            <a:noFill/>
          </a:ln>
        </p:spPr>
      </p:pic>
      <p:sp>
        <p:nvSpPr>
          <p:cNvPr id="1432" name="Google Shape;1432;p96"/>
          <p:cNvSpPr txBox="1"/>
          <p:nvPr/>
        </p:nvSpPr>
        <p:spPr>
          <a:xfrm>
            <a:off x="7153525" y="5843875"/>
            <a:ext cx="2142600" cy="59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dk1"/>
                </a:solidFill>
                <a:latin typeface="Poppins"/>
                <a:ea typeface="Poppins"/>
                <a:cs typeface="Poppins"/>
                <a:sym typeface="Poppins"/>
              </a:rPr>
              <a:t>Savannah Smith</a:t>
            </a:r>
            <a:endParaRPr>
              <a:solidFill>
                <a:schemeClr val="dk1"/>
              </a:solidFill>
              <a:latin typeface="Poppins"/>
              <a:ea typeface="Poppins"/>
              <a:cs typeface="Poppins"/>
              <a:sym typeface="Poppins"/>
            </a:endParaRPr>
          </a:p>
          <a:p>
            <a:pPr marL="0" lvl="0" indent="0" algn="ctr" rtl="0">
              <a:spcBef>
                <a:spcPts val="0"/>
              </a:spcBef>
              <a:spcAft>
                <a:spcPts val="0"/>
              </a:spcAft>
              <a:buNone/>
            </a:pPr>
            <a:r>
              <a:rPr lang="en-US">
                <a:solidFill>
                  <a:schemeClr val="dk1"/>
                </a:solidFill>
                <a:latin typeface="Poppins"/>
                <a:ea typeface="Poppins"/>
                <a:cs typeface="Poppins"/>
                <a:sym typeface="Poppins"/>
              </a:rPr>
              <a:t>Tribal Grant Manager</a:t>
            </a:r>
            <a:endParaRPr>
              <a:solidFill>
                <a:schemeClr val="dk1"/>
              </a:solidFill>
              <a:latin typeface="Poppins"/>
              <a:ea typeface="Poppins"/>
              <a:cs typeface="Poppins"/>
              <a:sym typeface="Poppins"/>
            </a:endParaRPr>
          </a:p>
        </p:txBody>
      </p:sp>
      <p:pic>
        <p:nvPicPr>
          <p:cNvPr id="1423" name="Google Shape;1423;p96" descr="Photo of Natalie Youssef, Utah Grant Manager "/>
          <p:cNvPicPr preferRelativeResize="0"/>
          <p:nvPr/>
        </p:nvPicPr>
        <p:blipFill rotWithShape="1">
          <a:blip r:embed="rId12">
            <a:alphaModFix/>
          </a:blip>
          <a:srcRect l="27590" r="27590" b="52340"/>
          <a:stretch/>
        </p:blipFill>
        <p:spPr>
          <a:xfrm>
            <a:off x="9477188" y="4296617"/>
            <a:ext cx="1545300" cy="1545300"/>
          </a:xfrm>
          <a:prstGeom prst="ellipse">
            <a:avLst/>
          </a:prstGeom>
          <a:noFill/>
          <a:ln>
            <a:noFill/>
          </a:ln>
        </p:spPr>
      </p:pic>
      <p:sp>
        <p:nvSpPr>
          <p:cNvPr id="1433" name="Google Shape;1433;p96"/>
          <p:cNvSpPr txBox="1"/>
          <p:nvPr/>
        </p:nvSpPr>
        <p:spPr>
          <a:xfrm>
            <a:off x="9306650" y="5843875"/>
            <a:ext cx="1988700" cy="59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chemeClr val="dk1"/>
                </a:solidFill>
                <a:latin typeface="Poppins"/>
                <a:ea typeface="Poppins"/>
                <a:cs typeface="Poppins"/>
                <a:sym typeface="Poppins"/>
              </a:rPr>
              <a:t>Natalie Youssef</a:t>
            </a:r>
            <a:endParaRPr>
              <a:solidFill>
                <a:schemeClr val="dk1"/>
              </a:solidFill>
              <a:latin typeface="Poppins"/>
              <a:ea typeface="Poppins"/>
              <a:cs typeface="Poppins"/>
              <a:sym typeface="Poppins"/>
            </a:endParaRPr>
          </a:p>
          <a:p>
            <a:pPr marL="0" lvl="0" indent="0" algn="ctr" rtl="0">
              <a:spcBef>
                <a:spcPts val="0"/>
              </a:spcBef>
              <a:spcAft>
                <a:spcPts val="0"/>
              </a:spcAft>
              <a:buNone/>
            </a:pPr>
            <a:r>
              <a:rPr lang="en-US">
                <a:solidFill>
                  <a:schemeClr val="dk1"/>
                </a:solidFill>
                <a:latin typeface="Poppins"/>
                <a:ea typeface="Poppins"/>
                <a:cs typeface="Poppins"/>
                <a:sym typeface="Poppins"/>
              </a:rPr>
              <a:t>UT Grant Manager</a:t>
            </a:r>
            <a:endParaRPr>
              <a:solidFill>
                <a:schemeClr val="dk1"/>
              </a:solidFill>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2"/>
        <p:cNvGrpSpPr/>
        <p:nvPr/>
      </p:nvGrpSpPr>
      <p:grpSpPr>
        <a:xfrm>
          <a:off x="0" y="0"/>
          <a:ext cx="0" cy="0"/>
          <a:chOff x="0" y="0"/>
          <a:chExt cx="0" cy="0"/>
        </a:xfrm>
      </p:grpSpPr>
      <p:sp>
        <p:nvSpPr>
          <p:cNvPr id="1443" name="Google Shape;1443;p97"/>
          <p:cNvSpPr txBox="1">
            <a:spLocks noGrp="1"/>
          </p:cNvSpPr>
          <p:nvPr>
            <p:ph type="title"/>
          </p:nvPr>
        </p:nvSpPr>
        <p:spPr>
          <a:xfrm>
            <a:off x="336775" y="111212"/>
            <a:ext cx="10515600" cy="1009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Gill Sans"/>
              <a:buNone/>
            </a:pPr>
            <a:r>
              <a:rPr lang="en-US" sz="4400" dirty="0"/>
              <a:t>Overview: MAP EJ Grants Hub</a:t>
            </a:r>
            <a:endParaRPr sz="4400" dirty="0"/>
          </a:p>
        </p:txBody>
      </p:sp>
      <p:sp>
        <p:nvSpPr>
          <p:cNvPr id="1444" name="Google Shape;1444;p97"/>
          <p:cNvSpPr txBox="1">
            <a:spLocks noGrp="1"/>
          </p:cNvSpPr>
          <p:nvPr>
            <p:ph type="body" idx="1"/>
          </p:nvPr>
        </p:nvSpPr>
        <p:spPr>
          <a:xfrm>
            <a:off x="304800" y="1228900"/>
            <a:ext cx="7618200" cy="2023500"/>
          </a:xfrm>
          <a:prstGeom prst="rect">
            <a:avLst/>
          </a:prstGeom>
          <a:noFill/>
          <a:ln>
            <a:noFill/>
          </a:ln>
        </p:spPr>
        <p:txBody>
          <a:bodyPr spcFirstLastPara="1" wrap="square" lIns="91425" tIns="45700" rIns="91425" bIns="45700" anchor="t" anchorCtr="0">
            <a:noAutofit/>
          </a:bodyPr>
          <a:lstStyle/>
          <a:p>
            <a:pPr marL="139700" lvl="0" indent="0" algn="l" rtl="0">
              <a:lnSpc>
                <a:spcPct val="125000"/>
              </a:lnSpc>
              <a:spcBef>
                <a:spcPts val="0"/>
              </a:spcBef>
              <a:spcAft>
                <a:spcPts val="1500"/>
              </a:spcAft>
              <a:buClr>
                <a:schemeClr val="dk1"/>
              </a:buClr>
              <a:buSzPts val="1400"/>
              <a:buNone/>
            </a:pPr>
            <a:r>
              <a:rPr lang="en-US" sz="1900" b="1"/>
              <a:t>Purpose: </a:t>
            </a:r>
            <a:r>
              <a:rPr lang="en-US" sz="1900"/>
              <a:t>Provide </a:t>
            </a:r>
            <a:r>
              <a:rPr lang="en-US" sz="1900" b="1"/>
              <a:t>$40 million in grants </a:t>
            </a:r>
            <a:r>
              <a:rPr lang="en-US" sz="1900"/>
              <a:t>over 3 years to </a:t>
            </a:r>
            <a:r>
              <a:rPr lang="en-US" sz="1900" b="1"/>
              <a:t>communities across EPA Region 8 </a:t>
            </a:r>
            <a:r>
              <a:rPr lang="en-US" sz="1900"/>
              <a:t>(CO, MT, ND, SD, UT, WY, 28 Tribes) working on </a:t>
            </a:r>
            <a:r>
              <a:rPr lang="en-US" sz="1900" b="1"/>
              <a:t>environmental justice </a:t>
            </a:r>
            <a:r>
              <a:rPr lang="en-US" sz="1900"/>
              <a:t>efforts. </a:t>
            </a:r>
            <a:endParaRPr sz="1900"/>
          </a:p>
        </p:txBody>
      </p:sp>
      <p:sp>
        <p:nvSpPr>
          <p:cNvPr id="1447" name="Google Shape;1447;p97"/>
          <p:cNvSpPr txBox="1"/>
          <p:nvPr/>
        </p:nvSpPr>
        <p:spPr>
          <a:xfrm>
            <a:off x="381000" y="2732875"/>
            <a:ext cx="7542000" cy="2888700"/>
          </a:xfrm>
          <a:prstGeom prst="rect">
            <a:avLst/>
          </a:prstGeom>
          <a:noFill/>
          <a:ln>
            <a:noFill/>
          </a:ln>
        </p:spPr>
        <p:txBody>
          <a:bodyPr spcFirstLastPara="1" wrap="square" lIns="91425" tIns="91425" rIns="91425" bIns="91425" anchor="t" anchorCtr="0">
            <a:spAutoFit/>
          </a:bodyPr>
          <a:lstStyle/>
          <a:p>
            <a:pPr marL="139700" lvl="0" indent="0" algn="l" rtl="0">
              <a:lnSpc>
                <a:spcPct val="125000"/>
              </a:lnSpc>
              <a:spcBef>
                <a:spcPts val="0"/>
              </a:spcBef>
              <a:spcAft>
                <a:spcPts val="0"/>
              </a:spcAft>
              <a:buNone/>
            </a:pPr>
            <a:r>
              <a:rPr lang="en-US" sz="1900" b="1">
                <a:solidFill>
                  <a:schemeClr val="dk1"/>
                </a:solidFill>
                <a:latin typeface="Poppins"/>
                <a:ea typeface="Poppins"/>
                <a:cs typeface="Poppins"/>
                <a:sym typeface="Poppins"/>
              </a:rPr>
              <a:t>Goals:</a:t>
            </a:r>
            <a:endParaRPr sz="1900" b="1">
              <a:solidFill>
                <a:schemeClr val="dk1"/>
              </a:solidFill>
              <a:latin typeface="Poppins"/>
              <a:ea typeface="Poppins"/>
              <a:cs typeface="Poppins"/>
              <a:sym typeface="Poppins"/>
            </a:endParaRPr>
          </a:p>
          <a:p>
            <a:pPr marL="914400" lvl="0" indent="-349250" algn="l" rtl="0">
              <a:lnSpc>
                <a:spcPct val="125000"/>
              </a:lnSpc>
              <a:spcBef>
                <a:spcPts val="700"/>
              </a:spcBef>
              <a:spcAft>
                <a:spcPts val="0"/>
              </a:spcAft>
              <a:buClr>
                <a:schemeClr val="dk1"/>
              </a:buClr>
              <a:buSzPts val="1900"/>
              <a:buFont typeface="Poppins"/>
              <a:buAutoNum type="arabicPeriod"/>
            </a:pPr>
            <a:r>
              <a:rPr lang="en-US" sz="1900">
                <a:solidFill>
                  <a:schemeClr val="dk1"/>
                </a:solidFill>
                <a:latin typeface="Poppins"/>
                <a:ea typeface="Poppins"/>
                <a:cs typeface="Poppins"/>
                <a:sym typeface="Poppins"/>
              </a:rPr>
              <a:t>Get money and resources to the environmental justice communities </a:t>
            </a:r>
            <a:endParaRPr sz="1900">
              <a:solidFill>
                <a:schemeClr val="dk1"/>
              </a:solidFill>
              <a:latin typeface="Poppins"/>
              <a:ea typeface="Poppins"/>
              <a:cs typeface="Poppins"/>
              <a:sym typeface="Poppins"/>
            </a:endParaRPr>
          </a:p>
          <a:p>
            <a:pPr marL="914400" lvl="0" indent="-349250" algn="l" rtl="0">
              <a:lnSpc>
                <a:spcPct val="125000"/>
              </a:lnSpc>
              <a:spcBef>
                <a:spcPts val="0"/>
              </a:spcBef>
              <a:spcAft>
                <a:spcPts val="0"/>
              </a:spcAft>
              <a:buClr>
                <a:schemeClr val="dk1"/>
              </a:buClr>
              <a:buSzPts val="1900"/>
              <a:buFont typeface="Poppins"/>
              <a:buAutoNum type="arabicPeriod"/>
            </a:pPr>
            <a:r>
              <a:rPr lang="en-US" sz="1900">
                <a:solidFill>
                  <a:schemeClr val="dk1"/>
                </a:solidFill>
                <a:latin typeface="Poppins"/>
                <a:ea typeface="Poppins"/>
                <a:cs typeface="Poppins"/>
                <a:sym typeface="Poppins"/>
              </a:rPr>
              <a:t>Reduce the burden of getting and managing              a federal grant</a:t>
            </a:r>
            <a:endParaRPr sz="1900">
              <a:solidFill>
                <a:schemeClr val="dk1"/>
              </a:solidFill>
              <a:latin typeface="Poppins"/>
              <a:ea typeface="Poppins"/>
              <a:cs typeface="Poppins"/>
              <a:sym typeface="Poppins"/>
            </a:endParaRPr>
          </a:p>
          <a:p>
            <a:pPr marL="914400" lvl="0" indent="-349250" algn="l" rtl="0">
              <a:lnSpc>
                <a:spcPct val="125000"/>
              </a:lnSpc>
              <a:spcBef>
                <a:spcPts val="1000"/>
              </a:spcBef>
              <a:spcAft>
                <a:spcPts val="0"/>
              </a:spcAft>
              <a:buClr>
                <a:schemeClr val="dk1"/>
              </a:buClr>
              <a:buSzPts val="1900"/>
              <a:buFont typeface="Poppins"/>
              <a:buAutoNum type="arabicPeriod"/>
            </a:pPr>
            <a:r>
              <a:rPr lang="en-US" sz="1900">
                <a:solidFill>
                  <a:schemeClr val="dk1"/>
                </a:solidFill>
                <a:latin typeface="Poppins"/>
                <a:ea typeface="Poppins"/>
                <a:cs typeface="Poppins"/>
                <a:sym typeface="Poppins"/>
              </a:rPr>
              <a:t>Strengthen the capacity of local organizations to support long-term sustainability </a:t>
            </a:r>
            <a:endParaRPr sz="1900">
              <a:solidFill>
                <a:schemeClr val="dk1"/>
              </a:solidFill>
              <a:latin typeface="Poppins"/>
              <a:ea typeface="Poppins"/>
              <a:cs typeface="Poppins"/>
              <a:sym typeface="Poppins"/>
            </a:endParaRPr>
          </a:p>
        </p:txBody>
      </p:sp>
      <p:pic>
        <p:nvPicPr>
          <p:cNvPr id="1445" name="Google Shape;1445;p97" descr="Map of states of Colorado, Utah, Wyoming, North Dakota, South Dakota, Montana, and yellow patches representing 28 federally recognized tribes. "/>
          <p:cNvPicPr preferRelativeResize="0"/>
          <p:nvPr/>
        </p:nvPicPr>
        <p:blipFill rotWithShape="1">
          <a:blip r:embed="rId3">
            <a:alphaModFix/>
          </a:blip>
          <a:srcRect/>
          <a:stretch/>
        </p:blipFill>
        <p:spPr>
          <a:xfrm>
            <a:off x="8182400" y="1273400"/>
            <a:ext cx="3847774" cy="3548699"/>
          </a:xfrm>
          <a:prstGeom prst="rect">
            <a:avLst/>
          </a:prstGeom>
          <a:noFill/>
          <a:ln>
            <a:noFill/>
          </a:ln>
        </p:spPr>
      </p:pic>
      <p:sp>
        <p:nvSpPr>
          <p:cNvPr id="1446" name="Google Shape;1446;p97"/>
          <p:cNvSpPr txBox="1"/>
          <p:nvPr/>
        </p:nvSpPr>
        <p:spPr>
          <a:xfrm>
            <a:off x="238125" y="6315075"/>
            <a:ext cx="11953800" cy="5430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Clr>
                <a:schemeClr val="dk1"/>
              </a:buClr>
              <a:buSzPts val="1100"/>
              <a:buFont typeface="Arial"/>
              <a:buNone/>
            </a:pPr>
            <a:r>
              <a:rPr lang="en-US" sz="1100" dirty="0">
                <a:solidFill>
                  <a:schemeClr val="dk1"/>
                </a:solidFill>
                <a:highlight>
                  <a:srgbClr val="FFFFFF"/>
                </a:highlight>
                <a:latin typeface="Calibri"/>
                <a:ea typeface="Calibri"/>
                <a:cs typeface="Calibri"/>
                <a:sym typeface="Calibri"/>
              </a:rPr>
              <a:t>EPA makes no claim regarding the accuracy or precision of the data shown herein. This map is intended for reference purposes only and does not necessarily represent EPA’s position on Indian reservation boundaries or the Indian country status of any specific location.</a:t>
            </a:r>
            <a:endParaRPr sz="1100" dirty="0">
              <a:solidFill>
                <a:schemeClr val="dk1"/>
              </a:solidFill>
              <a:highlight>
                <a:srgbClr val="FFFFFF"/>
              </a:highlight>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100" dirty="0">
              <a:solidFill>
                <a:schemeClr val="dk1"/>
              </a:solidFill>
            </a:endParaRPr>
          </a:p>
          <a:p>
            <a:pPr marL="0" lvl="0" indent="0" algn="l" rtl="0">
              <a:spcBef>
                <a:spcPts val="0"/>
              </a:spcBef>
              <a:spcAft>
                <a:spcPts val="0"/>
              </a:spcAft>
              <a:buNone/>
            </a:pPr>
            <a:endParaRPr sz="2800" dirty="0">
              <a:solidFill>
                <a:schemeClr val="dk1"/>
              </a:solidFill>
              <a:latin typeface="Poppins" pitchFamily="2" charset="77"/>
              <a:ea typeface="Gill Sans"/>
              <a:cs typeface="Poppins" pitchFamily="2" charset="77"/>
              <a:sym typeface="Gill Sans"/>
            </a:endParaRPr>
          </a:p>
        </p:txBody>
      </p:sp>
    </p:spTree>
  </p:cSld>
  <p:clrMapOvr>
    <a:masterClrMapping/>
  </p:clrMapOvr>
</p:sld>
</file>

<file path=ppt/theme/theme1.xml><?xml version="1.0" encoding="utf-8"?>
<a:theme xmlns:a="http://schemas.openxmlformats.org/drawingml/2006/main" name="Office Theme">
  <a:themeElements>
    <a:clrScheme name="MAP EJ">
      <a:dk1>
        <a:srgbClr val="000000"/>
      </a:dk1>
      <a:lt1>
        <a:srgbClr val="FFFFFF"/>
      </a:lt1>
      <a:dk2>
        <a:srgbClr val="22485D"/>
      </a:dk2>
      <a:lt2>
        <a:srgbClr val="E7E6E6"/>
      </a:lt2>
      <a:accent1>
        <a:srgbClr val="3869B2"/>
      </a:accent1>
      <a:accent2>
        <a:srgbClr val="203C93"/>
      </a:accent2>
      <a:accent3>
        <a:srgbClr val="5FBBEA"/>
      </a:accent3>
      <a:accent4>
        <a:srgbClr val="FFC936"/>
      </a:accent4>
      <a:accent5>
        <a:srgbClr val="64BC46"/>
      </a:accent5>
      <a:accent6>
        <a:srgbClr val="333333"/>
      </a:accent6>
      <a:hlink>
        <a:srgbClr val="203C93"/>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MAP EJ">
      <a:dk1>
        <a:srgbClr val="000000"/>
      </a:dk1>
      <a:lt1>
        <a:srgbClr val="FFFFFF"/>
      </a:lt1>
      <a:dk2>
        <a:srgbClr val="22485D"/>
      </a:dk2>
      <a:lt2>
        <a:srgbClr val="E7E6E6"/>
      </a:lt2>
      <a:accent1>
        <a:srgbClr val="3869B2"/>
      </a:accent1>
      <a:accent2>
        <a:srgbClr val="203C93"/>
      </a:accent2>
      <a:accent3>
        <a:srgbClr val="5FBBEA"/>
      </a:accent3>
      <a:accent4>
        <a:srgbClr val="FFC936"/>
      </a:accent4>
      <a:accent5>
        <a:srgbClr val="64BC46"/>
      </a:accent5>
      <a:accent6>
        <a:srgbClr val="333333"/>
      </a:accent6>
      <a:hlink>
        <a:srgbClr val="203C93"/>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MAP EJ">
      <a:dk1>
        <a:srgbClr val="000000"/>
      </a:dk1>
      <a:lt1>
        <a:srgbClr val="FFFFFF"/>
      </a:lt1>
      <a:dk2>
        <a:srgbClr val="22485D"/>
      </a:dk2>
      <a:lt2>
        <a:srgbClr val="E7E6E6"/>
      </a:lt2>
      <a:accent1>
        <a:srgbClr val="3869B2"/>
      </a:accent1>
      <a:accent2>
        <a:srgbClr val="203C93"/>
      </a:accent2>
      <a:accent3>
        <a:srgbClr val="5FBBEA"/>
      </a:accent3>
      <a:accent4>
        <a:srgbClr val="FFC936"/>
      </a:accent4>
      <a:accent5>
        <a:srgbClr val="64BC46"/>
      </a:accent5>
      <a:accent6>
        <a:srgbClr val="333333"/>
      </a:accent6>
      <a:hlink>
        <a:srgbClr val="203C93"/>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TotalTime>
  <Words>4369</Words>
  <Application>Microsoft Macintosh PowerPoint</Application>
  <PresentationFormat>Widescreen</PresentationFormat>
  <Paragraphs>389</Paragraphs>
  <Slides>27</Slides>
  <Notes>27</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27</vt:i4>
      </vt:variant>
    </vt:vector>
  </HeadingPairs>
  <TitlesOfParts>
    <vt:vector size="38" baseType="lpstr">
      <vt:lpstr>Calibri</vt:lpstr>
      <vt:lpstr>Open Sans</vt:lpstr>
      <vt:lpstr>Poppins</vt:lpstr>
      <vt:lpstr>Proxima Nova</vt:lpstr>
      <vt:lpstr>Roboto</vt:lpstr>
      <vt:lpstr>Verdana</vt:lpstr>
      <vt:lpstr>Office Theme</vt:lpstr>
      <vt:lpstr>Office Theme</vt:lpstr>
      <vt:lpstr>Simple Light</vt:lpstr>
      <vt:lpstr>Simple Light</vt:lpstr>
      <vt:lpstr>Office Theme</vt:lpstr>
      <vt:lpstr>An EPA Thriving Communities Initiative  Cycle 1 Application Launch &amp; Overview  November 2024</vt:lpstr>
      <vt:lpstr>Simultaneous interpretation is available in Spanish</vt:lpstr>
      <vt:lpstr>Closed Captioning is available</vt:lpstr>
      <vt:lpstr>How to Ask a Question</vt:lpstr>
      <vt:lpstr>Agenda</vt:lpstr>
      <vt:lpstr>Overview: EPA Thriving Communities Grantmaking Program</vt:lpstr>
      <vt:lpstr>Overview: MAP EJ Grants Hub Team</vt:lpstr>
      <vt:lpstr>Meet the Team</vt:lpstr>
      <vt:lpstr>Overview: MAP EJ Grants Hub</vt:lpstr>
      <vt:lpstr>Grant Overview</vt:lpstr>
      <vt:lpstr>Eligible Grant Activities</vt:lpstr>
      <vt:lpstr>Possible Project Topics</vt:lpstr>
      <vt:lpstr>Eligible grant recipients </vt:lpstr>
      <vt:lpstr>Grant Eligibility: Benefits Communities of Focus</vt:lpstr>
      <vt:lpstr>Additional things to know</vt:lpstr>
      <vt:lpstr>Tentative Timeline for Applications</vt:lpstr>
      <vt:lpstr>Additional Considerations</vt:lpstr>
      <vt:lpstr>Quality Assurance Project Plan </vt:lpstr>
      <vt:lpstr>Application Overview</vt:lpstr>
      <vt:lpstr>Competitive and Non-competitive Application</vt:lpstr>
      <vt:lpstr>Competitive Application Weighted Scoring   </vt:lpstr>
      <vt:lpstr>Competitive Application Scoring Rubric Summary </vt:lpstr>
      <vt:lpstr>The Non-Competitive Application</vt:lpstr>
      <vt:lpstr>Additional Resources</vt:lpstr>
      <vt:lpstr>Technical Assistance: MaPTCC</vt:lpstr>
      <vt:lpstr>Q&amp;A</vt:lpstr>
      <vt:lpstr>Contact Us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EPA Thriving Communities Initiative  Cycle 1 Application Launch &amp; Overview  November 2024</dc:title>
  <dc:subject>MAP EJ Grants Hub </dc:subject>
  <dc:creator/>
  <cp:keywords/>
  <dc:description/>
  <cp:lastModifiedBy>rose mcmanaman</cp:lastModifiedBy>
  <cp:revision>8</cp:revision>
  <dcterms:modified xsi:type="dcterms:W3CDTF">2024-10-30T13:59:04Z</dcterms:modified>
  <cp:category/>
</cp:coreProperties>
</file>